
<file path=[Content_Types].xml><?xml version="1.0" encoding="utf-8"?>
<Types xmlns="http://schemas.openxmlformats.org/package/2006/content-types">
  <Default Extension="mp3" ContentType="audio/mpeg"/>
  <Default Extension="png" ContentType="image/png"/>
  <Default Extension="bin" ContentType="application/vnd.openxmlformats-officedocument.oleObject"/>
  <Default Extension="emf" ContentType="image/x-emf"/>
  <Default Extension="wmf" ContentType="image/x-w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42"/>
  </p:notesMasterIdLst>
  <p:sldIdLst>
    <p:sldId id="256" r:id="rId2"/>
    <p:sldId id="259" r:id="rId3"/>
    <p:sldId id="297" r:id="rId4"/>
    <p:sldId id="333" r:id="rId5"/>
    <p:sldId id="328" r:id="rId6"/>
    <p:sldId id="329" r:id="rId7"/>
    <p:sldId id="335" r:id="rId8"/>
    <p:sldId id="294" r:id="rId9"/>
    <p:sldId id="299" r:id="rId10"/>
    <p:sldId id="301" r:id="rId11"/>
    <p:sldId id="302" r:id="rId12"/>
    <p:sldId id="304" r:id="rId13"/>
    <p:sldId id="303" r:id="rId14"/>
    <p:sldId id="306" r:id="rId15"/>
    <p:sldId id="308" r:id="rId16"/>
    <p:sldId id="315" r:id="rId17"/>
    <p:sldId id="331" r:id="rId18"/>
    <p:sldId id="330" r:id="rId19"/>
    <p:sldId id="295" r:id="rId20"/>
    <p:sldId id="316" r:id="rId21"/>
    <p:sldId id="309" r:id="rId22"/>
    <p:sldId id="310" r:id="rId23"/>
    <p:sldId id="311" r:id="rId24"/>
    <p:sldId id="312" r:id="rId25"/>
    <p:sldId id="313" r:id="rId26"/>
    <p:sldId id="314" r:id="rId27"/>
    <p:sldId id="296" r:id="rId28"/>
    <p:sldId id="317" r:id="rId29"/>
    <p:sldId id="318" r:id="rId30"/>
    <p:sldId id="319" r:id="rId31"/>
    <p:sldId id="320" r:id="rId32"/>
    <p:sldId id="321" r:id="rId33"/>
    <p:sldId id="322" r:id="rId34"/>
    <p:sldId id="323" r:id="rId35"/>
    <p:sldId id="324" r:id="rId36"/>
    <p:sldId id="325" r:id="rId37"/>
    <p:sldId id="326" r:id="rId38"/>
    <p:sldId id="327" r:id="rId39"/>
    <p:sldId id="336" r:id="rId40"/>
    <p:sldId id="334" r:id="rId41"/>
  </p:sldIdLst>
  <p:sldSz cx="9144000" cy="5143500" type="screen16x9"/>
  <p:notesSz cx="6858000" cy="9144000"/>
  <p:custDataLst>
    <p:tags r:id="rId43"/>
  </p:custDataLst>
  <p:defaultText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116" d="100"/>
          <a:sy n="116" d="100"/>
        </p:scale>
        <p:origin x="518"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image" Target="../media/image8.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34.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36.wmf"/></Relationships>
</file>

<file path=ppt/drawings/_rels/vmlDrawing12.vml.rels><?xml version="1.0" encoding="UTF-8" standalone="yes"?>
<Relationships xmlns="http://schemas.openxmlformats.org/package/2006/relationships"><Relationship Id="rId8" Type="http://schemas.openxmlformats.org/officeDocument/2006/relationships/image" Target="../media/image45.emf"/><Relationship Id="rId3" Type="http://schemas.openxmlformats.org/officeDocument/2006/relationships/image" Target="../media/image40.wmf"/><Relationship Id="rId7" Type="http://schemas.openxmlformats.org/officeDocument/2006/relationships/image" Target="../media/image44.wmf"/><Relationship Id="rId2" Type="http://schemas.openxmlformats.org/officeDocument/2006/relationships/image" Target="../media/image39.wmf"/><Relationship Id="rId1" Type="http://schemas.openxmlformats.org/officeDocument/2006/relationships/image" Target="../media/image38.wmf"/><Relationship Id="rId6" Type="http://schemas.openxmlformats.org/officeDocument/2006/relationships/image" Target="../media/image43.wmf"/><Relationship Id="rId5" Type="http://schemas.openxmlformats.org/officeDocument/2006/relationships/image" Target="../media/image42.wmf"/><Relationship Id="rId4" Type="http://schemas.openxmlformats.org/officeDocument/2006/relationships/image" Target="../media/image41.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emf"/></Relationships>
</file>

<file path=ppt/drawings/_rels/vmlDrawing14.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 Id="rId5" Type="http://schemas.openxmlformats.org/officeDocument/2006/relationships/image" Target="../media/image32.wmf"/><Relationship Id="rId4" Type="http://schemas.openxmlformats.org/officeDocument/2006/relationships/image" Target="../media/image31.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5.e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22.wmf"/><Relationship Id="rId2" Type="http://schemas.openxmlformats.org/officeDocument/2006/relationships/image" Target="../media/image21.wmf"/><Relationship Id="rId1" Type="http://schemas.openxmlformats.org/officeDocument/2006/relationships/image" Target="../media/image20.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9.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 Id="rId5" Type="http://schemas.openxmlformats.org/officeDocument/2006/relationships/image" Target="../media/image32.wmf"/><Relationship Id="rId4" Type="http://schemas.openxmlformats.org/officeDocument/2006/relationships/image" Target="../media/image3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C5AE2B2-31A0-4B76-A33D-3A0DD819CD81}" type="datetimeFigureOut">
              <a:rPr lang="zh-CN" altLang="en-US" smtClean="0"/>
              <a:t>2018/3/8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4ED19B4-7EB7-49CC-9A6F-35EF084BB382}" type="slidenum">
              <a:rPr lang="zh-CN" altLang="en-US" smtClean="0"/>
              <a:t>‹#›</a:t>
            </a:fld>
            <a:endParaRPr lang="zh-CN" altLang="en-US"/>
          </a:p>
        </p:txBody>
      </p:sp>
    </p:spTree>
    <p:extLst>
      <p:ext uri="{BB962C8B-B14F-4D97-AF65-F5344CB8AC3E}">
        <p14:creationId xmlns:p14="http://schemas.microsoft.com/office/powerpoint/2010/main" val="4063225470"/>
      </p:ext>
    </p:extLst>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ED19B4-7EB7-49CC-9A6F-35EF084BB382}" type="slidenum">
              <a:rPr lang="zh-CN" altLang="en-US" smtClean="0"/>
              <a:t>1</a:t>
            </a:fld>
            <a:endParaRPr lang="zh-CN" altLang="en-US"/>
          </a:p>
        </p:txBody>
      </p:sp>
    </p:spTree>
    <p:extLst>
      <p:ext uri="{BB962C8B-B14F-4D97-AF65-F5344CB8AC3E}">
        <p14:creationId xmlns:p14="http://schemas.microsoft.com/office/powerpoint/2010/main" val="31636806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00A889-8554-41D8-83FB-D9453E434B65}" type="slidenum">
              <a:rPr lang="zh-CN" altLang="en-US" smtClean="0"/>
              <a:t>10</a:t>
            </a:fld>
            <a:endParaRPr lang="zh-CN" altLang="en-US"/>
          </a:p>
        </p:txBody>
      </p:sp>
    </p:spTree>
    <p:extLst>
      <p:ext uri="{BB962C8B-B14F-4D97-AF65-F5344CB8AC3E}">
        <p14:creationId xmlns:p14="http://schemas.microsoft.com/office/powerpoint/2010/main" val="36852966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00A889-8554-41D8-83FB-D9453E434B65}" type="slidenum">
              <a:rPr lang="zh-CN" altLang="en-US" smtClean="0"/>
              <a:t>11</a:t>
            </a:fld>
            <a:endParaRPr lang="zh-CN" altLang="en-US"/>
          </a:p>
        </p:txBody>
      </p:sp>
    </p:spTree>
    <p:extLst>
      <p:ext uri="{BB962C8B-B14F-4D97-AF65-F5344CB8AC3E}">
        <p14:creationId xmlns:p14="http://schemas.microsoft.com/office/powerpoint/2010/main" val="34822737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00A889-8554-41D8-83FB-D9453E434B65}" type="slidenum">
              <a:rPr lang="zh-CN" altLang="en-US" smtClean="0"/>
              <a:t>12</a:t>
            </a:fld>
            <a:endParaRPr lang="zh-CN" altLang="en-US"/>
          </a:p>
        </p:txBody>
      </p:sp>
    </p:spTree>
    <p:extLst>
      <p:ext uri="{BB962C8B-B14F-4D97-AF65-F5344CB8AC3E}">
        <p14:creationId xmlns:p14="http://schemas.microsoft.com/office/powerpoint/2010/main" val="41235081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00A889-8554-41D8-83FB-D9453E434B65}" type="slidenum">
              <a:rPr lang="zh-CN" altLang="en-US" smtClean="0"/>
              <a:t>13</a:t>
            </a:fld>
            <a:endParaRPr lang="zh-CN" altLang="en-US"/>
          </a:p>
        </p:txBody>
      </p:sp>
    </p:spTree>
    <p:extLst>
      <p:ext uri="{BB962C8B-B14F-4D97-AF65-F5344CB8AC3E}">
        <p14:creationId xmlns:p14="http://schemas.microsoft.com/office/powerpoint/2010/main" val="33897172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00A889-8554-41D8-83FB-D9453E434B65}" type="slidenum">
              <a:rPr lang="zh-CN" altLang="en-US" smtClean="0"/>
              <a:t>14</a:t>
            </a:fld>
            <a:endParaRPr lang="zh-CN" altLang="en-US"/>
          </a:p>
        </p:txBody>
      </p:sp>
    </p:spTree>
    <p:extLst>
      <p:ext uri="{BB962C8B-B14F-4D97-AF65-F5344CB8AC3E}">
        <p14:creationId xmlns:p14="http://schemas.microsoft.com/office/powerpoint/2010/main" val="84184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00A889-8554-41D8-83FB-D9453E434B65}" type="slidenum">
              <a:rPr lang="zh-CN" altLang="en-US" smtClean="0"/>
              <a:t>15</a:t>
            </a:fld>
            <a:endParaRPr lang="zh-CN" altLang="en-US"/>
          </a:p>
        </p:txBody>
      </p:sp>
    </p:spTree>
    <p:extLst>
      <p:ext uri="{BB962C8B-B14F-4D97-AF65-F5344CB8AC3E}">
        <p14:creationId xmlns:p14="http://schemas.microsoft.com/office/powerpoint/2010/main" val="18827379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00A889-8554-41D8-83FB-D9453E434B65}" type="slidenum">
              <a:rPr lang="zh-CN" altLang="en-US" smtClean="0"/>
              <a:t>16</a:t>
            </a:fld>
            <a:endParaRPr lang="zh-CN" altLang="en-US"/>
          </a:p>
        </p:txBody>
      </p:sp>
    </p:spTree>
    <p:extLst>
      <p:ext uri="{BB962C8B-B14F-4D97-AF65-F5344CB8AC3E}">
        <p14:creationId xmlns:p14="http://schemas.microsoft.com/office/powerpoint/2010/main" val="355996161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00A889-8554-41D8-83FB-D9453E434B65}" type="slidenum">
              <a:rPr lang="zh-CN" altLang="en-US" smtClean="0"/>
              <a:t>17</a:t>
            </a:fld>
            <a:endParaRPr lang="zh-CN" altLang="en-US"/>
          </a:p>
        </p:txBody>
      </p:sp>
    </p:spTree>
    <p:extLst>
      <p:ext uri="{BB962C8B-B14F-4D97-AF65-F5344CB8AC3E}">
        <p14:creationId xmlns:p14="http://schemas.microsoft.com/office/powerpoint/2010/main" val="78148759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00A889-8554-41D8-83FB-D9453E434B65}" type="slidenum">
              <a:rPr lang="zh-CN" altLang="en-US" smtClean="0"/>
              <a:t>18</a:t>
            </a:fld>
            <a:endParaRPr lang="zh-CN" altLang="en-US"/>
          </a:p>
        </p:txBody>
      </p:sp>
    </p:spTree>
    <p:extLst>
      <p:ext uri="{BB962C8B-B14F-4D97-AF65-F5344CB8AC3E}">
        <p14:creationId xmlns:p14="http://schemas.microsoft.com/office/powerpoint/2010/main" val="14228850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00A889-8554-41D8-83FB-D9453E434B65}" type="slidenum">
              <a:rPr lang="zh-CN" altLang="en-US" smtClean="0"/>
              <a:t>19</a:t>
            </a:fld>
            <a:endParaRPr lang="zh-CN" altLang="en-US"/>
          </a:p>
        </p:txBody>
      </p:sp>
    </p:spTree>
    <p:extLst>
      <p:ext uri="{BB962C8B-B14F-4D97-AF65-F5344CB8AC3E}">
        <p14:creationId xmlns:p14="http://schemas.microsoft.com/office/powerpoint/2010/main" val="17579941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00A889-8554-41D8-83FB-D9453E434B65}" type="slidenum">
              <a:rPr lang="zh-CN" altLang="en-US" smtClean="0"/>
              <a:t>2</a:t>
            </a:fld>
            <a:endParaRPr lang="zh-CN" altLang="en-US"/>
          </a:p>
        </p:txBody>
      </p:sp>
    </p:spTree>
    <p:extLst>
      <p:ext uri="{BB962C8B-B14F-4D97-AF65-F5344CB8AC3E}">
        <p14:creationId xmlns:p14="http://schemas.microsoft.com/office/powerpoint/2010/main" val="28539689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00A889-8554-41D8-83FB-D9453E434B65}" type="slidenum">
              <a:rPr lang="zh-CN" altLang="en-US" smtClean="0"/>
              <a:t>20</a:t>
            </a:fld>
            <a:endParaRPr lang="zh-CN" altLang="en-US"/>
          </a:p>
        </p:txBody>
      </p:sp>
    </p:spTree>
    <p:extLst>
      <p:ext uri="{BB962C8B-B14F-4D97-AF65-F5344CB8AC3E}">
        <p14:creationId xmlns:p14="http://schemas.microsoft.com/office/powerpoint/2010/main" val="30228425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00A889-8554-41D8-83FB-D9453E434B65}" type="slidenum">
              <a:rPr lang="zh-CN" altLang="en-US" smtClean="0"/>
              <a:t>21</a:t>
            </a:fld>
            <a:endParaRPr lang="zh-CN" altLang="en-US"/>
          </a:p>
        </p:txBody>
      </p:sp>
    </p:spTree>
    <p:extLst>
      <p:ext uri="{BB962C8B-B14F-4D97-AF65-F5344CB8AC3E}">
        <p14:creationId xmlns:p14="http://schemas.microsoft.com/office/powerpoint/2010/main" val="29074350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00A889-8554-41D8-83FB-D9453E434B65}" type="slidenum">
              <a:rPr lang="zh-CN" altLang="en-US" smtClean="0"/>
              <a:t>22</a:t>
            </a:fld>
            <a:endParaRPr lang="zh-CN" altLang="en-US"/>
          </a:p>
        </p:txBody>
      </p:sp>
    </p:spTree>
    <p:extLst>
      <p:ext uri="{BB962C8B-B14F-4D97-AF65-F5344CB8AC3E}">
        <p14:creationId xmlns:p14="http://schemas.microsoft.com/office/powerpoint/2010/main" val="15727815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00A889-8554-41D8-83FB-D9453E434B65}" type="slidenum">
              <a:rPr lang="zh-CN" altLang="en-US" smtClean="0"/>
              <a:t>23</a:t>
            </a:fld>
            <a:endParaRPr lang="zh-CN" altLang="en-US"/>
          </a:p>
        </p:txBody>
      </p:sp>
    </p:spTree>
    <p:extLst>
      <p:ext uri="{BB962C8B-B14F-4D97-AF65-F5344CB8AC3E}">
        <p14:creationId xmlns:p14="http://schemas.microsoft.com/office/powerpoint/2010/main" val="97783494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00A889-8554-41D8-83FB-D9453E434B65}" type="slidenum">
              <a:rPr lang="zh-CN" altLang="en-US" smtClean="0"/>
              <a:t>24</a:t>
            </a:fld>
            <a:endParaRPr lang="zh-CN" altLang="en-US"/>
          </a:p>
        </p:txBody>
      </p:sp>
    </p:spTree>
    <p:extLst>
      <p:ext uri="{BB962C8B-B14F-4D97-AF65-F5344CB8AC3E}">
        <p14:creationId xmlns:p14="http://schemas.microsoft.com/office/powerpoint/2010/main" val="26034091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00A889-8554-41D8-83FB-D9453E434B65}" type="slidenum">
              <a:rPr lang="zh-CN" altLang="en-US" smtClean="0"/>
              <a:t>25</a:t>
            </a:fld>
            <a:endParaRPr lang="zh-CN" altLang="en-US"/>
          </a:p>
        </p:txBody>
      </p:sp>
    </p:spTree>
    <p:extLst>
      <p:ext uri="{BB962C8B-B14F-4D97-AF65-F5344CB8AC3E}">
        <p14:creationId xmlns:p14="http://schemas.microsoft.com/office/powerpoint/2010/main" val="274934015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00A889-8554-41D8-83FB-D9453E434B65}" type="slidenum">
              <a:rPr lang="zh-CN" altLang="en-US" smtClean="0"/>
              <a:t>26</a:t>
            </a:fld>
            <a:endParaRPr lang="zh-CN" altLang="en-US"/>
          </a:p>
        </p:txBody>
      </p:sp>
    </p:spTree>
    <p:extLst>
      <p:ext uri="{BB962C8B-B14F-4D97-AF65-F5344CB8AC3E}">
        <p14:creationId xmlns:p14="http://schemas.microsoft.com/office/powerpoint/2010/main" val="32489359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00A889-8554-41D8-83FB-D9453E434B65}" type="slidenum">
              <a:rPr lang="zh-CN" altLang="en-US" smtClean="0"/>
              <a:t>27</a:t>
            </a:fld>
            <a:endParaRPr lang="zh-CN" altLang="en-US"/>
          </a:p>
        </p:txBody>
      </p:sp>
    </p:spTree>
    <p:extLst>
      <p:ext uri="{BB962C8B-B14F-4D97-AF65-F5344CB8AC3E}">
        <p14:creationId xmlns:p14="http://schemas.microsoft.com/office/powerpoint/2010/main" val="20601199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00A889-8554-41D8-83FB-D9453E434B65}" type="slidenum">
              <a:rPr lang="zh-CN" altLang="en-US" smtClean="0"/>
              <a:t>28</a:t>
            </a:fld>
            <a:endParaRPr lang="zh-CN" altLang="en-US"/>
          </a:p>
        </p:txBody>
      </p:sp>
    </p:spTree>
    <p:extLst>
      <p:ext uri="{BB962C8B-B14F-4D97-AF65-F5344CB8AC3E}">
        <p14:creationId xmlns:p14="http://schemas.microsoft.com/office/powerpoint/2010/main" val="41566699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00A889-8554-41D8-83FB-D9453E434B65}" type="slidenum">
              <a:rPr lang="zh-CN" altLang="en-US" smtClean="0"/>
              <a:t>29</a:t>
            </a:fld>
            <a:endParaRPr lang="zh-CN" altLang="en-US"/>
          </a:p>
        </p:txBody>
      </p:sp>
    </p:spTree>
    <p:extLst>
      <p:ext uri="{BB962C8B-B14F-4D97-AF65-F5344CB8AC3E}">
        <p14:creationId xmlns:p14="http://schemas.microsoft.com/office/powerpoint/2010/main" val="2111646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00A889-8554-41D8-83FB-D9453E434B65}" type="slidenum">
              <a:rPr lang="zh-CN" altLang="en-US" smtClean="0"/>
              <a:t>3</a:t>
            </a:fld>
            <a:endParaRPr lang="zh-CN" altLang="en-US"/>
          </a:p>
        </p:txBody>
      </p:sp>
    </p:spTree>
    <p:extLst>
      <p:ext uri="{BB962C8B-B14F-4D97-AF65-F5344CB8AC3E}">
        <p14:creationId xmlns:p14="http://schemas.microsoft.com/office/powerpoint/2010/main" val="90082530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00A889-8554-41D8-83FB-D9453E434B65}" type="slidenum">
              <a:rPr lang="zh-CN" altLang="en-US" smtClean="0"/>
              <a:t>30</a:t>
            </a:fld>
            <a:endParaRPr lang="zh-CN" altLang="en-US"/>
          </a:p>
        </p:txBody>
      </p:sp>
    </p:spTree>
    <p:extLst>
      <p:ext uri="{BB962C8B-B14F-4D97-AF65-F5344CB8AC3E}">
        <p14:creationId xmlns:p14="http://schemas.microsoft.com/office/powerpoint/2010/main" val="1793670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00A889-8554-41D8-83FB-D9453E434B65}" type="slidenum">
              <a:rPr lang="zh-CN" altLang="en-US" smtClean="0"/>
              <a:t>31</a:t>
            </a:fld>
            <a:endParaRPr lang="zh-CN" altLang="en-US"/>
          </a:p>
        </p:txBody>
      </p:sp>
    </p:spTree>
    <p:extLst>
      <p:ext uri="{BB962C8B-B14F-4D97-AF65-F5344CB8AC3E}">
        <p14:creationId xmlns:p14="http://schemas.microsoft.com/office/powerpoint/2010/main" val="399739228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00A889-8554-41D8-83FB-D9453E434B65}" type="slidenum">
              <a:rPr lang="zh-CN" altLang="en-US" smtClean="0"/>
              <a:t>32</a:t>
            </a:fld>
            <a:endParaRPr lang="zh-CN" altLang="en-US"/>
          </a:p>
        </p:txBody>
      </p:sp>
    </p:spTree>
    <p:extLst>
      <p:ext uri="{BB962C8B-B14F-4D97-AF65-F5344CB8AC3E}">
        <p14:creationId xmlns:p14="http://schemas.microsoft.com/office/powerpoint/2010/main" val="13520025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00A889-8554-41D8-83FB-D9453E434B65}" type="slidenum">
              <a:rPr lang="zh-CN" altLang="en-US" smtClean="0"/>
              <a:t>33</a:t>
            </a:fld>
            <a:endParaRPr lang="zh-CN" altLang="en-US"/>
          </a:p>
        </p:txBody>
      </p:sp>
    </p:spTree>
    <p:extLst>
      <p:ext uri="{BB962C8B-B14F-4D97-AF65-F5344CB8AC3E}">
        <p14:creationId xmlns:p14="http://schemas.microsoft.com/office/powerpoint/2010/main" val="8329582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00A889-8554-41D8-83FB-D9453E434B65}" type="slidenum">
              <a:rPr lang="zh-CN" altLang="en-US" smtClean="0"/>
              <a:t>34</a:t>
            </a:fld>
            <a:endParaRPr lang="zh-CN" altLang="en-US"/>
          </a:p>
        </p:txBody>
      </p:sp>
    </p:spTree>
    <p:extLst>
      <p:ext uri="{BB962C8B-B14F-4D97-AF65-F5344CB8AC3E}">
        <p14:creationId xmlns:p14="http://schemas.microsoft.com/office/powerpoint/2010/main" val="370539318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00A889-8554-41D8-83FB-D9453E434B65}" type="slidenum">
              <a:rPr lang="zh-CN" altLang="en-US" smtClean="0"/>
              <a:t>35</a:t>
            </a:fld>
            <a:endParaRPr lang="zh-CN" altLang="en-US"/>
          </a:p>
        </p:txBody>
      </p:sp>
    </p:spTree>
    <p:extLst>
      <p:ext uri="{BB962C8B-B14F-4D97-AF65-F5344CB8AC3E}">
        <p14:creationId xmlns:p14="http://schemas.microsoft.com/office/powerpoint/2010/main" val="5070158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00A889-8554-41D8-83FB-D9453E434B65}" type="slidenum">
              <a:rPr lang="zh-CN" altLang="en-US" smtClean="0"/>
              <a:t>36</a:t>
            </a:fld>
            <a:endParaRPr lang="zh-CN" altLang="en-US"/>
          </a:p>
        </p:txBody>
      </p:sp>
    </p:spTree>
    <p:extLst>
      <p:ext uri="{BB962C8B-B14F-4D97-AF65-F5344CB8AC3E}">
        <p14:creationId xmlns:p14="http://schemas.microsoft.com/office/powerpoint/2010/main" val="347843162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00A889-8554-41D8-83FB-D9453E434B65}" type="slidenum">
              <a:rPr lang="zh-CN" altLang="en-US" smtClean="0"/>
              <a:t>37</a:t>
            </a:fld>
            <a:endParaRPr lang="zh-CN" altLang="en-US"/>
          </a:p>
        </p:txBody>
      </p:sp>
    </p:spTree>
    <p:extLst>
      <p:ext uri="{BB962C8B-B14F-4D97-AF65-F5344CB8AC3E}">
        <p14:creationId xmlns:p14="http://schemas.microsoft.com/office/powerpoint/2010/main" val="163114987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00A889-8554-41D8-83FB-D9453E434B65}" type="slidenum">
              <a:rPr lang="zh-CN" altLang="en-US" smtClean="0"/>
              <a:t>38</a:t>
            </a:fld>
            <a:endParaRPr lang="zh-CN" altLang="en-US"/>
          </a:p>
        </p:txBody>
      </p:sp>
    </p:spTree>
    <p:extLst>
      <p:ext uri="{BB962C8B-B14F-4D97-AF65-F5344CB8AC3E}">
        <p14:creationId xmlns:p14="http://schemas.microsoft.com/office/powerpoint/2010/main" val="38639158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00A889-8554-41D8-83FB-D9453E434B65}" type="slidenum">
              <a:rPr lang="zh-CN" altLang="en-US" smtClean="0"/>
              <a:t>39</a:t>
            </a:fld>
            <a:endParaRPr lang="zh-CN" altLang="en-US"/>
          </a:p>
        </p:txBody>
      </p:sp>
    </p:spTree>
    <p:extLst>
      <p:ext uri="{BB962C8B-B14F-4D97-AF65-F5344CB8AC3E}">
        <p14:creationId xmlns:p14="http://schemas.microsoft.com/office/powerpoint/2010/main" val="27839360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00A889-8554-41D8-83FB-D9453E434B65}" type="slidenum">
              <a:rPr lang="zh-CN" altLang="en-US" smtClean="0"/>
              <a:t>4</a:t>
            </a:fld>
            <a:endParaRPr lang="zh-CN" altLang="en-US"/>
          </a:p>
        </p:txBody>
      </p:sp>
    </p:spTree>
    <p:extLst>
      <p:ext uri="{BB962C8B-B14F-4D97-AF65-F5344CB8AC3E}">
        <p14:creationId xmlns:p14="http://schemas.microsoft.com/office/powerpoint/2010/main" val="67823056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44ED19B4-7EB7-49CC-9A6F-35EF084BB382}" type="slidenum">
              <a:rPr lang="zh-CN" altLang="en-US" smtClean="0"/>
              <a:t>40</a:t>
            </a:fld>
            <a:endParaRPr lang="zh-CN" altLang="en-US"/>
          </a:p>
        </p:txBody>
      </p:sp>
    </p:spTree>
    <p:extLst>
      <p:ext uri="{BB962C8B-B14F-4D97-AF65-F5344CB8AC3E}">
        <p14:creationId xmlns:p14="http://schemas.microsoft.com/office/powerpoint/2010/main" val="35354314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00A889-8554-41D8-83FB-D9453E434B65}" type="slidenum">
              <a:rPr lang="zh-CN" altLang="en-US" smtClean="0"/>
              <a:t>5</a:t>
            </a:fld>
            <a:endParaRPr lang="zh-CN" altLang="en-US"/>
          </a:p>
        </p:txBody>
      </p:sp>
    </p:spTree>
    <p:extLst>
      <p:ext uri="{BB962C8B-B14F-4D97-AF65-F5344CB8AC3E}">
        <p14:creationId xmlns:p14="http://schemas.microsoft.com/office/powerpoint/2010/main" val="2341294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00A889-8554-41D8-83FB-D9453E434B65}" type="slidenum">
              <a:rPr lang="zh-CN" altLang="en-US" smtClean="0"/>
              <a:t>6</a:t>
            </a:fld>
            <a:endParaRPr lang="zh-CN" altLang="en-US"/>
          </a:p>
        </p:txBody>
      </p:sp>
    </p:spTree>
    <p:extLst>
      <p:ext uri="{BB962C8B-B14F-4D97-AF65-F5344CB8AC3E}">
        <p14:creationId xmlns:p14="http://schemas.microsoft.com/office/powerpoint/2010/main" val="40818855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00A889-8554-41D8-83FB-D9453E434B65}" type="slidenum">
              <a:rPr lang="zh-CN" altLang="en-US" smtClean="0"/>
              <a:t>7</a:t>
            </a:fld>
            <a:endParaRPr lang="zh-CN" altLang="en-US"/>
          </a:p>
        </p:txBody>
      </p:sp>
    </p:spTree>
    <p:extLst>
      <p:ext uri="{BB962C8B-B14F-4D97-AF65-F5344CB8AC3E}">
        <p14:creationId xmlns:p14="http://schemas.microsoft.com/office/powerpoint/2010/main" val="7047782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00A889-8554-41D8-83FB-D9453E434B65}" type="slidenum">
              <a:rPr lang="zh-CN" altLang="en-US" smtClean="0"/>
              <a:t>8</a:t>
            </a:fld>
            <a:endParaRPr lang="zh-CN" altLang="en-US"/>
          </a:p>
        </p:txBody>
      </p:sp>
    </p:spTree>
    <p:extLst>
      <p:ext uri="{BB962C8B-B14F-4D97-AF65-F5344CB8AC3E}">
        <p14:creationId xmlns:p14="http://schemas.microsoft.com/office/powerpoint/2010/main" val="26096062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5400A889-8554-41D8-83FB-D9453E434B65}" type="slidenum">
              <a:rPr lang="zh-CN" altLang="en-US" smtClean="0"/>
              <a:t>9</a:t>
            </a:fld>
            <a:endParaRPr lang="zh-CN" altLang="en-US"/>
          </a:p>
        </p:txBody>
      </p:sp>
    </p:spTree>
    <p:extLst>
      <p:ext uri="{BB962C8B-B14F-4D97-AF65-F5344CB8AC3E}">
        <p14:creationId xmlns:p14="http://schemas.microsoft.com/office/powerpoint/2010/main" val="19422864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smtClean="0"/>
              <a:t>单击此处编辑母版标题样式</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smtClean="0"/>
              <a:t>单击此处编辑母版副标题样式</a:t>
            </a:r>
            <a:endParaRPr lang="en-US" dirty="0"/>
          </a:p>
        </p:txBody>
      </p:sp>
      <p:sp>
        <p:nvSpPr>
          <p:cNvPr id="4" name="Date Placeholder 3"/>
          <p:cNvSpPr>
            <a:spLocks noGrp="1"/>
          </p:cNvSpPr>
          <p:nvPr>
            <p:ph type="dt" sz="half" idx="10"/>
          </p:nvPr>
        </p:nvSpPr>
        <p:spPr/>
        <p:txBody>
          <a:bodyPr/>
          <a:lstStyle/>
          <a:p>
            <a:fld id="{51D9E17D-3618-41D4-BD39-D3DABB351275}" type="datetime1">
              <a:rPr lang="zh-CN" altLang="en-US" smtClean="0"/>
              <a:t>2018/3/8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D35A4F4-3C3D-4891-9B26-BF833C6D496B}" type="slidenum">
              <a:rPr lang="zh-CN" altLang="en-US" smtClean="0"/>
              <a:t>‹#›</a:t>
            </a:fld>
            <a:endParaRPr lang="zh-CN" altLang="en-US"/>
          </a:p>
        </p:txBody>
      </p:sp>
    </p:spTree>
    <p:extLst>
      <p:ext uri="{BB962C8B-B14F-4D97-AF65-F5344CB8AC3E}">
        <p14:creationId xmlns:p14="http://schemas.microsoft.com/office/powerpoint/2010/main" val="1303965586"/>
      </p:ext>
    </p:extLst>
  </p:cSld>
  <p:clrMapOvr>
    <a:masterClrMapping/>
  </p:clrMapOvr>
  <mc:AlternateContent xmlns:mc="http://schemas.openxmlformats.org/markup-compatibility/2006" xmlns:p14="http://schemas.microsoft.com/office/powerpoint/2010/main">
    <mc:Choice Requires="p14">
      <p:transition p14:dur="10">
        <p:random/>
      </p:transition>
    </mc:Choice>
    <mc:Fallback xmlns="">
      <p:transition>
        <p:random/>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C2FB0323-8D4E-46C5-8586-9B09E2DAC47D}" type="datetime1">
              <a:rPr lang="zh-CN" altLang="en-US" smtClean="0"/>
              <a:t>2018/3/8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D35A4F4-3C3D-4891-9B26-BF833C6D496B}" type="slidenum">
              <a:rPr lang="zh-CN" altLang="en-US" smtClean="0"/>
              <a:t>‹#›</a:t>
            </a:fld>
            <a:endParaRPr lang="zh-CN" altLang="en-US"/>
          </a:p>
        </p:txBody>
      </p:sp>
    </p:spTree>
    <p:extLst>
      <p:ext uri="{BB962C8B-B14F-4D97-AF65-F5344CB8AC3E}">
        <p14:creationId xmlns:p14="http://schemas.microsoft.com/office/powerpoint/2010/main" val="331392516"/>
      </p:ext>
    </p:extLst>
  </p:cSld>
  <p:clrMapOvr>
    <a:masterClrMapping/>
  </p:clrMapOvr>
  <mc:AlternateContent xmlns:mc="http://schemas.openxmlformats.org/markup-compatibility/2006" xmlns:p14="http://schemas.microsoft.com/office/powerpoint/2010/main">
    <mc:Choice Requires="p14">
      <p:transition p14:dur="10">
        <p:random/>
      </p:transition>
    </mc:Choice>
    <mc:Fallback xmlns="">
      <p:transition>
        <p:random/>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smtClean="0"/>
              <a:t>单击此处编辑母版标题样式</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4C59E5BF-70F6-447D-86BA-47AE25D07AEF}" type="datetime1">
              <a:rPr lang="zh-CN" altLang="en-US" smtClean="0"/>
              <a:t>2018/3/8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D35A4F4-3C3D-4891-9B26-BF833C6D496B}" type="slidenum">
              <a:rPr lang="zh-CN" altLang="en-US" smtClean="0"/>
              <a:t>‹#›</a:t>
            </a:fld>
            <a:endParaRPr lang="zh-CN" altLang="en-US"/>
          </a:p>
        </p:txBody>
      </p:sp>
    </p:spTree>
    <p:extLst>
      <p:ext uri="{BB962C8B-B14F-4D97-AF65-F5344CB8AC3E}">
        <p14:creationId xmlns:p14="http://schemas.microsoft.com/office/powerpoint/2010/main" val="3311302488"/>
      </p:ext>
    </p:extLst>
  </p:cSld>
  <p:clrMapOvr>
    <a:masterClrMapping/>
  </p:clrMapOvr>
  <mc:AlternateContent xmlns:mc="http://schemas.openxmlformats.org/markup-compatibility/2006" xmlns:p14="http://schemas.microsoft.com/office/powerpoint/2010/main">
    <mc:Choice Requires="p14">
      <p:transition p14:dur="10">
        <p:random/>
      </p:transition>
    </mc:Choice>
    <mc:Fallback xmlns="">
      <p:transition>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10"/>
          </p:nvPr>
        </p:nvSpPr>
        <p:spPr/>
        <p:txBody>
          <a:bodyPr/>
          <a:lstStyle/>
          <a:p>
            <a:fld id="{048159C0-52E8-48CD-9043-15A0C829923E}" type="datetime1">
              <a:rPr lang="zh-CN" altLang="en-US" smtClean="0"/>
              <a:t>2018/3/8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D35A4F4-3C3D-4891-9B26-BF833C6D496B}" type="slidenum">
              <a:rPr lang="zh-CN" altLang="en-US" smtClean="0"/>
              <a:t>‹#›</a:t>
            </a:fld>
            <a:endParaRPr lang="zh-CN" altLang="en-US"/>
          </a:p>
        </p:txBody>
      </p:sp>
    </p:spTree>
    <p:extLst>
      <p:ext uri="{BB962C8B-B14F-4D97-AF65-F5344CB8AC3E}">
        <p14:creationId xmlns:p14="http://schemas.microsoft.com/office/powerpoint/2010/main" val="4056586420"/>
      </p:ext>
    </p:extLst>
  </p:cSld>
  <p:clrMapOvr>
    <a:masterClrMapping/>
  </p:clrMapOvr>
  <mc:AlternateContent xmlns:mc="http://schemas.openxmlformats.org/markup-compatibility/2006" xmlns:p14="http://schemas.microsoft.com/office/powerpoint/2010/main">
    <mc:Choice Requires="p14">
      <p:transition p14:dur="10">
        <p:random/>
      </p:transition>
    </mc:Choice>
    <mc:Fallback xmlns="">
      <p:transition>
        <p:random/>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smtClean="0"/>
              <a:t>单击此处编辑母版文本样式</a:t>
            </a:r>
          </a:p>
        </p:txBody>
      </p:sp>
      <p:sp>
        <p:nvSpPr>
          <p:cNvPr id="4" name="Date Placeholder 3"/>
          <p:cNvSpPr>
            <a:spLocks noGrp="1"/>
          </p:cNvSpPr>
          <p:nvPr>
            <p:ph type="dt" sz="half" idx="10"/>
          </p:nvPr>
        </p:nvSpPr>
        <p:spPr/>
        <p:txBody>
          <a:bodyPr/>
          <a:lstStyle/>
          <a:p>
            <a:fld id="{8C3525A5-49ED-4F63-9170-EBB00D4EBE04}" type="datetime1">
              <a:rPr lang="zh-CN" altLang="en-US" smtClean="0"/>
              <a:t>2018/3/8</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3D35A4F4-3C3D-4891-9B26-BF833C6D496B}" type="slidenum">
              <a:rPr lang="zh-CN" altLang="en-US" smtClean="0"/>
              <a:t>‹#›</a:t>
            </a:fld>
            <a:endParaRPr lang="zh-CN" altLang="en-US"/>
          </a:p>
        </p:txBody>
      </p:sp>
    </p:spTree>
    <p:extLst>
      <p:ext uri="{BB962C8B-B14F-4D97-AF65-F5344CB8AC3E}">
        <p14:creationId xmlns:p14="http://schemas.microsoft.com/office/powerpoint/2010/main" val="4029371489"/>
      </p:ext>
    </p:extLst>
  </p:cSld>
  <p:clrMapOvr>
    <a:masterClrMapping/>
  </p:clrMapOvr>
  <mc:AlternateContent xmlns:mc="http://schemas.openxmlformats.org/markup-compatibility/2006" xmlns:p14="http://schemas.microsoft.com/office/powerpoint/2010/main">
    <mc:Choice Requires="p14">
      <p:transition p14:dur="10">
        <p:random/>
      </p:transition>
    </mc:Choice>
    <mc:Fallback xmlns="">
      <p:transition>
        <p:random/>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Date Placeholder 4"/>
          <p:cNvSpPr>
            <a:spLocks noGrp="1"/>
          </p:cNvSpPr>
          <p:nvPr>
            <p:ph type="dt" sz="half" idx="10"/>
          </p:nvPr>
        </p:nvSpPr>
        <p:spPr/>
        <p:txBody>
          <a:bodyPr/>
          <a:lstStyle/>
          <a:p>
            <a:fld id="{DD3727DD-FD0F-478E-9850-0FC51CF59B42}" type="datetime1">
              <a:rPr lang="zh-CN" altLang="en-US" smtClean="0"/>
              <a:t>2018/3/8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D35A4F4-3C3D-4891-9B26-BF833C6D496B}" type="slidenum">
              <a:rPr lang="zh-CN" altLang="en-US" smtClean="0"/>
              <a:t>‹#›</a:t>
            </a:fld>
            <a:endParaRPr lang="zh-CN" altLang="en-US"/>
          </a:p>
        </p:txBody>
      </p:sp>
    </p:spTree>
    <p:extLst>
      <p:ext uri="{BB962C8B-B14F-4D97-AF65-F5344CB8AC3E}">
        <p14:creationId xmlns:p14="http://schemas.microsoft.com/office/powerpoint/2010/main" val="1607143522"/>
      </p:ext>
    </p:extLst>
  </p:cSld>
  <p:clrMapOvr>
    <a:masterClrMapping/>
  </p:clrMapOvr>
  <mc:AlternateContent xmlns:mc="http://schemas.openxmlformats.org/markup-compatibility/2006" xmlns:p14="http://schemas.microsoft.com/office/powerpoint/2010/main">
    <mc:Choice Requires="p14">
      <p:transition p14:dur="10">
        <p:random/>
      </p:transition>
    </mc:Choice>
    <mc:Fallback xmlns="">
      <p:transition>
        <p:random/>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4" name="Content Placeholder 3"/>
          <p:cNvSpPr>
            <a:spLocks noGrp="1"/>
          </p:cNvSpPr>
          <p:nvPr>
            <p:ph sz="half" idx="2"/>
          </p:nvPr>
        </p:nvSpPr>
        <p:spPr>
          <a:xfrm>
            <a:off x="629842" y="1878806"/>
            <a:ext cx="3868340" cy="276344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smtClean="0"/>
              <a:t>单击此处编辑母版文本样式</a:t>
            </a:r>
          </a:p>
        </p:txBody>
      </p:sp>
      <p:sp>
        <p:nvSpPr>
          <p:cNvPr id="6" name="Content Placeholder 5"/>
          <p:cNvSpPr>
            <a:spLocks noGrp="1"/>
          </p:cNvSpPr>
          <p:nvPr>
            <p:ph sz="quarter" idx="4"/>
          </p:nvPr>
        </p:nvSpPr>
        <p:spPr>
          <a:xfrm>
            <a:off x="4629150" y="1878806"/>
            <a:ext cx="3887391" cy="2763441"/>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7" name="Date Placeholder 6"/>
          <p:cNvSpPr>
            <a:spLocks noGrp="1"/>
          </p:cNvSpPr>
          <p:nvPr>
            <p:ph type="dt" sz="half" idx="10"/>
          </p:nvPr>
        </p:nvSpPr>
        <p:spPr/>
        <p:txBody>
          <a:bodyPr/>
          <a:lstStyle/>
          <a:p>
            <a:fld id="{3EB5252A-5BD3-4F96-9575-1D18F724975B}" type="datetime1">
              <a:rPr lang="zh-CN" altLang="en-US" smtClean="0"/>
              <a:t>2018/3/8</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3D35A4F4-3C3D-4891-9B26-BF833C6D496B}" type="slidenum">
              <a:rPr lang="zh-CN" altLang="en-US" smtClean="0"/>
              <a:t>‹#›</a:t>
            </a:fld>
            <a:endParaRPr lang="zh-CN" altLang="en-US"/>
          </a:p>
        </p:txBody>
      </p:sp>
    </p:spTree>
    <p:extLst>
      <p:ext uri="{BB962C8B-B14F-4D97-AF65-F5344CB8AC3E}">
        <p14:creationId xmlns:p14="http://schemas.microsoft.com/office/powerpoint/2010/main" val="1856069406"/>
      </p:ext>
    </p:extLst>
  </p:cSld>
  <p:clrMapOvr>
    <a:masterClrMapping/>
  </p:clrMapOvr>
  <mc:AlternateContent xmlns:mc="http://schemas.openxmlformats.org/markup-compatibility/2006" xmlns:p14="http://schemas.microsoft.com/office/powerpoint/2010/main">
    <mc:Choice Requires="p14">
      <p:transition p14:dur="10">
        <p:random/>
      </p:transition>
    </mc:Choice>
    <mc:Fallback xmlns="">
      <p:transition>
        <p:random/>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mtClean="0"/>
              <a:t>单击此处编辑母版标题样式</a:t>
            </a:r>
            <a:endParaRPr lang="en-US" dirty="0"/>
          </a:p>
        </p:txBody>
      </p:sp>
      <p:sp>
        <p:nvSpPr>
          <p:cNvPr id="3" name="Date Placeholder 2"/>
          <p:cNvSpPr>
            <a:spLocks noGrp="1"/>
          </p:cNvSpPr>
          <p:nvPr>
            <p:ph type="dt" sz="half" idx="10"/>
          </p:nvPr>
        </p:nvSpPr>
        <p:spPr/>
        <p:txBody>
          <a:bodyPr/>
          <a:lstStyle/>
          <a:p>
            <a:fld id="{1CCD04B6-5C9F-4530-B681-840A508D0862}" type="datetime1">
              <a:rPr lang="zh-CN" altLang="en-US" smtClean="0"/>
              <a:t>2018/3/8</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3D35A4F4-3C3D-4891-9B26-BF833C6D496B}" type="slidenum">
              <a:rPr lang="zh-CN" altLang="en-US" smtClean="0"/>
              <a:t>‹#›</a:t>
            </a:fld>
            <a:endParaRPr lang="zh-CN" altLang="en-US"/>
          </a:p>
        </p:txBody>
      </p:sp>
    </p:spTree>
    <p:extLst>
      <p:ext uri="{BB962C8B-B14F-4D97-AF65-F5344CB8AC3E}">
        <p14:creationId xmlns:p14="http://schemas.microsoft.com/office/powerpoint/2010/main" val="332848034"/>
      </p:ext>
    </p:extLst>
  </p:cSld>
  <p:clrMapOvr>
    <a:masterClrMapping/>
  </p:clrMapOvr>
  <mc:AlternateContent xmlns:mc="http://schemas.openxmlformats.org/markup-compatibility/2006" xmlns:p14="http://schemas.microsoft.com/office/powerpoint/2010/main">
    <mc:Choice Requires="p14">
      <p:transition p14:dur="10">
        <p:random/>
      </p:transition>
    </mc:Choice>
    <mc:Fallback xmlns="">
      <p:transition>
        <p:random/>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447C41E-54FB-4233-83DA-9FA3FD7C1DC8}" type="datetime1">
              <a:rPr lang="zh-CN" altLang="en-US" smtClean="0"/>
              <a:t>2018/3/8</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3D35A4F4-3C3D-4891-9B26-BF833C6D496B}" type="slidenum">
              <a:rPr lang="zh-CN" altLang="en-US" smtClean="0"/>
              <a:t>‹#›</a:t>
            </a:fld>
            <a:endParaRPr lang="zh-CN" altLang="en-US"/>
          </a:p>
        </p:txBody>
      </p:sp>
    </p:spTree>
    <p:extLst>
      <p:ext uri="{BB962C8B-B14F-4D97-AF65-F5344CB8AC3E}">
        <p14:creationId xmlns:p14="http://schemas.microsoft.com/office/powerpoint/2010/main" val="1745905822"/>
      </p:ext>
    </p:extLst>
  </p:cSld>
  <p:clrMapOvr>
    <a:masterClrMapping/>
  </p:clrMapOvr>
  <mc:AlternateContent xmlns:mc="http://schemas.openxmlformats.org/markup-compatibility/2006" xmlns:p14="http://schemas.microsoft.com/office/powerpoint/2010/main">
    <mc:Choice Requires="p14">
      <p:transition p14:dur="10">
        <p:random/>
      </p:transition>
    </mc:Choice>
    <mc:Fallback xmlns="">
      <p:transition>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A26E5043-564A-4F9A-B6F5-1B745B8ABD7B}" type="datetime1">
              <a:rPr lang="zh-CN" altLang="en-US" smtClean="0"/>
              <a:t>2018/3/8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D35A4F4-3C3D-4891-9B26-BF833C6D496B}" type="slidenum">
              <a:rPr lang="zh-CN" altLang="en-US" smtClean="0"/>
              <a:t>‹#›</a:t>
            </a:fld>
            <a:endParaRPr lang="zh-CN" altLang="en-US"/>
          </a:p>
        </p:txBody>
      </p:sp>
    </p:spTree>
    <p:extLst>
      <p:ext uri="{BB962C8B-B14F-4D97-AF65-F5344CB8AC3E}">
        <p14:creationId xmlns:p14="http://schemas.microsoft.com/office/powerpoint/2010/main" val="1356375948"/>
      </p:ext>
    </p:extLst>
  </p:cSld>
  <p:clrMapOvr>
    <a:masterClrMapping/>
  </p:clrMapOvr>
  <mc:AlternateContent xmlns:mc="http://schemas.openxmlformats.org/markup-compatibility/2006" xmlns:p14="http://schemas.microsoft.com/office/powerpoint/2010/main">
    <mc:Choice Requires="p14">
      <p:transition p14:dur="10">
        <p:random/>
      </p:transition>
    </mc:Choice>
    <mc:Fallback xmlns="">
      <p:transition>
        <p:random/>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smtClean="0"/>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smtClean="0"/>
              <a:t>单击图标添加图片</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smtClean="0"/>
              <a:t>单击此处编辑母版文本样式</a:t>
            </a:r>
          </a:p>
        </p:txBody>
      </p:sp>
      <p:sp>
        <p:nvSpPr>
          <p:cNvPr id="5" name="Date Placeholder 4"/>
          <p:cNvSpPr>
            <a:spLocks noGrp="1"/>
          </p:cNvSpPr>
          <p:nvPr>
            <p:ph type="dt" sz="half" idx="10"/>
          </p:nvPr>
        </p:nvSpPr>
        <p:spPr/>
        <p:txBody>
          <a:bodyPr/>
          <a:lstStyle/>
          <a:p>
            <a:fld id="{DA98A793-D570-42BA-BD4A-0B422345DE79}" type="datetime1">
              <a:rPr lang="zh-CN" altLang="en-US" smtClean="0"/>
              <a:t>2018/3/8</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3D35A4F4-3C3D-4891-9B26-BF833C6D496B}" type="slidenum">
              <a:rPr lang="zh-CN" altLang="en-US" smtClean="0"/>
              <a:t>‹#›</a:t>
            </a:fld>
            <a:endParaRPr lang="zh-CN" altLang="en-US"/>
          </a:p>
        </p:txBody>
      </p:sp>
    </p:spTree>
    <p:extLst>
      <p:ext uri="{BB962C8B-B14F-4D97-AF65-F5344CB8AC3E}">
        <p14:creationId xmlns:p14="http://schemas.microsoft.com/office/powerpoint/2010/main" val="2347070363"/>
      </p:ext>
    </p:extLst>
  </p:cSld>
  <p:clrMapOvr>
    <a:masterClrMapping/>
  </p:clrMapOvr>
  <mc:AlternateContent xmlns:mc="http://schemas.openxmlformats.org/markup-compatibility/2006" xmlns:p14="http://schemas.microsoft.com/office/powerpoint/2010/main">
    <mc:Choice Requires="p14">
      <p:transition p14:dur="10">
        <p:random/>
      </p:transition>
    </mc:Choice>
    <mc:Fallback xmlns="">
      <p:transition>
        <p:random/>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smtClean="0"/>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C418C0A9-C6DE-4EFD-93D1-A4C185420AF0}" type="datetime1">
              <a:rPr lang="zh-CN" altLang="en-US" smtClean="0"/>
              <a:t>2018/3/8</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3D35A4F4-3C3D-4891-9B26-BF833C6D496B}" type="slidenum">
              <a:rPr lang="zh-CN" altLang="en-US" smtClean="0"/>
              <a:t>‹#›</a:t>
            </a:fld>
            <a:endParaRPr lang="zh-CN" altLang="en-US"/>
          </a:p>
        </p:txBody>
      </p:sp>
    </p:spTree>
    <p:extLst>
      <p:ext uri="{BB962C8B-B14F-4D97-AF65-F5344CB8AC3E}">
        <p14:creationId xmlns:p14="http://schemas.microsoft.com/office/powerpoint/2010/main" val="3974835615"/>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p14:dur="10">
        <p:random/>
      </p:transition>
    </mc:Choice>
    <mc:Fallback xmlns="">
      <p:transition>
        <p:random/>
      </p:transition>
    </mc:Fallback>
  </mc:AlternateContent>
  <p:hf hdr="0" ftr="0" dt="0"/>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3.png"/><Relationship Id="rId2" Type="http://schemas.openxmlformats.org/officeDocument/2006/relationships/audio" Target="../media/media1.mp3"/><Relationship Id="rId1" Type="http://schemas.microsoft.com/office/2007/relationships/media" Target="../media/media1.mp3"/><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vmlDrawing" Target="../drawings/vmlDrawing3.vml"/><Relationship Id="rId6" Type="http://schemas.openxmlformats.org/officeDocument/2006/relationships/image" Target="../media/image13.emf"/><Relationship Id="rId5" Type="http://schemas.openxmlformats.org/officeDocument/2006/relationships/image" Target="../media/image12.emf"/><Relationship Id="rId4" Type="http://schemas.openxmlformats.org/officeDocument/2006/relationships/oleObject" Target="../embeddings/oleObject4.bin"/></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1.xml"/><Relationship Id="rId1" Type="http://schemas.openxmlformats.org/officeDocument/2006/relationships/vmlDrawing" Target="../drawings/vmlDrawing4.vml"/><Relationship Id="rId5" Type="http://schemas.openxmlformats.org/officeDocument/2006/relationships/image" Target="../media/image14.emf"/><Relationship Id="rId4" Type="http://schemas.openxmlformats.org/officeDocument/2006/relationships/oleObject" Target="../embeddings/oleObject5.bin"/></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xml"/><Relationship Id="rId1" Type="http://schemas.openxmlformats.org/officeDocument/2006/relationships/vmlDrawing" Target="../drawings/vmlDrawing5.vml"/><Relationship Id="rId5" Type="http://schemas.openxmlformats.org/officeDocument/2006/relationships/image" Target="../media/image15.emf"/><Relationship Id="rId4" Type="http://schemas.openxmlformats.org/officeDocument/2006/relationships/oleObject" Target="../embeddings/oleObject6.bin"/></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8" Type="http://schemas.openxmlformats.org/officeDocument/2006/relationships/oleObject" Target="../embeddings/oleObject9.bin"/><Relationship Id="rId3" Type="http://schemas.openxmlformats.org/officeDocument/2006/relationships/notesSlide" Target="../notesSlides/notesSlide18.xml"/><Relationship Id="rId7" Type="http://schemas.openxmlformats.org/officeDocument/2006/relationships/image" Target="../media/image21.wmf"/><Relationship Id="rId2" Type="http://schemas.openxmlformats.org/officeDocument/2006/relationships/slideLayout" Target="../slideLayouts/slideLayout1.xml"/><Relationship Id="rId1" Type="http://schemas.openxmlformats.org/officeDocument/2006/relationships/vmlDrawing" Target="../drawings/vmlDrawing6.vml"/><Relationship Id="rId6" Type="http://schemas.openxmlformats.org/officeDocument/2006/relationships/oleObject" Target="../embeddings/oleObject8.bin"/><Relationship Id="rId5" Type="http://schemas.openxmlformats.org/officeDocument/2006/relationships/image" Target="../media/image20.wmf"/><Relationship Id="rId4" Type="http://schemas.openxmlformats.org/officeDocument/2006/relationships/oleObject" Target="../embeddings/oleObject7.bin"/><Relationship Id="rId9" Type="http://schemas.openxmlformats.org/officeDocument/2006/relationships/image" Target="../media/image22.wmf"/></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0.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1.xml"/><Relationship Id="rId1" Type="http://schemas.openxmlformats.org/officeDocument/2006/relationships/vmlDrawing" Target="../drawings/vmlDrawing7.vml"/><Relationship Id="rId5" Type="http://schemas.openxmlformats.org/officeDocument/2006/relationships/image" Target="../media/image23.emf"/><Relationship Id="rId4" Type="http://schemas.openxmlformats.org/officeDocument/2006/relationships/oleObject" Target="../embeddings/oleObject10.bin"/></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vmlDrawing" Target="../drawings/vmlDrawing8.vml"/><Relationship Id="rId5" Type="http://schemas.openxmlformats.org/officeDocument/2006/relationships/image" Target="../media/image24.emf"/><Relationship Id="rId4" Type="http://schemas.openxmlformats.org/officeDocument/2006/relationships/oleObject" Target="../embeddings/oleObject11.bin"/></Relationships>
</file>

<file path=ppt/slides/_rels/slide23.xml.rels><?xml version="1.0" encoding="UTF-8" standalone="yes"?>
<Relationships xmlns="http://schemas.openxmlformats.org/package/2006/relationships"><Relationship Id="rId3" Type="http://schemas.openxmlformats.org/officeDocument/2006/relationships/image" Target="../media/image25.emf"/><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24.xml"/><Relationship Id="rId1" Type="http://schemas.openxmlformats.org/officeDocument/2006/relationships/slideLayout" Target="../slideLayouts/slideLayout1.xml"/><Relationship Id="rId4" Type="http://schemas.openxmlformats.org/officeDocument/2006/relationships/image" Target="../media/image27.emf"/></Relationships>
</file>

<file path=ppt/slides/_rels/slide25.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image" Target="../media/image32.wmf"/><Relationship Id="rId3" Type="http://schemas.openxmlformats.org/officeDocument/2006/relationships/notesSlide" Target="../notesSlides/notesSlide25.xml"/><Relationship Id="rId7" Type="http://schemas.openxmlformats.org/officeDocument/2006/relationships/image" Target="../media/image29.wmf"/><Relationship Id="rId12" Type="http://schemas.openxmlformats.org/officeDocument/2006/relationships/oleObject" Target="../embeddings/oleObject16.bin"/><Relationship Id="rId2" Type="http://schemas.openxmlformats.org/officeDocument/2006/relationships/slideLayout" Target="../slideLayouts/slideLayout1.xml"/><Relationship Id="rId1" Type="http://schemas.openxmlformats.org/officeDocument/2006/relationships/vmlDrawing" Target="../drawings/vmlDrawing9.vml"/><Relationship Id="rId6" Type="http://schemas.openxmlformats.org/officeDocument/2006/relationships/oleObject" Target="../embeddings/oleObject13.bin"/><Relationship Id="rId11" Type="http://schemas.openxmlformats.org/officeDocument/2006/relationships/image" Target="../media/image31.wmf"/><Relationship Id="rId5" Type="http://schemas.openxmlformats.org/officeDocument/2006/relationships/image" Target="../media/image28.wmf"/><Relationship Id="rId10" Type="http://schemas.openxmlformats.org/officeDocument/2006/relationships/oleObject" Target="../embeddings/oleObject15.bin"/><Relationship Id="rId4" Type="http://schemas.openxmlformats.org/officeDocument/2006/relationships/oleObject" Target="../embeddings/oleObject12.bin"/><Relationship Id="rId9" Type="http://schemas.openxmlformats.org/officeDocument/2006/relationships/image" Target="../media/image30.wmf"/></Relationships>
</file>

<file path=ppt/slides/_rels/slide26.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xml"/><Relationship Id="rId1" Type="http://schemas.openxmlformats.org/officeDocument/2006/relationships/vmlDrawing" Target="../drawings/vmlDrawing10.vml"/><Relationship Id="rId5" Type="http://schemas.openxmlformats.org/officeDocument/2006/relationships/image" Target="../media/image34.emf"/><Relationship Id="rId4" Type="http://schemas.openxmlformats.org/officeDocument/2006/relationships/oleObject" Target="../embeddings/oleObject17.bin"/></Relationships>
</file>

<file path=ppt/slides/_rels/slide29.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xml"/><Relationship Id="rId1" Type="http://schemas.openxmlformats.org/officeDocument/2006/relationships/vmlDrawing" Target="../drawings/vmlDrawing11.vml"/><Relationship Id="rId6" Type="http://schemas.openxmlformats.org/officeDocument/2006/relationships/image" Target="../media/image37.emf"/><Relationship Id="rId5" Type="http://schemas.openxmlformats.org/officeDocument/2006/relationships/image" Target="../media/image36.wmf"/><Relationship Id="rId4" Type="http://schemas.openxmlformats.org/officeDocument/2006/relationships/oleObject" Target="../embeddings/oleObject18.bin"/></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21.bin"/><Relationship Id="rId13" Type="http://schemas.openxmlformats.org/officeDocument/2006/relationships/image" Target="../media/image42.wmf"/><Relationship Id="rId18" Type="http://schemas.openxmlformats.org/officeDocument/2006/relationships/image" Target="../media/image44.wmf"/><Relationship Id="rId3" Type="http://schemas.openxmlformats.org/officeDocument/2006/relationships/notesSlide" Target="../notesSlides/notesSlide31.xml"/><Relationship Id="rId21" Type="http://schemas.openxmlformats.org/officeDocument/2006/relationships/image" Target="../media/image45.emf"/><Relationship Id="rId7" Type="http://schemas.openxmlformats.org/officeDocument/2006/relationships/image" Target="../media/image39.wmf"/><Relationship Id="rId12" Type="http://schemas.openxmlformats.org/officeDocument/2006/relationships/oleObject" Target="../embeddings/oleObject23.bin"/><Relationship Id="rId17" Type="http://schemas.openxmlformats.org/officeDocument/2006/relationships/oleObject" Target="../embeddings/oleObject26.bin"/><Relationship Id="rId2" Type="http://schemas.openxmlformats.org/officeDocument/2006/relationships/slideLayout" Target="../slideLayouts/slideLayout1.xml"/><Relationship Id="rId16" Type="http://schemas.openxmlformats.org/officeDocument/2006/relationships/image" Target="../media/image43.wmf"/><Relationship Id="rId20" Type="http://schemas.openxmlformats.org/officeDocument/2006/relationships/oleObject" Target="../embeddings/oleObject28.bin"/><Relationship Id="rId1" Type="http://schemas.openxmlformats.org/officeDocument/2006/relationships/vmlDrawing" Target="../drawings/vmlDrawing12.vml"/><Relationship Id="rId6" Type="http://schemas.openxmlformats.org/officeDocument/2006/relationships/oleObject" Target="../embeddings/oleObject20.bin"/><Relationship Id="rId11" Type="http://schemas.openxmlformats.org/officeDocument/2006/relationships/image" Target="../media/image41.wmf"/><Relationship Id="rId5" Type="http://schemas.openxmlformats.org/officeDocument/2006/relationships/image" Target="../media/image38.wmf"/><Relationship Id="rId15" Type="http://schemas.openxmlformats.org/officeDocument/2006/relationships/oleObject" Target="../embeddings/oleObject25.bin"/><Relationship Id="rId10" Type="http://schemas.openxmlformats.org/officeDocument/2006/relationships/oleObject" Target="../embeddings/oleObject22.bin"/><Relationship Id="rId19" Type="http://schemas.openxmlformats.org/officeDocument/2006/relationships/oleObject" Target="../embeddings/oleObject27.bin"/><Relationship Id="rId4" Type="http://schemas.openxmlformats.org/officeDocument/2006/relationships/oleObject" Target="../embeddings/oleObject19.bin"/><Relationship Id="rId9" Type="http://schemas.openxmlformats.org/officeDocument/2006/relationships/image" Target="../media/image40.wmf"/><Relationship Id="rId14" Type="http://schemas.openxmlformats.org/officeDocument/2006/relationships/oleObject" Target="../embeddings/oleObject24.bin"/></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7" Type="http://schemas.openxmlformats.org/officeDocument/2006/relationships/image" Target="../media/image47.wmf"/><Relationship Id="rId2" Type="http://schemas.openxmlformats.org/officeDocument/2006/relationships/slideLayout" Target="../slideLayouts/slideLayout1.xml"/><Relationship Id="rId1" Type="http://schemas.openxmlformats.org/officeDocument/2006/relationships/vmlDrawing" Target="../drawings/vmlDrawing13.vml"/><Relationship Id="rId6" Type="http://schemas.openxmlformats.org/officeDocument/2006/relationships/oleObject" Target="../embeddings/oleObject30.bin"/><Relationship Id="rId5" Type="http://schemas.openxmlformats.org/officeDocument/2006/relationships/image" Target="../media/image46.emf"/><Relationship Id="rId4" Type="http://schemas.openxmlformats.org/officeDocument/2006/relationships/oleObject" Target="../embeddings/oleObject29.bin"/></Relationships>
</file>

<file path=ppt/slides/_rels/slide3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34.xml.rels><?xml version="1.0" encoding="UTF-8" standalone="yes"?>
<Relationships xmlns="http://schemas.openxmlformats.org/package/2006/relationships"><Relationship Id="rId8" Type="http://schemas.openxmlformats.org/officeDocument/2006/relationships/oleObject" Target="../embeddings/oleObject14.bin"/><Relationship Id="rId13" Type="http://schemas.openxmlformats.org/officeDocument/2006/relationships/image" Target="../media/image32.wmf"/><Relationship Id="rId3" Type="http://schemas.openxmlformats.org/officeDocument/2006/relationships/notesSlide" Target="../notesSlides/notesSlide34.xml"/><Relationship Id="rId7" Type="http://schemas.openxmlformats.org/officeDocument/2006/relationships/image" Target="../media/image29.wmf"/><Relationship Id="rId12" Type="http://schemas.openxmlformats.org/officeDocument/2006/relationships/oleObject" Target="../embeddings/oleObject16.bin"/><Relationship Id="rId2" Type="http://schemas.openxmlformats.org/officeDocument/2006/relationships/slideLayout" Target="../slideLayouts/slideLayout1.xml"/><Relationship Id="rId1" Type="http://schemas.openxmlformats.org/officeDocument/2006/relationships/vmlDrawing" Target="../drawings/vmlDrawing14.vml"/><Relationship Id="rId6" Type="http://schemas.openxmlformats.org/officeDocument/2006/relationships/oleObject" Target="../embeddings/oleObject13.bin"/><Relationship Id="rId11" Type="http://schemas.openxmlformats.org/officeDocument/2006/relationships/image" Target="../media/image31.wmf"/><Relationship Id="rId5" Type="http://schemas.openxmlformats.org/officeDocument/2006/relationships/image" Target="../media/image28.wmf"/><Relationship Id="rId10" Type="http://schemas.openxmlformats.org/officeDocument/2006/relationships/oleObject" Target="../embeddings/oleObject15.bin"/><Relationship Id="rId4" Type="http://schemas.openxmlformats.org/officeDocument/2006/relationships/oleObject" Target="../embeddings/oleObject12.bin"/><Relationship Id="rId9" Type="http://schemas.openxmlformats.org/officeDocument/2006/relationships/image" Target="../media/image30.wmf"/></Relationships>
</file>

<file path=ppt/slides/_rels/slide35.xml.rels><?xml version="1.0" encoding="UTF-8" standalone="yes"?>
<Relationships xmlns="http://schemas.openxmlformats.org/package/2006/relationships"><Relationship Id="rId3" Type="http://schemas.openxmlformats.org/officeDocument/2006/relationships/image" Target="../media/image48.emf"/><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9.emf"/><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notesSlide" Target="../notesSlides/notesSlide37.xml"/><Relationship Id="rId1" Type="http://schemas.openxmlformats.org/officeDocument/2006/relationships/slideLayout" Target="../slideLayouts/slideLayout1.xml"/><Relationship Id="rId4" Type="http://schemas.openxmlformats.org/officeDocument/2006/relationships/image" Target="../media/image51.emf"/></Relationships>
</file>

<file path=ppt/slides/_rels/slide38.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9.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9.emf"/><Relationship Id="rId2" Type="http://schemas.openxmlformats.org/officeDocument/2006/relationships/slideLayout" Target="../slideLayouts/slideLayout1.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8.emf"/><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1.xml"/><Relationship Id="rId1" Type="http://schemas.openxmlformats.org/officeDocument/2006/relationships/vmlDrawing" Target="../drawings/vmlDrawing2.vml"/><Relationship Id="rId5" Type="http://schemas.openxmlformats.org/officeDocument/2006/relationships/image" Target="../media/image10.emf"/><Relationship Id="rId4" Type="http://schemas.openxmlformats.org/officeDocument/2006/relationships/oleObject" Target="../embeddings/oleObject3.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3152365" y="201270"/>
            <a:ext cx="2695077" cy="2481244"/>
          </a:xfrm>
          <a:prstGeom prst="rect">
            <a:avLst/>
          </a:prstGeom>
          <a:effectLst>
            <a:outerShdw blurRad="76200" dist="38100" dir="2700000" sx="102000" sy="102000" algn="tl" rotWithShape="0">
              <a:prstClr val="black">
                <a:alpha val="40000"/>
              </a:prstClr>
            </a:outerShdw>
          </a:effectLst>
        </p:spPr>
      </p:pic>
      <p:sp>
        <p:nvSpPr>
          <p:cNvPr id="5" name="Rectangle 40"/>
          <p:cNvSpPr>
            <a:spLocks noChangeArrowheads="1"/>
          </p:cNvSpPr>
          <p:nvPr/>
        </p:nvSpPr>
        <p:spPr bwMode="auto">
          <a:xfrm>
            <a:off x="2513899" y="3567436"/>
            <a:ext cx="4325195"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en-US" altLang="zh-CN" sz="1400" b="1"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400" b="1" dirty="0" smtClean="0">
                <a:solidFill>
                  <a:schemeClr val="tx1">
                    <a:lumMod val="65000"/>
                    <a:lumOff val="35000"/>
                  </a:schemeClr>
                </a:solidFill>
                <a:latin typeface="微软雅黑" panose="020B0503020204020204" pitchFamily="34" charset="-122"/>
                <a:ea typeface="微软雅黑" panose="020B0503020204020204" pitchFamily="34" charset="-122"/>
              </a:rPr>
              <a:t>毕业设计</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圆角矩形 5"/>
          <p:cNvSpPr/>
          <p:nvPr/>
        </p:nvSpPr>
        <p:spPr>
          <a:xfrm>
            <a:off x="3524369" y="4065873"/>
            <a:ext cx="975535" cy="257572"/>
          </a:xfrm>
          <a:prstGeom prst="roundRect">
            <a:avLst>
              <a:gd name="adj" fmla="val 50000"/>
            </a:avLst>
          </a:prstGeom>
          <a:blipFill dpi="0" rotWithShape="1">
            <a:blip r:embed="rId6">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smtClean="0">
                <a:solidFill>
                  <a:schemeClr val="tx1">
                    <a:lumMod val="65000"/>
                    <a:lumOff val="35000"/>
                  </a:schemeClr>
                </a:solidFill>
                <a:latin typeface="微软雅黑" panose="020B0503020204020204" pitchFamily="34" charset="-122"/>
                <a:ea typeface="微软雅黑" panose="020B0503020204020204" pitchFamily="34" charset="-122"/>
              </a:rPr>
              <a:t>贺辰枫</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7" name="圆角矩形 6"/>
          <p:cNvSpPr/>
          <p:nvPr/>
        </p:nvSpPr>
        <p:spPr>
          <a:xfrm>
            <a:off x="4676497" y="4068355"/>
            <a:ext cx="975535" cy="257572"/>
          </a:xfrm>
          <a:prstGeom prst="roundRect">
            <a:avLst>
              <a:gd name="adj" fmla="val 50000"/>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smtClean="0">
                <a:solidFill>
                  <a:schemeClr val="tx1">
                    <a:lumMod val="65000"/>
                    <a:lumOff val="35000"/>
                  </a:schemeClr>
                </a:solidFill>
                <a:latin typeface="微软雅黑" panose="020B0503020204020204" pitchFamily="34" charset="-122"/>
                <a:ea typeface="微软雅黑" panose="020B0503020204020204" pitchFamily="34" charset="-122"/>
              </a:rPr>
              <a:t>2018.03.09</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 name="TextBox 40"/>
          <p:cNvSpPr txBox="1"/>
          <p:nvPr/>
        </p:nvSpPr>
        <p:spPr>
          <a:xfrm>
            <a:off x="1013809" y="2766105"/>
            <a:ext cx="7109640" cy="646331"/>
          </a:xfrm>
          <a:prstGeom prst="rect">
            <a:avLst/>
          </a:prstGeom>
          <a:noFill/>
        </p:spPr>
        <p:txBody>
          <a:bodyPr wrap="none" rtlCol="0">
            <a:spAutoFit/>
          </a:bodyPr>
          <a:lstStyle/>
          <a:p>
            <a:pPr algn="ctr"/>
            <a:r>
              <a:rPr lang="zh-CN" altLang="en-US" sz="3600" dirty="0">
                <a:solidFill>
                  <a:schemeClr val="tx1">
                    <a:lumMod val="65000"/>
                    <a:lumOff val="35000"/>
                  </a:schemeClr>
                </a:solidFill>
                <a:latin typeface="方正正大黑简体" panose="02000000000000000000" pitchFamily="2" charset="-122"/>
                <a:ea typeface="方正正大黑简体" panose="02000000000000000000" pitchFamily="2" charset="-122"/>
                <a:cs typeface="Mongolian Baiti" panose="03000500000000000000" pitchFamily="66" charset="0"/>
              </a:rPr>
              <a:t>车联网中的资源管理关键技术研究</a:t>
            </a:r>
          </a:p>
        </p:txBody>
      </p:sp>
      <p:pic>
        <p:nvPicPr>
          <p:cNvPr id="10" name="Kevin Kern - Wending Our Way Home">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384747" y="-1059304"/>
            <a:ext cx="609600" cy="609600"/>
          </a:xfrm>
          <a:prstGeom prst="rect">
            <a:avLst/>
          </a:prstGeom>
        </p:spPr>
      </p:pic>
      <p:sp>
        <p:nvSpPr>
          <p:cNvPr id="2" name="灯片编号占位符 1"/>
          <p:cNvSpPr>
            <a:spLocks noGrp="1"/>
          </p:cNvSpPr>
          <p:nvPr>
            <p:ph type="sldNum" sz="quarter" idx="12"/>
          </p:nvPr>
        </p:nvSpPr>
        <p:spPr/>
        <p:txBody>
          <a:bodyPr/>
          <a:lstStyle/>
          <a:p>
            <a:fld id="{3D35A4F4-3C3D-4891-9B26-BF833C6D496B}" type="slidenum">
              <a:rPr lang="zh-CN" altLang="en-US" smtClean="0"/>
              <a:t>1</a:t>
            </a:fld>
            <a:endParaRPr lang="zh-CN" altLang="en-US"/>
          </a:p>
        </p:txBody>
      </p:sp>
    </p:spTree>
    <p:extLst>
      <p:ext uri="{BB962C8B-B14F-4D97-AF65-F5344CB8AC3E}">
        <p14:creationId xmlns:p14="http://schemas.microsoft.com/office/powerpoint/2010/main" val="3090495938"/>
      </p:ext>
    </p:extLst>
  </p:cSld>
  <p:clrMapOvr>
    <a:masterClrMapping/>
  </p:clrMapOvr>
  <mc:AlternateContent xmlns:mc="http://schemas.openxmlformats.org/markup-compatibility/2006" xmlns:p14="http://schemas.microsoft.com/office/powerpoint/2010/main">
    <mc:Choice Requires="p14">
      <p:transition p14:dur="10">
        <p:random/>
      </p:transition>
    </mc:Choice>
    <mc:Fallback xmlns="">
      <p:transition>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23" presetClass="entr" presetSubtype="528" fill="hold" grpId="0" nodeType="afterEffect">
                                      <p:stCondLst>
                                        <p:cond delay="0"/>
                                      </p:stCondLst>
                                      <p:iterate type="lt">
                                        <p:tmPct val="15000"/>
                                      </p:iterate>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 calcmode="lin" valueType="num">
                                          <p:cBhvr>
                                            <p:cTn id="19" dur="500" fill="hold"/>
                                            <p:tgtEl>
                                              <p:spTgt spid="8"/>
                                            </p:tgtEl>
                                            <p:attrNameLst>
                                              <p:attrName>ppt_x</p:attrName>
                                            </p:attrNameLst>
                                          </p:cBhvr>
                                          <p:tavLst>
                                            <p:tav tm="0">
                                              <p:val>
                                                <p:fltVal val="0.5"/>
                                              </p:val>
                                            </p:tav>
                                            <p:tav tm="100000">
                                              <p:val>
                                                <p:strVal val="#ppt_x"/>
                                              </p:val>
                                            </p:tav>
                                          </p:tavLst>
                                        </p:anim>
                                        <p:anim calcmode="lin" valueType="num">
                                          <p:cBhvr>
                                            <p:cTn id="20" dur="500" fill="hold"/>
                                            <p:tgtEl>
                                              <p:spTgt spid="8"/>
                                            </p:tgtEl>
                                            <p:attrNameLst>
                                              <p:attrName>ppt_y</p:attrName>
                                            </p:attrNameLst>
                                          </p:cBhvr>
                                          <p:tavLst>
                                            <p:tav tm="0">
                                              <p:val>
                                                <p:fltVal val="0.5"/>
                                              </p:val>
                                            </p:tav>
                                            <p:tav tm="100000">
                                              <p:val>
                                                <p:strVal val="#ppt_y"/>
                                              </p:val>
                                            </p:tav>
                                          </p:tavLst>
                                        </p:anim>
                                      </p:childTnLst>
                                    </p:cTn>
                                  </p:par>
                                </p:childTnLst>
                              </p:cTn>
                            </p:par>
                            <p:par>
                              <p:cTn id="21" fill="hold">
                                <p:stCondLst>
                                  <p:cond delay="2550"/>
                                </p:stCondLst>
                                <p:childTnLst>
                                  <p:par>
                                    <p:cTn id="22" presetID="31" presetClass="entr" presetSubtype="0" fill="hold" grpId="0" nodeType="afterEffect">
                                      <p:stCondLst>
                                        <p:cond delay="0"/>
                                      </p:stCondLst>
                                      <p:iterate type="lt">
                                        <p:tmPct val="5000"/>
                                      </p:iterate>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fltVal val="0"/>
                                              </p:val>
                                            </p:tav>
                                            <p:tav tm="100000">
                                              <p:val>
                                                <p:strVal val="#ppt_w"/>
                                              </p:val>
                                            </p:tav>
                                          </p:tavLst>
                                        </p:anim>
                                        <p:anim calcmode="lin" valueType="num">
                                          <p:cBhvr>
                                            <p:cTn id="25" dur="500" fill="hold"/>
                                            <p:tgtEl>
                                              <p:spTgt spid="5"/>
                                            </p:tgtEl>
                                            <p:attrNameLst>
                                              <p:attrName>ppt_h</p:attrName>
                                            </p:attrNameLst>
                                          </p:cBhvr>
                                          <p:tavLst>
                                            <p:tav tm="0">
                                              <p:val>
                                                <p:fltVal val="0"/>
                                              </p:val>
                                            </p:tav>
                                            <p:tav tm="100000">
                                              <p:val>
                                                <p:strVal val="#ppt_h"/>
                                              </p:val>
                                            </p:tav>
                                          </p:tavLst>
                                        </p:anim>
                                        <p:anim calcmode="lin" valueType="num">
                                          <p:cBhvr>
                                            <p:cTn id="26" dur="500" fill="hold"/>
                                            <p:tgtEl>
                                              <p:spTgt spid="5"/>
                                            </p:tgtEl>
                                            <p:attrNameLst>
                                              <p:attrName>style.rotation</p:attrName>
                                            </p:attrNameLst>
                                          </p:cBhvr>
                                          <p:tavLst>
                                            <p:tav tm="0">
                                              <p:val>
                                                <p:fltVal val="90"/>
                                              </p:val>
                                            </p:tav>
                                            <p:tav tm="100000">
                                              <p:val>
                                                <p:fltVal val="0"/>
                                              </p:val>
                                            </p:tav>
                                          </p:tavLst>
                                        </p:anim>
                                        <p:animEffect transition="in" filter="fade">
                                          <p:cBhvr>
                                            <p:cTn id="27" dur="500"/>
                                            <p:tgtEl>
                                              <p:spTgt spid="5"/>
                                            </p:tgtEl>
                                          </p:cBhvr>
                                        </p:animEffect>
                                      </p:childTnLst>
                                    </p:cTn>
                                  </p:par>
                                </p:childTnLst>
                              </p:cTn>
                            </p:par>
                            <p:par>
                              <p:cTn id="28" fill="hold">
                                <p:stCondLst>
                                  <p:cond delay="3125"/>
                                </p:stCondLst>
                                <p:childTnLst>
                                  <p:par>
                                    <p:cTn id="29" presetID="2" presetClass="entr" presetSubtype="4" fill="hold" grpId="0" nodeType="afterEffect" p14:presetBounceEnd="80000">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14:bounceEnd="80000">
                                          <p:cBhvr additive="base">
                                            <p:cTn id="31" dur="600" fill="hold"/>
                                            <p:tgtEl>
                                              <p:spTgt spid="6"/>
                                            </p:tgtEl>
                                            <p:attrNameLst>
                                              <p:attrName>ppt_x</p:attrName>
                                            </p:attrNameLst>
                                          </p:cBhvr>
                                          <p:tavLst>
                                            <p:tav tm="0">
                                              <p:val>
                                                <p:strVal val="#ppt_x"/>
                                              </p:val>
                                            </p:tav>
                                            <p:tav tm="100000">
                                              <p:val>
                                                <p:strVal val="#ppt_x"/>
                                              </p:val>
                                            </p:tav>
                                          </p:tavLst>
                                        </p:anim>
                                        <p:anim calcmode="lin" valueType="num" p14:bounceEnd="80000">
                                          <p:cBhvr additive="base">
                                            <p:cTn id="32" dur="600" fill="hold"/>
                                            <p:tgtEl>
                                              <p:spTgt spid="6"/>
                                            </p:tgtEl>
                                            <p:attrNameLst>
                                              <p:attrName>ppt_y</p:attrName>
                                            </p:attrNameLst>
                                          </p:cBhvr>
                                          <p:tavLst>
                                            <p:tav tm="0">
                                              <p:val>
                                                <p:strVal val="1+#ppt_h/2"/>
                                              </p:val>
                                            </p:tav>
                                            <p:tav tm="100000">
                                              <p:val>
                                                <p:strVal val="#ppt_y"/>
                                              </p:val>
                                            </p:tav>
                                          </p:tavLst>
                                        </p:anim>
                                      </p:childTnLst>
                                    </p:cTn>
                                  </p:par>
                                </p:childTnLst>
                              </p:cTn>
                            </p:par>
                            <p:par>
                              <p:cTn id="33" fill="hold">
                                <p:stCondLst>
                                  <p:cond delay="3725"/>
                                </p:stCondLst>
                                <p:childTnLst>
                                  <p:par>
                                    <p:cTn id="34" presetID="2" presetClass="entr" presetSubtype="4" fill="hold" grpId="0" nodeType="afterEffect" p14:presetBounceEnd="80000">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14:bounceEnd="80000">
                                          <p:cBhvr additive="base">
                                            <p:cTn id="36" dur="600" fill="hold"/>
                                            <p:tgtEl>
                                              <p:spTgt spid="7"/>
                                            </p:tgtEl>
                                            <p:attrNameLst>
                                              <p:attrName>ppt_x</p:attrName>
                                            </p:attrNameLst>
                                          </p:cBhvr>
                                          <p:tavLst>
                                            <p:tav tm="0">
                                              <p:val>
                                                <p:strVal val="#ppt_x"/>
                                              </p:val>
                                            </p:tav>
                                            <p:tav tm="100000">
                                              <p:val>
                                                <p:strVal val="#ppt_x"/>
                                              </p:val>
                                            </p:tav>
                                          </p:tavLst>
                                        </p:anim>
                                        <p:anim calcmode="lin" valueType="num" p14:bounceEnd="80000">
                                          <p:cBhvr additive="base">
                                            <p:cTn id="37" dur="6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
                    <p:cTn id="38" repeatCount="indefinite" fill="hold" display="0">
                      <p:stCondLst>
                        <p:cond delay="indefinite"/>
                      </p:stCondLst>
                      <p:endCondLst>
                        <p:cond evt="onStopAudio" delay="0">
                          <p:tgtEl>
                            <p:sldTgt/>
                          </p:tgtEl>
                        </p:cond>
                      </p:endCondLst>
                    </p:cTn>
                    <p:tgtEl>
                      <p:spTgt spid="10"/>
                    </p:tgtEl>
                  </p:cMediaNode>
                </p:audio>
              </p:childTnLst>
            </p:cTn>
          </p:par>
        </p:tnLst>
        <p:bldLst>
          <p:bldP spid="5" grpId="0"/>
          <p:bldP spid="6" grpId="0" animBg="1"/>
          <p:bldP spid="7" grpId="0" animBg="1"/>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par>
                        <p:cTn id="7" fill="hold">
                          <p:stCondLst>
                            <p:cond delay="indefinite"/>
                          </p:stCondLst>
                          <p:childTnLst>
                            <p:par>
                              <p:cTn id="8" fill="hold">
                                <p:stCondLst>
                                  <p:cond delay="0"/>
                                </p:stCondLst>
                                <p:childTnLst>
                                  <p:par>
                                    <p:cTn id="9" presetID="47"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1000"/>
                                            <p:tgtEl>
                                              <p:spTgt spid="4"/>
                                            </p:tgtEl>
                                          </p:cBhvr>
                                        </p:animEffect>
                                        <p:anim calcmode="lin" valueType="num">
                                          <p:cBhvr>
                                            <p:cTn id="12" dur="1000" fill="hold"/>
                                            <p:tgtEl>
                                              <p:spTgt spid="4"/>
                                            </p:tgtEl>
                                            <p:attrNameLst>
                                              <p:attrName>ppt_x</p:attrName>
                                            </p:attrNameLst>
                                          </p:cBhvr>
                                          <p:tavLst>
                                            <p:tav tm="0">
                                              <p:val>
                                                <p:strVal val="#ppt_x"/>
                                              </p:val>
                                            </p:tav>
                                            <p:tav tm="100000">
                                              <p:val>
                                                <p:strVal val="#ppt_x"/>
                                              </p:val>
                                            </p:tav>
                                          </p:tavLst>
                                        </p:anim>
                                        <p:anim calcmode="lin" valueType="num">
                                          <p:cBhvr>
                                            <p:cTn id="13" dur="1000" fill="hold"/>
                                            <p:tgtEl>
                                              <p:spTgt spid="4"/>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23" presetClass="entr" presetSubtype="528" fill="hold" grpId="0" nodeType="afterEffect">
                                      <p:stCondLst>
                                        <p:cond delay="0"/>
                                      </p:stCondLst>
                                      <p:iterate type="lt">
                                        <p:tmPct val="15000"/>
                                      </p:iterate>
                                      <p:childTnLst>
                                        <p:set>
                                          <p:cBhvr>
                                            <p:cTn id="16" dur="1" fill="hold">
                                              <p:stCondLst>
                                                <p:cond delay="0"/>
                                              </p:stCondLst>
                                            </p:cTn>
                                            <p:tgtEl>
                                              <p:spTgt spid="8"/>
                                            </p:tgtEl>
                                            <p:attrNameLst>
                                              <p:attrName>style.visibility</p:attrName>
                                            </p:attrNameLst>
                                          </p:cBhvr>
                                          <p:to>
                                            <p:strVal val="visible"/>
                                          </p:to>
                                        </p:set>
                                        <p:anim calcmode="lin" valueType="num">
                                          <p:cBhvr>
                                            <p:cTn id="17" dur="500" fill="hold"/>
                                            <p:tgtEl>
                                              <p:spTgt spid="8"/>
                                            </p:tgtEl>
                                            <p:attrNameLst>
                                              <p:attrName>ppt_w</p:attrName>
                                            </p:attrNameLst>
                                          </p:cBhvr>
                                          <p:tavLst>
                                            <p:tav tm="0">
                                              <p:val>
                                                <p:fltVal val="0"/>
                                              </p:val>
                                            </p:tav>
                                            <p:tav tm="100000">
                                              <p:val>
                                                <p:strVal val="#ppt_w"/>
                                              </p:val>
                                            </p:tav>
                                          </p:tavLst>
                                        </p:anim>
                                        <p:anim calcmode="lin" valueType="num">
                                          <p:cBhvr>
                                            <p:cTn id="18" dur="500" fill="hold"/>
                                            <p:tgtEl>
                                              <p:spTgt spid="8"/>
                                            </p:tgtEl>
                                            <p:attrNameLst>
                                              <p:attrName>ppt_h</p:attrName>
                                            </p:attrNameLst>
                                          </p:cBhvr>
                                          <p:tavLst>
                                            <p:tav tm="0">
                                              <p:val>
                                                <p:fltVal val="0"/>
                                              </p:val>
                                            </p:tav>
                                            <p:tav tm="100000">
                                              <p:val>
                                                <p:strVal val="#ppt_h"/>
                                              </p:val>
                                            </p:tav>
                                          </p:tavLst>
                                        </p:anim>
                                        <p:anim calcmode="lin" valueType="num">
                                          <p:cBhvr>
                                            <p:cTn id="19" dur="500" fill="hold"/>
                                            <p:tgtEl>
                                              <p:spTgt spid="8"/>
                                            </p:tgtEl>
                                            <p:attrNameLst>
                                              <p:attrName>ppt_x</p:attrName>
                                            </p:attrNameLst>
                                          </p:cBhvr>
                                          <p:tavLst>
                                            <p:tav tm="0">
                                              <p:val>
                                                <p:fltVal val="0.5"/>
                                              </p:val>
                                            </p:tav>
                                            <p:tav tm="100000">
                                              <p:val>
                                                <p:strVal val="#ppt_x"/>
                                              </p:val>
                                            </p:tav>
                                          </p:tavLst>
                                        </p:anim>
                                        <p:anim calcmode="lin" valueType="num">
                                          <p:cBhvr>
                                            <p:cTn id="20" dur="500" fill="hold"/>
                                            <p:tgtEl>
                                              <p:spTgt spid="8"/>
                                            </p:tgtEl>
                                            <p:attrNameLst>
                                              <p:attrName>ppt_y</p:attrName>
                                            </p:attrNameLst>
                                          </p:cBhvr>
                                          <p:tavLst>
                                            <p:tav tm="0">
                                              <p:val>
                                                <p:fltVal val="0.5"/>
                                              </p:val>
                                            </p:tav>
                                            <p:tav tm="100000">
                                              <p:val>
                                                <p:strVal val="#ppt_y"/>
                                              </p:val>
                                            </p:tav>
                                          </p:tavLst>
                                        </p:anim>
                                      </p:childTnLst>
                                    </p:cTn>
                                  </p:par>
                                </p:childTnLst>
                              </p:cTn>
                            </p:par>
                            <p:par>
                              <p:cTn id="21" fill="hold">
                                <p:stCondLst>
                                  <p:cond delay="2550"/>
                                </p:stCondLst>
                                <p:childTnLst>
                                  <p:par>
                                    <p:cTn id="22" presetID="31" presetClass="entr" presetSubtype="0" fill="hold" grpId="0" nodeType="afterEffect">
                                      <p:stCondLst>
                                        <p:cond delay="0"/>
                                      </p:stCondLst>
                                      <p:iterate type="lt">
                                        <p:tmPct val="5000"/>
                                      </p:iterate>
                                      <p:childTnLst>
                                        <p:set>
                                          <p:cBhvr>
                                            <p:cTn id="23" dur="1" fill="hold">
                                              <p:stCondLst>
                                                <p:cond delay="0"/>
                                              </p:stCondLst>
                                            </p:cTn>
                                            <p:tgtEl>
                                              <p:spTgt spid="5"/>
                                            </p:tgtEl>
                                            <p:attrNameLst>
                                              <p:attrName>style.visibility</p:attrName>
                                            </p:attrNameLst>
                                          </p:cBhvr>
                                          <p:to>
                                            <p:strVal val="visible"/>
                                          </p:to>
                                        </p:set>
                                        <p:anim calcmode="lin" valueType="num">
                                          <p:cBhvr>
                                            <p:cTn id="24" dur="500" fill="hold"/>
                                            <p:tgtEl>
                                              <p:spTgt spid="5"/>
                                            </p:tgtEl>
                                            <p:attrNameLst>
                                              <p:attrName>ppt_w</p:attrName>
                                            </p:attrNameLst>
                                          </p:cBhvr>
                                          <p:tavLst>
                                            <p:tav tm="0">
                                              <p:val>
                                                <p:fltVal val="0"/>
                                              </p:val>
                                            </p:tav>
                                            <p:tav tm="100000">
                                              <p:val>
                                                <p:strVal val="#ppt_w"/>
                                              </p:val>
                                            </p:tav>
                                          </p:tavLst>
                                        </p:anim>
                                        <p:anim calcmode="lin" valueType="num">
                                          <p:cBhvr>
                                            <p:cTn id="25" dur="500" fill="hold"/>
                                            <p:tgtEl>
                                              <p:spTgt spid="5"/>
                                            </p:tgtEl>
                                            <p:attrNameLst>
                                              <p:attrName>ppt_h</p:attrName>
                                            </p:attrNameLst>
                                          </p:cBhvr>
                                          <p:tavLst>
                                            <p:tav tm="0">
                                              <p:val>
                                                <p:fltVal val="0"/>
                                              </p:val>
                                            </p:tav>
                                            <p:tav tm="100000">
                                              <p:val>
                                                <p:strVal val="#ppt_h"/>
                                              </p:val>
                                            </p:tav>
                                          </p:tavLst>
                                        </p:anim>
                                        <p:anim calcmode="lin" valueType="num">
                                          <p:cBhvr>
                                            <p:cTn id="26" dur="500" fill="hold"/>
                                            <p:tgtEl>
                                              <p:spTgt spid="5"/>
                                            </p:tgtEl>
                                            <p:attrNameLst>
                                              <p:attrName>style.rotation</p:attrName>
                                            </p:attrNameLst>
                                          </p:cBhvr>
                                          <p:tavLst>
                                            <p:tav tm="0">
                                              <p:val>
                                                <p:fltVal val="90"/>
                                              </p:val>
                                            </p:tav>
                                            <p:tav tm="100000">
                                              <p:val>
                                                <p:fltVal val="0"/>
                                              </p:val>
                                            </p:tav>
                                          </p:tavLst>
                                        </p:anim>
                                        <p:animEffect transition="in" filter="fade">
                                          <p:cBhvr>
                                            <p:cTn id="27" dur="500"/>
                                            <p:tgtEl>
                                              <p:spTgt spid="5"/>
                                            </p:tgtEl>
                                          </p:cBhvr>
                                        </p:animEffect>
                                      </p:childTnLst>
                                    </p:cTn>
                                  </p:par>
                                </p:childTnLst>
                              </p:cTn>
                            </p:par>
                            <p:par>
                              <p:cTn id="28" fill="hold">
                                <p:stCondLst>
                                  <p:cond delay="3125"/>
                                </p:stCondLst>
                                <p:childTnLst>
                                  <p:par>
                                    <p:cTn id="29" presetID="2" presetClass="entr" presetSubtype="4" fill="hold" grpId="0" nodeType="afterEffect">
                                      <p:stCondLst>
                                        <p:cond delay="0"/>
                                      </p:stCondLst>
                                      <p:childTnLst>
                                        <p:set>
                                          <p:cBhvr>
                                            <p:cTn id="30" dur="1" fill="hold">
                                              <p:stCondLst>
                                                <p:cond delay="0"/>
                                              </p:stCondLst>
                                            </p:cTn>
                                            <p:tgtEl>
                                              <p:spTgt spid="6"/>
                                            </p:tgtEl>
                                            <p:attrNameLst>
                                              <p:attrName>style.visibility</p:attrName>
                                            </p:attrNameLst>
                                          </p:cBhvr>
                                          <p:to>
                                            <p:strVal val="visible"/>
                                          </p:to>
                                        </p:set>
                                        <p:anim calcmode="lin" valueType="num">
                                          <p:cBhvr additive="base">
                                            <p:cTn id="31" dur="600" fill="hold"/>
                                            <p:tgtEl>
                                              <p:spTgt spid="6"/>
                                            </p:tgtEl>
                                            <p:attrNameLst>
                                              <p:attrName>ppt_x</p:attrName>
                                            </p:attrNameLst>
                                          </p:cBhvr>
                                          <p:tavLst>
                                            <p:tav tm="0">
                                              <p:val>
                                                <p:strVal val="#ppt_x"/>
                                              </p:val>
                                            </p:tav>
                                            <p:tav tm="100000">
                                              <p:val>
                                                <p:strVal val="#ppt_x"/>
                                              </p:val>
                                            </p:tav>
                                          </p:tavLst>
                                        </p:anim>
                                        <p:anim calcmode="lin" valueType="num">
                                          <p:cBhvr additive="base">
                                            <p:cTn id="32" dur="600" fill="hold"/>
                                            <p:tgtEl>
                                              <p:spTgt spid="6"/>
                                            </p:tgtEl>
                                            <p:attrNameLst>
                                              <p:attrName>ppt_y</p:attrName>
                                            </p:attrNameLst>
                                          </p:cBhvr>
                                          <p:tavLst>
                                            <p:tav tm="0">
                                              <p:val>
                                                <p:strVal val="1+#ppt_h/2"/>
                                              </p:val>
                                            </p:tav>
                                            <p:tav tm="100000">
                                              <p:val>
                                                <p:strVal val="#ppt_y"/>
                                              </p:val>
                                            </p:tav>
                                          </p:tavLst>
                                        </p:anim>
                                      </p:childTnLst>
                                    </p:cTn>
                                  </p:par>
                                </p:childTnLst>
                              </p:cTn>
                            </p:par>
                            <p:par>
                              <p:cTn id="33" fill="hold">
                                <p:stCondLst>
                                  <p:cond delay="3725"/>
                                </p:stCondLst>
                                <p:childTnLst>
                                  <p:par>
                                    <p:cTn id="34" presetID="2" presetClass="entr" presetSubtype="4" fill="hold" grpId="0" nodeType="afterEffect">
                                      <p:stCondLst>
                                        <p:cond delay="0"/>
                                      </p:stCondLst>
                                      <p:childTnLst>
                                        <p:set>
                                          <p:cBhvr>
                                            <p:cTn id="35" dur="1" fill="hold">
                                              <p:stCondLst>
                                                <p:cond delay="0"/>
                                              </p:stCondLst>
                                            </p:cTn>
                                            <p:tgtEl>
                                              <p:spTgt spid="7"/>
                                            </p:tgtEl>
                                            <p:attrNameLst>
                                              <p:attrName>style.visibility</p:attrName>
                                            </p:attrNameLst>
                                          </p:cBhvr>
                                          <p:to>
                                            <p:strVal val="visible"/>
                                          </p:to>
                                        </p:set>
                                        <p:anim calcmode="lin" valueType="num">
                                          <p:cBhvr additive="base">
                                            <p:cTn id="36" dur="600" fill="hold"/>
                                            <p:tgtEl>
                                              <p:spTgt spid="7"/>
                                            </p:tgtEl>
                                            <p:attrNameLst>
                                              <p:attrName>ppt_x</p:attrName>
                                            </p:attrNameLst>
                                          </p:cBhvr>
                                          <p:tavLst>
                                            <p:tav tm="0">
                                              <p:val>
                                                <p:strVal val="#ppt_x"/>
                                              </p:val>
                                            </p:tav>
                                            <p:tav tm="100000">
                                              <p:val>
                                                <p:strVal val="#ppt_x"/>
                                              </p:val>
                                            </p:tav>
                                          </p:tavLst>
                                        </p:anim>
                                        <p:anim calcmode="lin" valueType="num">
                                          <p:cBhvr additive="base">
                                            <p:cTn id="37" dur="6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
                    <p:cTn id="38" repeatCount="indefinite" fill="hold" display="0">
                      <p:stCondLst>
                        <p:cond delay="indefinite"/>
                      </p:stCondLst>
                      <p:endCondLst>
                        <p:cond evt="onStopAudio" delay="0">
                          <p:tgtEl>
                            <p:sldTgt/>
                          </p:tgtEl>
                        </p:cond>
                      </p:endCondLst>
                    </p:cTn>
                    <p:tgtEl>
                      <p:spTgt spid="10"/>
                    </p:tgtEl>
                  </p:cMediaNode>
                </p:audio>
              </p:childTnLst>
            </p:cTn>
          </p:par>
        </p:tnLst>
        <p:bldLst>
          <p:bldP spid="5" grpId="0"/>
          <p:bldP spid="6" grpId="0" animBg="1"/>
          <p:bldP spid="7" grpId="0" animBg="1"/>
          <p:bldP spid="8" grpId="0"/>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文本框 215"/>
          <p:cNvSpPr txBox="1"/>
          <p:nvPr/>
        </p:nvSpPr>
        <p:spPr>
          <a:xfrm>
            <a:off x="681918" y="107229"/>
            <a:ext cx="2498035" cy="346249"/>
          </a:xfrm>
          <a:prstGeom prst="rect">
            <a:avLst/>
          </a:prstGeom>
          <a:noFill/>
          <a:ln>
            <a:noFill/>
          </a:ln>
        </p:spPr>
        <p:txBody>
          <a:bodyPr wrap="square" lIns="68580" tIns="34290" rIns="68580" bIns="34290" rtlCol="0">
            <a:spAutoFit/>
          </a:bodyPr>
          <a:lstStyle/>
          <a:p>
            <a:r>
              <a:rPr lang="zh-CN" altLang="en-US" sz="1800" b="1" dirty="0" smtClean="0">
                <a:solidFill>
                  <a:schemeClr val="tx1">
                    <a:lumMod val="65000"/>
                    <a:lumOff val="35000"/>
                  </a:schemeClr>
                </a:solidFill>
              </a:rPr>
              <a:t>地理拓扑与传播</a:t>
            </a:r>
            <a:r>
              <a:rPr lang="zh-CN" altLang="en-US" sz="1800" b="1" dirty="0">
                <a:solidFill>
                  <a:schemeClr val="tx1">
                    <a:lumMod val="65000"/>
                    <a:lumOff val="35000"/>
                  </a:schemeClr>
                </a:solidFill>
              </a:rPr>
              <a:t>单元</a:t>
            </a:r>
          </a:p>
        </p:txBody>
      </p:sp>
      <p:grpSp>
        <p:nvGrpSpPr>
          <p:cNvPr id="78" name="组合 77"/>
          <p:cNvGrpSpPr/>
          <p:nvPr/>
        </p:nvGrpSpPr>
        <p:grpSpPr>
          <a:xfrm rot="153827">
            <a:off x="783999" y="343000"/>
            <a:ext cx="2321513" cy="156053"/>
            <a:chOff x="4811713" y="3211513"/>
            <a:chExt cx="2308226" cy="423863"/>
          </a:xfrm>
          <a:solidFill>
            <a:schemeClr val="tx1">
              <a:lumMod val="85000"/>
              <a:lumOff val="15000"/>
            </a:schemeClr>
          </a:solidFill>
        </p:grpSpPr>
        <p:sp>
          <p:nvSpPr>
            <p:cNvPr id="79" name="Freeform 5"/>
            <p:cNvSpPr>
              <a:spLocks/>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0" name="Freeform 6"/>
            <p:cNvSpPr>
              <a:spLocks/>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1" name="Freeform 7"/>
            <p:cNvSpPr>
              <a:spLocks/>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2" name="Freeform 8"/>
            <p:cNvSpPr>
              <a:spLocks/>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3"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4" name="Freeform 10"/>
            <p:cNvSpPr>
              <a:spLocks/>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5" name="Freeform 11"/>
            <p:cNvSpPr>
              <a:spLocks/>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6" name="Freeform 12"/>
            <p:cNvSpPr>
              <a:spLocks/>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7" name="Freeform 13"/>
            <p:cNvSpPr>
              <a:spLocks/>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8" name="Freeform 14"/>
            <p:cNvSpPr>
              <a:spLocks/>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9" name="Freeform 15"/>
            <p:cNvSpPr>
              <a:spLocks/>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0" name="Freeform 16"/>
            <p:cNvSpPr>
              <a:spLocks/>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1" name="Freeform 17"/>
            <p:cNvSpPr>
              <a:spLocks/>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2" name="Freeform 18"/>
            <p:cNvSpPr>
              <a:spLocks/>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3" name="Freeform 19"/>
            <p:cNvSpPr>
              <a:spLocks/>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4" name="Freeform 20"/>
            <p:cNvSpPr>
              <a:spLocks/>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5" name="Freeform 21"/>
            <p:cNvSpPr>
              <a:spLocks/>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6" name="Freeform 22"/>
            <p:cNvSpPr>
              <a:spLocks/>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7" name="Freeform 23"/>
            <p:cNvSpPr>
              <a:spLocks/>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8" name="Freeform 24"/>
            <p:cNvSpPr>
              <a:spLocks/>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9" name="Freeform 25"/>
            <p:cNvSpPr>
              <a:spLocks/>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0" name="Freeform 26"/>
            <p:cNvSpPr>
              <a:spLocks/>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1" name="Freeform 27"/>
            <p:cNvSpPr>
              <a:spLocks/>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2" name="Freeform 28"/>
            <p:cNvSpPr>
              <a:spLocks/>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3" name="Freeform 30"/>
            <p:cNvSpPr>
              <a:spLocks/>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4" name="Freeform 31"/>
            <p:cNvSpPr>
              <a:spLocks/>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5" name="Freeform 32"/>
            <p:cNvSpPr>
              <a:spLocks/>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6" name="Freeform 33"/>
            <p:cNvSpPr>
              <a:spLocks/>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7" name="Freeform 35"/>
            <p:cNvSpPr>
              <a:spLocks/>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8" name="Freeform 36"/>
            <p:cNvSpPr>
              <a:spLocks/>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9" name="Freeform 37"/>
            <p:cNvSpPr>
              <a:spLocks/>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0" name="Freeform 38"/>
            <p:cNvSpPr>
              <a:spLocks/>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1" name="Freeform 39"/>
            <p:cNvSpPr>
              <a:spLocks/>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2" name="Freeform 40"/>
            <p:cNvSpPr>
              <a:spLocks/>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3" name="Freeform 41"/>
            <p:cNvSpPr>
              <a:spLocks/>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4" name="Freeform 42"/>
            <p:cNvSpPr>
              <a:spLocks/>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5" name="Freeform 43"/>
            <p:cNvSpPr>
              <a:spLocks/>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6" name="Freeform 44"/>
            <p:cNvSpPr>
              <a:spLocks/>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7" name="Freeform 45"/>
            <p:cNvSpPr>
              <a:spLocks/>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8" name="Freeform 46"/>
            <p:cNvSpPr>
              <a:spLocks/>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9" name="Freeform 47"/>
            <p:cNvSpPr>
              <a:spLocks/>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0" name="Freeform 48"/>
            <p:cNvSpPr>
              <a:spLocks/>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1" name="Freeform 49"/>
            <p:cNvSpPr>
              <a:spLocks/>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2" name="Freeform 50"/>
            <p:cNvSpPr>
              <a:spLocks/>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3" name="Freeform 51"/>
            <p:cNvSpPr>
              <a:spLocks/>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4" name="Freeform 52"/>
            <p:cNvSpPr>
              <a:spLocks/>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5" name="Freeform 53"/>
            <p:cNvSpPr>
              <a:spLocks/>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6" name="Freeform 54"/>
            <p:cNvSpPr>
              <a:spLocks/>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7" name="Freeform 55"/>
            <p:cNvSpPr>
              <a:spLocks/>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8" name="Freeform 56"/>
            <p:cNvSpPr>
              <a:spLocks/>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9" name="Freeform 58"/>
            <p:cNvSpPr>
              <a:spLocks/>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0" name="Freeform 59"/>
            <p:cNvSpPr>
              <a:spLocks/>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1" name="Freeform 60"/>
            <p:cNvSpPr>
              <a:spLocks/>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2" name="Freeform 61"/>
            <p:cNvSpPr>
              <a:spLocks/>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3"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4"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5"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6" name="Freeform 66"/>
            <p:cNvSpPr>
              <a:spLocks/>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7" name="Freeform 68"/>
            <p:cNvSpPr>
              <a:spLocks/>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8" name="Freeform 70"/>
            <p:cNvSpPr>
              <a:spLocks/>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9" name="Freeform 71"/>
            <p:cNvSpPr>
              <a:spLocks/>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grpSp>
        <p:nvGrpSpPr>
          <p:cNvPr id="155" name="组合 4"/>
          <p:cNvGrpSpPr>
            <a:grpSpLocks/>
          </p:cNvGrpSpPr>
          <p:nvPr/>
        </p:nvGrpSpPr>
        <p:grpSpPr bwMode="auto">
          <a:xfrm>
            <a:off x="500064" y="3469009"/>
            <a:ext cx="1874837" cy="785974"/>
            <a:chOff x="1180775" y="3262594"/>
            <a:chExt cx="2379690" cy="1072715"/>
          </a:xfrm>
        </p:grpSpPr>
        <p:grpSp>
          <p:nvGrpSpPr>
            <p:cNvPr id="156" name="组合 23"/>
            <p:cNvGrpSpPr>
              <a:grpSpLocks/>
            </p:cNvGrpSpPr>
            <p:nvPr/>
          </p:nvGrpSpPr>
          <p:grpSpPr bwMode="auto">
            <a:xfrm>
              <a:off x="1180775" y="3262594"/>
              <a:ext cx="2379690" cy="1072715"/>
              <a:chOff x="609271" y="1333768"/>
              <a:chExt cx="2379690" cy="1072715"/>
            </a:xfrm>
          </p:grpSpPr>
          <p:sp>
            <p:nvSpPr>
              <p:cNvPr id="158" name="矩形 7"/>
              <p:cNvSpPr>
                <a:spLocks noChangeArrowheads="1"/>
              </p:cNvSpPr>
              <p:nvPr/>
            </p:nvSpPr>
            <p:spPr bwMode="auto">
              <a:xfrm>
                <a:off x="653024" y="1333768"/>
                <a:ext cx="2206623" cy="420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1400" b="1" dirty="0" smtClean="0">
                    <a:solidFill>
                      <a:schemeClr val="tx1">
                        <a:lumMod val="65000"/>
                        <a:lumOff val="35000"/>
                      </a:schemeClr>
                    </a:solidFill>
                    <a:latin typeface="迷你简卡通" pitchFamily="65" charset="-122"/>
                    <a:ea typeface="迷你简卡通" pitchFamily="65" charset="-122"/>
                  </a:rPr>
                  <a:t>支持两种地理拓扑</a:t>
                </a:r>
                <a:endParaRPr lang="zh-CN" altLang="en-US" sz="1400" b="1" dirty="0">
                  <a:solidFill>
                    <a:schemeClr val="tx1">
                      <a:lumMod val="65000"/>
                      <a:lumOff val="35000"/>
                    </a:schemeClr>
                  </a:solidFill>
                  <a:latin typeface="迷你简卡通" pitchFamily="65" charset="-122"/>
                  <a:ea typeface="迷你简卡通" pitchFamily="65" charset="-122"/>
                </a:endParaRPr>
              </a:p>
            </p:txBody>
          </p:sp>
          <p:sp>
            <p:nvSpPr>
              <p:cNvPr id="159" name="矩形 8"/>
              <p:cNvSpPr>
                <a:spLocks noChangeArrowheads="1"/>
              </p:cNvSpPr>
              <p:nvPr/>
            </p:nvSpPr>
            <p:spPr bwMode="auto">
              <a:xfrm>
                <a:off x="609271" y="1818399"/>
                <a:ext cx="2379690" cy="588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zh-CN" altLang="en-US" sz="1100" dirty="0" smtClean="0">
                    <a:solidFill>
                      <a:schemeClr val="tx1">
                        <a:lumMod val="65000"/>
                        <a:lumOff val="35000"/>
                      </a:schemeClr>
                    </a:solidFill>
                    <a:latin typeface="迷你简卡通" pitchFamily="65" charset="-122"/>
                    <a:ea typeface="迷你简卡通" pitchFamily="65" charset="-122"/>
                  </a:rPr>
                  <a:t>曼哈顿街区模型</a:t>
                </a:r>
                <a:endParaRPr lang="en-US" altLang="zh-CN" sz="1100" dirty="0" smtClean="0">
                  <a:solidFill>
                    <a:schemeClr val="tx1">
                      <a:lumMod val="65000"/>
                      <a:lumOff val="35000"/>
                    </a:schemeClr>
                  </a:solidFill>
                  <a:latin typeface="迷你简卡通" pitchFamily="65" charset="-122"/>
                  <a:ea typeface="迷你简卡通" pitchFamily="65" charset="-122"/>
                </a:endParaRPr>
              </a:p>
              <a:p>
                <a:pPr algn="just" eaLnBrk="1" hangingPunct="1">
                  <a:spcBef>
                    <a:spcPct val="0"/>
                  </a:spcBef>
                  <a:buFontTx/>
                  <a:buNone/>
                </a:pPr>
                <a:r>
                  <a:rPr lang="zh-CN" altLang="en-US" sz="1100" dirty="0" smtClean="0">
                    <a:solidFill>
                      <a:schemeClr val="tx1">
                        <a:lumMod val="65000"/>
                        <a:lumOff val="35000"/>
                      </a:schemeClr>
                    </a:solidFill>
                    <a:latin typeface="迷你简卡通" pitchFamily="65" charset="-122"/>
                    <a:ea typeface="迷你简卡通" pitchFamily="65" charset="-122"/>
                  </a:rPr>
                  <a:t>高速公路模型</a:t>
                </a:r>
                <a:endParaRPr lang="en-US" altLang="zh-CN" sz="1100" dirty="0">
                  <a:solidFill>
                    <a:schemeClr val="tx1">
                      <a:lumMod val="65000"/>
                      <a:lumOff val="35000"/>
                    </a:schemeClr>
                  </a:solidFill>
                  <a:latin typeface="迷你简卡通" pitchFamily="65" charset="-122"/>
                  <a:ea typeface="迷你简卡通" pitchFamily="65" charset="-122"/>
                </a:endParaRPr>
              </a:p>
            </p:txBody>
          </p:sp>
        </p:grpSp>
        <p:cxnSp>
          <p:nvCxnSpPr>
            <p:cNvPr id="157" name="直接连接符 156"/>
            <p:cNvCxnSpPr/>
            <p:nvPr/>
          </p:nvCxnSpPr>
          <p:spPr>
            <a:xfrm flipV="1">
              <a:off x="1358093" y="3643926"/>
              <a:ext cx="1928335" cy="2167"/>
            </a:xfrm>
            <a:prstGeom prst="line">
              <a:avLst/>
            </a:prstGeom>
            <a:ln>
              <a:headEnd type="oval" w="med" len="med"/>
            </a:ln>
          </p:spPr>
          <p:style>
            <a:lnRef idx="1">
              <a:schemeClr val="dk1"/>
            </a:lnRef>
            <a:fillRef idx="0">
              <a:schemeClr val="dk1"/>
            </a:fillRef>
            <a:effectRef idx="0">
              <a:schemeClr val="dk1"/>
            </a:effectRef>
            <a:fontRef idx="minor">
              <a:schemeClr val="tx1"/>
            </a:fontRef>
          </p:style>
        </p:cxnSp>
      </p:grpSp>
      <p:grpSp>
        <p:nvGrpSpPr>
          <p:cNvPr id="160" name="组合 4"/>
          <p:cNvGrpSpPr>
            <a:grpSpLocks/>
          </p:cNvGrpSpPr>
          <p:nvPr/>
        </p:nvGrpSpPr>
        <p:grpSpPr bwMode="auto">
          <a:xfrm>
            <a:off x="2625725" y="3469009"/>
            <a:ext cx="1874838" cy="785974"/>
            <a:chOff x="1180775" y="3262594"/>
            <a:chExt cx="2379690" cy="1072715"/>
          </a:xfrm>
        </p:grpSpPr>
        <p:grpSp>
          <p:nvGrpSpPr>
            <p:cNvPr id="161" name="组合 23"/>
            <p:cNvGrpSpPr>
              <a:grpSpLocks/>
            </p:cNvGrpSpPr>
            <p:nvPr/>
          </p:nvGrpSpPr>
          <p:grpSpPr bwMode="auto">
            <a:xfrm>
              <a:off x="1180775" y="3262594"/>
              <a:ext cx="2379690" cy="1072715"/>
              <a:chOff x="609271" y="1333768"/>
              <a:chExt cx="2379690" cy="1072715"/>
            </a:xfrm>
          </p:grpSpPr>
          <p:sp>
            <p:nvSpPr>
              <p:cNvPr id="163" name="矩形 7"/>
              <p:cNvSpPr>
                <a:spLocks noChangeArrowheads="1"/>
              </p:cNvSpPr>
              <p:nvPr/>
            </p:nvSpPr>
            <p:spPr bwMode="auto">
              <a:xfrm>
                <a:off x="653024" y="1333768"/>
                <a:ext cx="2206621" cy="420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1400" b="1" dirty="0" smtClean="0">
                    <a:solidFill>
                      <a:schemeClr val="tx1">
                        <a:lumMod val="65000"/>
                        <a:lumOff val="35000"/>
                      </a:schemeClr>
                    </a:solidFill>
                    <a:latin typeface="迷你简卡通" pitchFamily="65" charset="-122"/>
                    <a:ea typeface="迷你简卡通" pitchFamily="65" charset="-122"/>
                  </a:rPr>
                  <a:t>初始化</a:t>
                </a:r>
                <a:endParaRPr lang="zh-CN" altLang="en-US" sz="1400" b="1" dirty="0">
                  <a:solidFill>
                    <a:schemeClr val="tx1">
                      <a:lumMod val="65000"/>
                      <a:lumOff val="35000"/>
                    </a:schemeClr>
                  </a:solidFill>
                  <a:latin typeface="迷你简卡通" pitchFamily="65" charset="-122"/>
                  <a:ea typeface="迷你简卡通" pitchFamily="65" charset="-122"/>
                </a:endParaRPr>
              </a:p>
            </p:txBody>
          </p:sp>
          <p:sp>
            <p:nvSpPr>
              <p:cNvPr id="164" name="矩形 8"/>
              <p:cNvSpPr>
                <a:spLocks noChangeArrowheads="1"/>
              </p:cNvSpPr>
              <p:nvPr/>
            </p:nvSpPr>
            <p:spPr bwMode="auto">
              <a:xfrm>
                <a:off x="609271" y="1818399"/>
                <a:ext cx="2379690" cy="588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zh-CN" altLang="en-US" sz="1100" dirty="0" smtClean="0">
                    <a:solidFill>
                      <a:schemeClr val="tx1">
                        <a:lumMod val="65000"/>
                        <a:lumOff val="35000"/>
                      </a:schemeClr>
                    </a:solidFill>
                    <a:latin typeface="迷你简卡通" pitchFamily="65" charset="-122"/>
                    <a:ea typeface="迷你简卡通" pitchFamily="65" charset="-122"/>
                  </a:rPr>
                  <a:t>包括地理拓扑建模、车辆撒点等等</a:t>
                </a:r>
                <a:endParaRPr lang="en-US" altLang="zh-CN" sz="1100" dirty="0">
                  <a:solidFill>
                    <a:schemeClr val="tx1">
                      <a:lumMod val="65000"/>
                      <a:lumOff val="35000"/>
                    </a:schemeClr>
                  </a:solidFill>
                  <a:latin typeface="迷你简卡通" pitchFamily="65" charset="-122"/>
                  <a:ea typeface="迷你简卡通" pitchFamily="65" charset="-122"/>
                </a:endParaRPr>
              </a:p>
            </p:txBody>
          </p:sp>
        </p:grpSp>
        <p:cxnSp>
          <p:nvCxnSpPr>
            <p:cNvPr id="162" name="直接连接符 161"/>
            <p:cNvCxnSpPr/>
            <p:nvPr/>
          </p:nvCxnSpPr>
          <p:spPr>
            <a:xfrm flipV="1">
              <a:off x="1358093" y="3643926"/>
              <a:ext cx="1928335" cy="2167"/>
            </a:xfrm>
            <a:prstGeom prst="line">
              <a:avLst/>
            </a:prstGeom>
            <a:ln>
              <a:headEnd type="oval" w="med" len="med"/>
            </a:ln>
          </p:spPr>
          <p:style>
            <a:lnRef idx="1">
              <a:schemeClr val="dk1"/>
            </a:lnRef>
            <a:fillRef idx="0">
              <a:schemeClr val="dk1"/>
            </a:fillRef>
            <a:effectRef idx="0">
              <a:schemeClr val="dk1"/>
            </a:effectRef>
            <a:fontRef idx="minor">
              <a:schemeClr val="tx1"/>
            </a:fontRef>
          </p:style>
        </p:cxnSp>
      </p:grpSp>
      <p:grpSp>
        <p:nvGrpSpPr>
          <p:cNvPr id="165" name="组合 4"/>
          <p:cNvGrpSpPr>
            <a:grpSpLocks/>
          </p:cNvGrpSpPr>
          <p:nvPr/>
        </p:nvGrpSpPr>
        <p:grpSpPr bwMode="auto">
          <a:xfrm>
            <a:off x="4697414" y="3469009"/>
            <a:ext cx="1874837" cy="955251"/>
            <a:chOff x="1180775" y="3262594"/>
            <a:chExt cx="2379690" cy="1303748"/>
          </a:xfrm>
        </p:grpSpPr>
        <p:grpSp>
          <p:nvGrpSpPr>
            <p:cNvPr id="166" name="组合 23"/>
            <p:cNvGrpSpPr>
              <a:grpSpLocks/>
            </p:cNvGrpSpPr>
            <p:nvPr/>
          </p:nvGrpSpPr>
          <p:grpSpPr bwMode="auto">
            <a:xfrm>
              <a:off x="1180775" y="3262594"/>
              <a:ext cx="2379690" cy="1303748"/>
              <a:chOff x="609271" y="1333768"/>
              <a:chExt cx="2379690" cy="1303748"/>
            </a:xfrm>
          </p:grpSpPr>
          <p:sp>
            <p:nvSpPr>
              <p:cNvPr id="168" name="矩形 7"/>
              <p:cNvSpPr>
                <a:spLocks noChangeArrowheads="1"/>
              </p:cNvSpPr>
              <p:nvPr/>
            </p:nvSpPr>
            <p:spPr bwMode="auto">
              <a:xfrm>
                <a:off x="653024" y="1333768"/>
                <a:ext cx="2206623" cy="420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1400" b="1" dirty="0" smtClean="0">
                    <a:solidFill>
                      <a:schemeClr val="tx1">
                        <a:lumMod val="65000"/>
                        <a:lumOff val="35000"/>
                      </a:schemeClr>
                    </a:solidFill>
                    <a:latin typeface="迷你简卡通" pitchFamily="65" charset="-122"/>
                    <a:ea typeface="迷你简卡通" pitchFamily="65" charset="-122"/>
                  </a:rPr>
                  <a:t>车辆运动</a:t>
                </a:r>
                <a:endParaRPr lang="zh-CN" altLang="en-US" sz="1400" b="1" dirty="0">
                  <a:solidFill>
                    <a:schemeClr val="tx1">
                      <a:lumMod val="65000"/>
                      <a:lumOff val="35000"/>
                    </a:schemeClr>
                  </a:solidFill>
                  <a:latin typeface="迷你简卡通" pitchFamily="65" charset="-122"/>
                  <a:ea typeface="迷你简卡通" pitchFamily="65" charset="-122"/>
                </a:endParaRPr>
              </a:p>
            </p:txBody>
          </p:sp>
          <p:sp>
            <p:nvSpPr>
              <p:cNvPr id="169" name="矩形 8"/>
              <p:cNvSpPr>
                <a:spLocks noChangeArrowheads="1"/>
              </p:cNvSpPr>
              <p:nvPr/>
            </p:nvSpPr>
            <p:spPr bwMode="auto">
              <a:xfrm>
                <a:off x="609271" y="1818399"/>
                <a:ext cx="2379690" cy="819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zh-CN" altLang="en-US" sz="1100" dirty="0" smtClean="0">
                    <a:solidFill>
                      <a:schemeClr val="tx1">
                        <a:lumMod val="65000"/>
                        <a:lumOff val="35000"/>
                      </a:schemeClr>
                    </a:solidFill>
                    <a:latin typeface="迷你简卡通" pitchFamily="65" charset="-122"/>
                    <a:ea typeface="迷你简卡通" pitchFamily="65" charset="-122"/>
                  </a:rPr>
                  <a:t>依据运动模型，以配置的时间间隔进行位置更新</a:t>
                </a:r>
                <a:endParaRPr lang="en-US" altLang="zh-CN" sz="1100" dirty="0" smtClean="0">
                  <a:solidFill>
                    <a:schemeClr val="tx1">
                      <a:lumMod val="65000"/>
                      <a:lumOff val="35000"/>
                    </a:schemeClr>
                  </a:solidFill>
                  <a:latin typeface="迷你简卡通" pitchFamily="65" charset="-122"/>
                  <a:ea typeface="迷你简卡通" pitchFamily="65" charset="-122"/>
                </a:endParaRPr>
              </a:p>
              <a:p>
                <a:pPr algn="just" eaLnBrk="1" hangingPunct="1">
                  <a:spcBef>
                    <a:spcPct val="0"/>
                  </a:spcBef>
                  <a:buFontTx/>
                  <a:buNone/>
                </a:pPr>
                <a:r>
                  <a:rPr lang="zh-CN" altLang="en-US" sz="1100" dirty="0" smtClean="0">
                    <a:solidFill>
                      <a:schemeClr val="tx1">
                        <a:lumMod val="65000"/>
                        <a:lumOff val="35000"/>
                      </a:schemeClr>
                    </a:solidFill>
                    <a:latin typeface="迷你简卡通" pitchFamily="65" charset="-122"/>
                    <a:ea typeface="迷你简卡通" pitchFamily="65" charset="-122"/>
                  </a:rPr>
                  <a:t>（非渐变）</a:t>
                </a:r>
                <a:endParaRPr lang="en-US" altLang="zh-CN" sz="1100" dirty="0">
                  <a:solidFill>
                    <a:schemeClr val="tx1">
                      <a:lumMod val="65000"/>
                      <a:lumOff val="35000"/>
                    </a:schemeClr>
                  </a:solidFill>
                  <a:latin typeface="迷你简卡通" pitchFamily="65" charset="-122"/>
                  <a:ea typeface="迷你简卡通" pitchFamily="65" charset="-122"/>
                </a:endParaRPr>
              </a:p>
            </p:txBody>
          </p:sp>
        </p:grpSp>
        <p:cxnSp>
          <p:nvCxnSpPr>
            <p:cNvPr id="167" name="直接连接符 166"/>
            <p:cNvCxnSpPr/>
            <p:nvPr/>
          </p:nvCxnSpPr>
          <p:spPr>
            <a:xfrm flipV="1">
              <a:off x="1358093" y="3643926"/>
              <a:ext cx="1928335" cy="2167"/>
            </a:xfrm>
            <a:prstGeom prst="line">
              <a:avLst/>
            </a:prstGeom>
            <a:ln>
              <a:headEnd type="oval" w="med" len="med"/>
            </a:ln>
          </p:spPr>
          <p:style>
            <a:lnRef idx="1">
              <a:schemeClr val="dk1"/>
            </a:lnRef>
            <a:fillRef idx="0">
              <a:schemeClr val="dk1"/>
            </a:fillRef>
            <a:effectRef idx="0">
              <a:schemeClr val="dk1"/>
            </a:effectRef>
            <a:fontRef idx="minor">
              <a:schemeClr val="tx1"/>
            </a:fontRef>
          </p:style>
        </p:cxnSp>
      </p:grpSp>
      <p:grpSp>
        <p:nvGrpSpPr>
          <p:cNvPr id="170" name="组合 4"/>
          <p:cNvGrpSpPr>
            <a:grpSpLocks/>
          </p:cNvGrpSpPr>
          <p:nvPr/>
        </p:nvGrpSpPr>
        <p:grpSpPr bwMode="auto">
          <a:xfrm>
            <a:off x="6769100" y="3469009"/>
            <a:ext cx="1874838" cy="785974"/>
            <a:chOff x="1180775" y="3262594"/>
            <a:chExt cx="2379690" cy="1072715"/>
          </a:xfrm>
        </p:grpSpPr>
        <p:grpSp>
          <p:nvGrpSpPr>
            <p:cNvPr id="171" name="组合 23"/>
            <p:cNvGrpSpPr>
              <a:grpSpLocks/>
            </p:cNvGrpSpPr>
            <p:nvPr/>
          </p:nvGrpSpPr>
          <p:grpSpPr bwMode="auto">
            <a:xfrm>
              <a:off x="1180775" y="3262594"/>
              <a:ext cx="2379690" cy="1072715"/>
              <a:chOff x="609271" y="1333768"/>
              <a:chExt cx="2379690" cy="1072715"/>
            </a:xfrm>
          </p:grpSpPr>
          <p:sp>
            <p:nvSpPr>
              <p:cNvPr id="173" name="矩形 7"/>
              <p:cNvSpPr>
                <a:spLocks noChangeArrowheads="1"/>
              </p:cNvSpPr>
              <p:nvPr/>
            </p:nvSpPr>
            <p:spPr bwMode="auto">
              <a:xfrm>
                <a:off x="653024" y="1333768"/>
                <a:ext cx="2206621" cy="4200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spcBef>
                    <a:spcPct val="0"/>
                  </a:spcBef>
                  <a:buFontTx/>
                  <a:buNone/>
                </a:pPr>
                <a:r>
                  <a:rPr lang="zh-CN" altLang="en-US" sz="1400" b="1" dirty="0" smtClean="0">
                    <a:solidFill>
                      <a:schemeClr val="tx1">
                        <a:lumMod val="65000"/>
                        <a:lumOff val="35000"/>
                      </a:schemeClr>
                    </a:solidFill>
                    <a:latin typeface="迷你简卡通" pitchFamily="65" charset="-122"/>
                    <a:ea typeface="迷你简卡通" pitchFamily="65" charset="-122"/>
                  </a:rPr>
                  <a:t>信道刷新</a:t>
                </a:r>
                <a:endParaRPr lang="zh-CN" altLang="en-US" sz="1400" b="1" dirty="0">
                  <a:solidFill>
                    <a:schemeClr val="tx1">
                      <a:lumMod val="65000"/>
                      <a:lumOff val="35000"/>
                    </a:schemeClr>
                  </a:solidFill>
                  <a:latin typeface="迷你简卡通" pitchFamily="65" charset="-122"/>
                  <a:ea typeface="迷你简卡通" pitchFamily="65" charset="-122"/>
                </a:endParaRPr>
              </a:p>
            </p:txBody>
          </p:sp>
          <p:sp>
            <p:nvSpPr>
              <p:cNvPr id="174" name="矩形 8"/>
              <p:cNvSpPr>
                <a:spLocks noChangeArrowheads="1"/>
              </p:cNvSpPr>
              <p:nvPr/>
            </p:nvSpPr>
            <p:spPr bwMode="auto">
              <a:xfrm>
                <a:off x="609271" y="1818399"/>
                <a:ext cx="2379690" cy="588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just" eaLnBrk="1" hangingPunct="1">
                  <a:spcBef>
                    <a:spcPct val="0"/>
                  </a:spcBef>
                  <a:buFontTx/>
                  <a:buNone/>
                </a:pPr>
                <a:r>
                  <a:rPr lang="zh-CN" altLang="en-US" sz="1100" dirty="0" smtClean="0">
                    <a:solidFill>
                      <a:schemeClr val="tx1">
                        <a:lumMod val="65000"/>
                        <a:lumOff val="35000"/>
                      </a:schemeClr>
                    </a:solidFill>
                    <a:latin typeface="迷你简卡通" pitchFamily="65" charset="-122"/>
                    <a:ea typeface="迷你简卡通" pitchFamily="65" charset="-122"/>
                  </a:rPr>
                  <a:t>包括路径损耗、信道响应矩阵</a:t>
                </a:r>
                <a:endParaRPr lang="en-US" altLang="zh-CN" sz="1100" dirty="0">
                  <a:solidFill>
                    <a:schemeClr val="tx1">
                      <a:lumMod val="65000"/>
                      <a:lumOff val="35000"/>
                    </a:schemeClr>
                  </a:solidFill>
                  <a:latin typeface="迷你简卡通" pitchFamily="65" charset="-122"/>
                  <a:ea typeface="迷你简卡通" pitchFamily="65" charset="-122"/>
                </a:endParaRPr>
              </a:p>
            </p:txBody>
          </p:sp>
        </p:grpSp>
        <p:cxnSp>
          <p:nvCxnSpPr>
            <p:cNvPr id="172" name="直接连接符 171"/>
            <p:cNvCxnSpPr/>
            <p:nvPr/>
          </p:nvCxnSpPr>
          <p:spPr>
            <a:xfrm flipV="1">
              <a:off x="1358093" y="3643926"/>
              <a:ext cx="1928335" cy="2167"/>
            </a:xfrm>
            <a:prstGeom prst="line">
              <a:avLst/>
            </a:prstGeom>
            <a:ln>
              <a:headEnd type="oval" w="med" len="med"/>
            </a:ln>
          </p:spPr>
          <p:style>
            <a:lnRef idx="1">
              <a:schemeClr val="dk1"/>
            </a:lnRef>
            <a:fillRef idx="0">
              <a:schemeClr val="dk1"/>
            </a:fillRef>
            <a:effectRef idx="0">
              <a:schemeClr val="dk1"/>
            </a:effectRef>
            <a:fontRef idx="minor">
              <a:schemeClr val="tx1"/>
            </a:fontRef>
          </p:style>
        </p:cxnSp>
      </p:grpSp>
      <p:pic>
        <p:nvPicPr>
          <p:cNvPr id="7" name="图片 6"/>
          <p:cNvPicPr>
            <a:picLocks noChangeAspect="1"/>
          </p:cNvPicPr>
          <p:nvPr/>
        </p:nvPicPr>
        <p:blipFill>
          <a:blip r:embed="rId3"/>
          <a:stretch>
            <a:fillRect/>
          </a:stretch>
        </p:blipFill>
        <p:spPr>
          <a:xfrm>
            <a:off x="811902" y="1263494"/>
            <a:ext cx="7377322" cy="1508797"/>
          </a:xfrm>
          <a:prstGeom prst="rect">
            <a:avLst/>
          </a:prstGeom>
        </p:spPr>
      </p:pic>
      <p:sp>
        <p:nvSpPr>
          <p:cNvPr id="2" name="灯片编号占位符 1"/>
          <p:cNvSpPr>
            <a:spLocks noGrp="1"/>
          </p:cNvSpPr>
          <p:nvPr>
            <p:ph type="sldNum" sz="quarter" idx="12"/>
          </p:nvPr>
        </p:nvSpPr>
        <p:spPr/>
        <p:txBody>
          <a:bodyPr/>
          <a:lstStyle/>
          <a:p>
            <a:fld id="{3D35A4F4-3C3D-4891-9B26-BF833C6D496B}" type="slidenum">
              <a:rPr lang="zh-CN" altLang="en-US" smtClean="0"/>
              <a:t>10</a:t>
            </a:fld>
            <a:endParaRPr lang="zh-CN" altLang="en-US"/>
          </a:p>
        </p:txBody>
      </p:sp>
    </p:spTree>
    <p:extLst>
      <p:ext uri="{BB962C8B-B14F-4D97-AF65-F5344CB8AC3E}">
        <p14:creationId xmlns:p14="http://schemas.microsoft.com/office/powerpoint/2010/main" val="1673823757"/>
      </p:ext>
    </p:extLst>
  </p:cSld>
  <p:clrMapOvr>
    <a:masterClrMapping/>
  </p:clrMapOvr>
  <mc:AlternateContent xmlns:mc="http://schemas.openxmlformats.org/markup-compatibility/2006" xmlns:p14="http://schemas.microsoft.com/office/powerpoint/2010/main">
    <mc:Choice Requires="p14">
      <p:transition p14:dur="10">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barn(inVertical)">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wipe(left)">
                                      <p:cBhvr>
                                        <p:cTn id="12" dur="500"/>
                                        <p:tgtEl>
                                          <p:spTgt spid="78"/>
                                        </p:tgtEl>
                                      </p:cBhvr>
                                    </p:animEffect>
                                  </p:childTnLst>
                                </p:cTn>
                              </p:par>
                              <p:par>
                                <p:cTn id="13" presetID="42" presetClass="entr" presetSubtype="0" fill="hold" nodeType="withEffect">
                                  <p:stCondLst>
                                    <p:cond delay="0"/>
                                  </p:stCondLst>
                                  <p:childTnLst>
                                    <p:set>
                                      <p:cBhvr>
                                        <p:cTn id="14" dur="1" fill="hold">
                                          <p:stCondLst>
                                            <p:cond delay="0"/>
                                          </p:stCondLst>
                                        </p:cTn>
                                        <p:tgtEl>
                                          <p:spTgt spid="155"/>
                                        </p:tgtEl>
                                        <p:attrNameLst>
                                          <p:attrName>style.visibility</p:attrName>
                                        </p:attrNameLst>
                                      </p:cBhvr>
                                      <p:to>
                                        <p:strVal val="visible"/>
                                      </p:to>
                                    </p:set>
                                    <p:animEffect transition="in" filter="fade">
                                      <p:cBhvr>
                                        <p:cTn id="15" dur="1000"/>
                                        <p:tgtEl>
                                          <p:spTgt spid="155"/>
                                        </p:tgtEl>
                                      </p:cBhvr>
                                    </p:animEffect>
                                    <p:anim calcmode="lin" valueType="num">
                                      <p:cBhvr>
                                        <p:cTn id="16" dur="1000" fill="hold"/>
                                        <p:tgtEl>
                                          <p:spTgt spid="155"/>
                                        </p:tgtEl>
                                        <p:attrNameLst>
                                          <p:attrName>ppt_x</p:attrName>
                                        </p:attrNameLst>
                                      </p:cBhvr>
                                      <p:tavLst>
                                        <p:tav tm="0">
                                          <p:val>
                                            <p:strVal val="#ppt_x"/>
                                          </p:val>
                                        </p:tav>
                                        <p:tav tm="100000">
                                          <p:val>
                                            <p:strVal val="#ppt_x"/>
                                          </p:val>
                                        </p:tav>
                                      </p:tavLst>
                                    </p:anim>
                                    <p:anim calcmode="lin" valueType="num">
                                      <p:cBhvr>
                                        <p:cTn id="17" dur="1000" fill="hold"/>
                                        <p:tgtEl>
                                          <p:spTgt spid="155"/>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160"/>
                                        </p:tgtEl>
                                        <p:attrNameLst>
                                          <p:attrName>style.visibility</p:attrName>
                                        </p:attrNameLst>
                                      </p:cBhvr>
                                      <p:to>
                                        <p:strVal val="visible"/>
                                      </p:to>
                                    </p:set>
                                    <p:animEffect transition="in" filter="fade">
                                      <p:cBhvr>
                                        <p:cTn id="20" dur="1000"/>
                                        <p:tgtEl>
                                          <p:spTgt spid="160"/>
                                        </p:tgtEl>
                                      </p:cBhvr>
                                    </p:animEffect>
                                    <p:anim calcmode="lin" valueType="num">
                                      <p:cBhvr>
                                        <p:cTn id="21" dur="1000" fill="hold"/>
                                        <p:tgtEl>
                                          <p:spTgt spid="160"/>
                                        </p:tgtEl>
                                        <p:attrNameLst>
                                          <p:attrName>ppt_x</p:attrName>
                                        </p:attrNameLst>
                                      </p:cBhvr>
                                      <p:tavLst>
                                        <p:tav tm="0">
                                          <p:val>
                                            <p:strVal val="#ppt_x"/>
                                          </p:val>
                                        </p:tav>
                                        <p:tav tm="100000">
                                          <p:val>
                                            <p:strVal val="#ppt_x"/>
                                          </p:val>
                                        </p:tav>
                                      </p:tavLst>
                                    </p:anim>
                                    <p:anim calcmode="lin" valueType="num">
                                      <p:cBhvr>
                                        <p:cTn id="22" dur="1000" fill="hold"/>
                                        <p:tgtEl>
                                          <p:spTgt spid="160"/>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165"/>
                                        </p:tgtEl>
                                        <p:attrNameLst>
                                          <p:attrName>style.visibility</p:attrName>
                                        </p:attrNameLst>
                                      </p:cBhvr>
                                      <p:to>
                                        <p:strVal val="visible"/>
                                      </p:to>
                                    </p:set>
                                    <p:animEffect transition="in" filter="fade">
                                      <p:cBhvr>
                                        <p:cTn id="25" dur="1000"/>
                                        <p:tgtEl>
                                          <p:spTgt spid="165"/>
                                        </p:tgtEl>
                                      </p:cBhvr>
                                    </p:animEffect>
                                    <p:anim calcmode="lin" valueType="num">
                                      <p:cBhvr>
                                        <p:cTn id="26" dur="1000" fill="hold"/>
                                        <p:tgtEl>
                                          <p:spTgt spid="165"/>
                                        </p:tgtEl>
                                        <p:attrNameLst>
                                          <p:attrName>ppt_x</p:attrName>
                                        </p:attrNameLst>
                                      </p:cBhvr>
                                      <p:tavLst>
                                        <p:tav tm="0">
                                          <p:val>
                                            <p:strVal val="#ppt_x"/>
                                          </p:val>
                                        </p:tav>
                                        <p:tav tm="100000">
                                          <p:val>
                                            <p:strVal val="#ppt_x"/>
                                          </p:val>
                                        </p:tav>
                                      </p:tavLst>
                                    </p:anim>
                                    <p:anim calcmode="lin" valueType="num">
                                      <p:cBhvr>
                                        <p:cTn id="27" dur="1000" fill="hold"/>
                                        <p:tgtEl>
                                          <p:spTgt spid="165"/>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170"/>
                                        </p:tgtEl>
                                        <p:attrNameLst>
                                          <p:attrName>style.visibility</p:attrName>
                                        </p:attrNameLst>
                                      </p:cBhvr>
                                      <p:to>
                                        <p:strVal val="visible"/>
                                      </p:to>
                                    </p:set>
                                    <p:animEffect transition="in" filter="fade">
                                      <p:cBhvr>
                                        <p:cTn id="30" dur="1000"/>
                                        <p:tgtEl>
                                          <p:spTgt spid="170"/>
                                        </p:tgtEl>
                                      </p:cBhvr>
                                    </p:animEffect>
                                    <p:anim calcmode="lin" valueType="num">
                                      <p:cBhvr>
                                        <p:cTn id="31" dur="1000" fill="hold"/>
                                        <p:tgtEl>
                                          <p:spTgt spid="170"/>
                                        </p:tgtEl>
                                        <p:attrNameLst>
                                          <p:attrName>ppt_x</p:attrName>
                                        </p:attrNameLst>
                                      </p:cBhvr>
                                      <p:tavLst>
                                        <p:tav tm="0">
                                          <p:val>
                                            <p:strVal val="#ppt_x"/>
                                          </p:val>
                                        </p:tav>
                                        <p:tav tm="100000">
                                          <p:val>
                                            <p:strVal val="#ppt_x"/>
                                          </p:val>
                                        </p:tav>
                                      </p:tavLst>
                                    </p:anim>
                                    <p:anim calcmode="lin" valueType="num">
                                      <p:cBhvr>
                                        <p:cTn id="32" dur="1000" fill="hold"/>
                                        <p:tgtEl>
                                          <p:spTgt spid="17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文本框 215"/>
          <p:cNvSpPr txBox="1"/>
          <p:nvPr/>
        </p:nvSpPr>
        <p:spPr>
          <a:xfrm>
            <a:off x="681918" y="107229"/>
            <a:ext cx="3530418" cy="346249"/>
          </a:xfrm>
          <a:prstGeom prst="rect">
            <a:avLst/>
          </a:prstGeom>
          <a:noFill/>
          <a:ln>
            <a:noFill/>
          </a:ln>
        </p:spPr>
        <p:txBody>
          <a:bodyPr wrap="square" lIns="68580" tIns="34290" rIns="68580" bIns="34290" rtlCol="0">
            <a:spAutoFit/>
          </a:bodyPr>
          <a:lstStyle/>
          <a:p>
            <a:r>
              <a:rPr lang="zh-CN" altLang="en-US" sz="1800" b="1" dirty="0">
                <a:solidFill>
                  <a:schemeClr val="tx1">
                    <a:lumMod val="65000"/>
                    <a:lumOff val="35000"/>
                  </a:schemeClr>
                </a:solidFill>
              </a:rPr>
              <a:t>地理拓扑与</a:t>
            </a:r>
            <a:r>
              <a:rPr lang="zh-CN" altLang="en-US" sz="1800" b="1" dirty="0" smtClean="0">
                <a:solidFill>
                  <a:schemeClr val="tx1">
                    <a:lumMod val="65000"/>
                    <a:lumOff val="35000"/>
                  </a:schemeClr>
                </a:solidFill>
              </a:rPr>
              <a:t>传播</a:t>
            </a:r>
            <a:r>
              <a:rPr lang="zh-CN" altLang="en-US" sz="1800" b="1" dirty="0">
                <a:solidFill>
                  <a:schemeClr val="tx1">
                    <a:lumMod val="65000"/>
                    <a:lumOff val="35000"/>
                  </a:schemeClr>
                </a:solidFill>
              </a:rPr>
              <a:t>单元</a:t>
            </a:r>
          </a:p>
        </p:txBody>
      </p:sp>
      <p:graphicFrame>
        <p:nvGraphicFramePr>
          <p:cNvPr id="5" name="对象 4"/>
          <p:cNvGraphicFramePr>
            <a:graphicFrameLocks noChangeAspect="1"/>
          </p:cNvGraphicFramePr>
          <p:nvPr>
            <p:extLst>
              <p:ext uri="{D42A27DB-BD31-4B8C-83A1-F6EECF244321}">
                <p14:modId xmlns:p14="http://schemas.microsoft.com/office/powerpoint/2010/main" val="51193127"/>
              </p:ext>
            </p:extLst>
          </p:nvPr>
        </p:nvGraphicFramePr>
        <p:xfrm>
          <a:off x="3859943" y="1623483"/>
          <a:ext cx="5257800" cy="1463675"/>
        </p:xfrm>
        <a:graphic>
          <a:graphicData uri="http://schemas.openxmlformats.org/presentationml/2006/ole">
            <mc:AlternateContent xmlns:mc="http://schemas.openxmlformats.org/markup-compatibility/2006">
              <mc:Choice xmlns:v="urn:schemas-microsoft-com:vml" Requires="v">
                <p:oleObj spid="_x0000_s4234" name="Visio" r:id="rId4" imgW="7307545" imgH="2011586" progId="Visio.Drawing.15">
                  <p:embed/>
                </p:oleObj>
              </mc:Choice>
              <mc:Fallback>
                <p:oleObj name="Visio" r:id="rId4" imgW="7307545" imgH="2011586" progId="Visio.Drawing.15">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59943" y="1623483"/>
                        <a:ext cx="5257800" cy="14636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6" name="图片 5"/>
          <p:cNvPicPr>
            <a:picLocks noChangeAspect="1"/>
          </p:cNvPicPr>
          <p:nvPr/>
        </p:nvPicPr>
        <p:blipFill>
          <a:blip r:embed="rId6"/>
          <a:stretch>
            <a:fillRect/>
          </a:stretch>
        </p:blipFill>
        <p:spPr>
          <a:xfrm>
            <a:off x="29052" y="908304"/>
            <a:ext cx="3719828" cy="3931279"/>
          </a:xfrm>
          <a:prstGeom prst="rect">
            <a:avLst/>
          </a:prstGeom>
        </p:spPr>
      </p:pic>
      <p:cxnSp>
        <p:nvCxnSpPr>
          <p:cNvPr id="9" name="直接连接符 8"/>
          <p:cNvCxnSpPr/>
          <p:nvPr/>
        </p:nvCxnSpPr>
        <p:spPr>
          <a:xfrm>
            <a:off x="3882443" y="547392"/>
            <a:ext cx="0" cy="4445232"/>
          </a:xfrm>
          <a:prstGeom prst="line">
            <a:avLst/>
          </a:prstGeom>
          <a:ln w="31750">
            <a:solidFill>
              <a:schemeClr val="tx1"/>
            </a:solidFill>
            <a:prstDash val="dash"/>
          </a:ln>
        </p:spPr>
        <p:style>
          <a:lnRef idx="1">
            <a:schemeClr val="accent1"/>
          </a:lnRef>
          <a:fillRef idx="0">
            <a:schemeClr val="accent1"/>
          </a:fillRef>
          <a:effectRef idx="0">
            <a:schemeClr val="accent1"/>
          </a:effectRef>
          <a:fontRef idx="minor">
            <a:schemeClr val="tx1"/>
          </a:fontRef>
        </p:style>
      </p:cxnSp>
      <p:grpSp>
        <p:nvGrpSpPr>
          <p:cNvPr id="141" name="组合 140"/>
          <p:cNvGrpSpPr/>
          <p:nvPr/>
        </p:nvGrpSpPr>
        <p:grpSpPr>
          <a:xfrm rot="153827">
            <a:off x="783999" y="343000"/>
            <a:ext cx="2321513" cy="156053"/>
            <a:chOff x="4811713" y="3211513"/>
            <a:chExt cx="2308226" cy="423863"/>
          </a:xfrm>
          <a:solidFill>
            <a:schemeClr val="tx1">
              <a:lumMod val="85000"/>
              <a:lumOff val="15000"/>
            </a:schemeClr>
          </a:solidFill>
        </p:grpSpPr>
        <p:sp>
          <p:nvSpPr>
            <p:cNvPr id="142" name="Freeform 5"/>
            <p:cNvSpPr>
              <a:spLocks/>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44" name="Freeform 6"/>
            <p:cNvSpPr>
              <a:spLocks/>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45" name="Freeform 7"/>
            <p:cNvSpPr>
              <a:spLocks/>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47" name="Freeform 8"/>
            <p:cNvSpPr>
              <a:spLocks/>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48"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49" name="Freeform 10"/>
            <p:cNvSpPr>
              <a:spLocks/>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50" name="Freeform 11"/>
            <p:cNvSpPr>
              <a:spLocks/>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51" name="Freeform 12"/>
            <p:cNvSpPr>
              <a:spLocks/>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52" name="Freeform 13"/>
            <p:cNvSpPr>
              <a:spLocks/>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53" name="Freeform 14"/>
            <p:cNvSpPr>
              <a:spLocks/>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54" name="Freeform 15"/>
            <p:cNvSpPr>
              <a:spLocks/>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75" name="Freeform 16"/>
            <p:cNvSpPr>
              <a:spLocks/>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76" name="Freeform 17"/>
            <p:cNvSpPr>
              <a:spLocks/>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77" name="Freeform 18"/>
            <p:cNvSpPr>
              <a:spLocks/>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78" name="Freeform 19"/>
            <p:cNvSpPr>
              <a:spLocks/>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79" name="Freeform 20"/>
            <p:cNvSpPr>
              <a:spLocks/>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80" name="Freeform 21"/>
            <p:cNvSpPr>
              <a:spLocks/>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81" name="Freeform 22"/>
            <p:cNvSpPr>
              <a:spLocks/>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82" name="Freeform 23"/>
            <p:cNvSpPr>
              <a:spLocks/>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83" name="Freeform 24"/>
            <p:cNvSpPr>
              <a:spLocks/>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84" name="Freeform 25"/>
            <p:cNvSpPr>
              <a:spLocks/>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85" name="Freeform 26"/>
            <p:cNvSpPr>
              <a:spLocks/>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86" name="Freeform 27"/>
            <p:cNvSpPr>
              <a:spLocks/>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87" name="Freeform 28"/>
            <p:cNvSpPr>
              <a:spLocks/>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88" name="Freeform 30"/>
            <p:cNvSpPr>
              <a:spLocks/>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89" name="Freeform 31"/>
            <p:cNvSpPr>
              <a:spLocks/>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90" name="Freeform 32"/>
            <p:cNvSpPr>
              <a:spLocks/>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91" name="Freeform 33"/>
            <p:cNvSpPr>
              <a:spLocks/>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92" name="Freeform 35"/>
            <p:cNvSpPr>
              <a:spLocks/>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93" name="Freeform 36"/>
            <p:cNvSpPr>
              <a:spLocks/>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94" name="Freeform 37"/>
            <p:cNvSpPr>
              <a:spLocks/>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95" name="Freeform 38"/>
            <p:cNvSpPr>
              <a:spLocks/>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96" name="Freeform 39"/>
            <p:cNvSpPr>
              <a:spLocks/>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97" name="Freeform 40"/>
            <p:cNvSpPr>
              <a:spLocks/>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98" name="Freeform 41"/>
            <p:cNvSpPr>
              <a:spLocks/>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99" name="Freeform 42"/>
            <p:cNvSpPr>
              <a:spLocks/>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00" name="Freeform 43"/>
            <p:cNvSpPr>
              <a:spLocks/>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01" name="Freeform 44"/>
            <p:cNvSpPr>
              <a:spLocks/>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02" name="Freeform 45"/>
            <p:cNvSpPr>
              <a:spLocks/>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03" name="Freeform 46"/>
            <p:cNvSpPr>
              <a:spLocks/>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04" name="Freeform 47"/>
            <p:cNvSpPr>
              <a:spLocks/>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05" name="Freeform 48"/>
            <p:cNvSpPr>
              <a:spLocks/>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06" name="Freeform 49"/>
            <p:cNvSpPr>
              <a:spLocks/>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07" name="Freeform 50"/>
            <p:cNvSpPr>
              <a:spLocks/>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08" name="Freeform 51"/>
            <p:cNvSpPr>
              <a:spLocks/>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09" name="Freeform 52"/>
            <p:cNvSpPr>
              <a:spLocks/>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10" name="Freeform 53"/>
            <p:cNvSpPr>
              <a:spLocks/>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11" name="Freeform 54"/>
            <p:cNvSpPr>
              <a:spLocks/>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12" name="Freeform 55"/>
            <p:cNvSpPr>
              <a:spLocks/>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13" name="Freeform 56"/>
            <p:cNvSpPr>
              <a:spLocks/>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14" name="Freeform 58"/>
            <p:cNvSpPr>
              <a:spLocks/>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15" name="Freeform 59"/>
            <p:cNvSpPr>
              <a:spLocks/>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16" name="Freeform 60"/>
            <p:cNvSpPr>
              <a:spLocks/>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17" name="Freeform 61"/>
            <p:cNvSpPr>
              <a:spLocks/>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18"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19"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20"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21" name="Freeform 66"/>
            <p:cNvSpPr>
              <a:spLocks/>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22" name="Freeform 68"/>
            <p:cNvSpPr>
              <a:spLocks/>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23" name="Freeform 70"/>
            <p:cNvSpPr>
              <a:spLocks/>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24" name="Freeform 71"/>
            <p:cNvSpPr>
              <a:spLocks/>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sp>
        <p:nvSpPr>
          <p:cNvPr id="2" name="灯片编号占位符 1"/>
          <p:cNvSpPr>
            <a:spLocks noGrp="1"/>
          </p:cNvSpPr>
          <p:nvPr>
            <p:ph type="sldNum" sz="quarter" idx="12"/>
          </p:nvPr>
        </p:nvSpPr>
        <p:spPr/>
        <p:txBody>
          <a:bodyPr/>
          <a:lstStyle/>
          <a:p>
            <a:fld id="{3D35A4F4-3C3D-4891-9B26-BF833C6D496B}" type="slidenum">
              <a:rPr lang="zh-CN" altLang="en-US" smtClean="0"/>
              <a:t>11</a:t>
            </a:fld>
            <a:endParaRPr lang="zh-CN" altLang="en-US"/>
          </a:p>
        </p:txBody>
      </p:sp>
    </p:spTree>
    <p:extLst>
      <p:ext uri="{BB962C8B-B14F-4D97-AF65-F5344CB8AC3E}">
        <p14:creationId xmlns:p14="http://schemas.microsoft.com/office/powerpoint/2010/main" val="1637244603"/>
      </p:ext>
    </p:extLst>
  </p:cSld>
  <p:clrMapOvr>
    <a:masterClrMapping/>
  </p:clrMapOvr>
  <mc:AlternateContent xmlns:mc="http://schemas.openxmlformats.org/markup-compatibility/2006" xmlns:p14="http://schemas.microsoft.com/office/powerpoint/2010/main">
    <mc:Choice Requires="p14">
      <p:transition p14:dur="10">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barn(inVertical)">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41"/>
                                        </p:tgtEl>
                                        <p:attrNameLst>
                                          <p:attrName>style.visibility</p:attrName>
                                        </p:attrNameLst>
                                      </p:cBhvr>
                                      <p:to>
                                        <p:strVal val="visible"/>
                                      </p:to>
                                    </p:set>
                                    <p:animEffect transition="in" filter="wipe(left)">
                                      <p:cBhvr>
                                        <p:cTn id="12" dur="500"/>
                                        <p:tgtEl>
                                          <p:spTgt spid="1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5" name="文本框 215"/>
          <p:cNvSpPr txBox="1"/>
          <p:nvPr/>
        </p:nvSpPr>
        <p:spPr>
          <a:xfrm>
            <a:off x="681918" y="107229"/>
            <a:ext cx="2498035" cy="346249"/>
          </a:xfrm>
          <a:prstGeom prst="rect">
            <a:avLst/>
          </a:prstGeom>
          <a:noFill/>
          <a:ln>
            <a:noFill/>
          </a:ln>
        </p:spPr>
        <p:txBody>
          <a:bodyPr wrap="square" lIns="68580" tIns="34290" rIns="68580" bIns="34290" rtlCol="0">
            <a:spAutoFit/>
          </a:bodyPr>
          <a:lstStyle/>
          <a:p>
            <a:r>
              <a:rPr lang="zh-CN" altLang="en-US" sz="1800" b="1" dirty="0" smtClean="0">
                <a:solidFill>
                  <a:schemeClr val="tx1">
                    <a:lumMod val="65000"/>
                    <a:lumOff val="35000"/>
                  </a:schemeClr>
                </a:solidFill>
              </a:rPr>
              <a:t>路由</a:t>
            </a:r>
            <a:r>
              <a:rPr lang="zh-CN" altLang="en-US" sz="1800" b="1" dirty="0">
                <a:solidFill>
                  <a:schemeClr val="tx1">
                    <a:lumMod val="65000"/>
                    <a:lumOff val="35000"/>
                  </a:schemeClr>
                </a:solidFill>
              </a:rPr>
              <a:t>单元</a:t>
            </a:r>
          </a:p>
        </p:txBody>
      </p:sp>
      <p:grpSp>
        <p:nvGrpSpPr>
          <p:cNvPr id="437" name="组合 436"/>
          <p:cNvGrpSpPr/>
          <p:nvPr/>
        </p:nvGrpSpPr>
        <p:grpSpPr>
          <a:xfrm rot="153827">
            <a:off x="783999" y="343000"/>
            <a:ext cx="2321513" cy="156053"/>
            <a:chOff x="4811713" y="3211513"/>
            <a:chExt cx="2308226" cy="423863"/>
          </a:xfrm>
          <a:solidFill>
            <a:schemeClr val="tx1">
              <a:lumMod val="85000"/>
              <a:lumOff val="15000"/>
            </a:schemeClr>
          </a:solidFill>
        </p:grpSpPr>
        <p:sp>
          <p:nvSpPr>
            <p:cNvPr id="801" name="Freeform 5"/>
            <p:cNvSpPr>
              <a:spLocks/>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02" name="Freeform 6"/>
            <p:cNvSpPr>
              <a:spLocks/>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03" name="Freeform 7"/>
            <p:cNvSpPr>
              <a:spLocks/>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04" name="Freeform 8"/>
            <p:cNvSpPr>
              <a:spLocks/>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05"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06" name="Freeform 10"/>
            <p:cNvSpPr>
              <a:spLocks/>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07" name="Freeform 11"/>
            <p:cNvSpPr>
              <a:spLocks/>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08" name="Freeform 12"/>
            <p:cNvSpPr>
              <a:spLocks/>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09" name="Freeform 13"/>
            <p:cNvSpPr>
              <a:spLocks/>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10" name="Freeform 14"/>
            <p:cNvSpPr>
              <a:spLocks/>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11" name="Freeform 15"/>
            <p:cNvSpPr>
              <a:spLocks/>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12" name="Freeform 16"/>
            <p:cNvSpPr>
              <a:spLocks/>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13" name="Freeform 17"/>
            <p:cNvSpPr>
              <a:spLocks/>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14" name="Freeform 18"/>
            <p:cNvSpPr>
              <a:spLocks/>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15" name="Freeform 19"/>
            <p:cNvSpPr>
              <a:spLocks/>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16" name="Freeform 20"/>
            <p:cNvSpPr>
              <a:spLocks/>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17" name="Freeform 21"/>
            <p:cNvSpPr>
              <a:spLocks/>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18" name="Freeform 22"/>
            <p:cNvSpPr>
              <a:spLocks/>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19" name="Freeform 23"/>
            <p:cNvSpPr>
              <a:spLocks/>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20" name="Freeform 24"/>
            <p:cNvSpPr>
              <a:spLocks/>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21" name="Freeform 25"/>
            <p:cNvSpPr>
              <a:spLocks/>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22" name="Freeform 26"/>
            <p:cNvSpPr>
              <a:spLocks/>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23" name="Freeform 27"/>
            <p:cNvSpPr>
              <a:spLocks/>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24" name="Freeform 28"/>
            <p:cNvSpPr>
              <a:spLocks/>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25" name="Freeform 30"/>
            <p:cNvSpPr>
              <a:spLocks/>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26" name="Freeform 31"/>
            <p:cNvSpPr>
              <a:spLocks/>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27" name="Freeform 32"/>
            <p:cNvSpPr>
              <a:spLocks/>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28" name="Freeform 33"/>
            <p:cNvSpPr>
              <a:spLocks/>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29" name="Freeform 35"/>
            <p:cNvSpPr>
              <a:spLocks/>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30" name="Freeform 36"/>
            <p:cNvSpPr>
              <a:spLocks/>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31" name="Freeform 37"/>
            <p:cNvSpPr>
              <a:spLocks/>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32" name="Freeform 38"/>
            <p:cNvSpPr>
              <a:spLocks/>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33" name="Freeform 39"/>
            <p:cNvSpPr>
              <a:spLocks/>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34" name="Freeform 40"/>
            <p:cNvSpPr>
              <a:spLocks/>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35" name="Freeform 41"/>
            <p:cNvSpPr>
              <a:spLocks/>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36" name="Freeform 42"/>
            <p:cNvSpPr>
              <a:spLocks/>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37" name="Freeform 43"/>
            <p:cNvSpPr>
              <a:spLocks/>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38" name="Freeform 44"/>
            <p:cNvSpPr>
              <a:spLocks/>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39" name="Freeform 45"/>
            <p:cNvSpPr>
              <a:spLocks/>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40" name="Freeform 46"/>
            <p:cNvSpPr>
              <a:spLocks/>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41" name="Freeform 47"/>
            <p:cNvSpPr>
              <a:spLocks/>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42" name="Freeform 48"/>
            <p:cNvSpPr>
              <a:spLocks/>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43" name="Freeform 49"/>
            <p:cNvSpPr>
              <a:spLocks/>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44" name="Freeform 50"/>
            <p:cNvSpPr>
              <a:spLocks/>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45" name="Freeform 51"/>
            <p:cNvSpPr>
              <a:spLocks/>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46" name="Freeform 52"/>
            <p:cNvSpPr>
              <a:spLocks/>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47" name="Freeform 53"/>
            <p:cNvSpPr>
              <a:spLocks/>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48" name="Freeform 54"/>
            <p:cNvSpPr>
              <a:spLocks/>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49" name="Freeform 55"/>
            <p:cNvSpPr>
              <a:spLocks/>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50" name="Freeform 56"/>
            <p:cNvSpPr>
              <a:spLocks/>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51" name="Freeform 58"/>
            <p:cNvSpPr>
              <a:spLocks/>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52" name="Freeform 59"/>
            <p:cNvSpPr>
              <a:spLocks/>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53" name="Freeform 60"/>
            <p:cNvSpPr>
              <a:spLocks/>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54" name="Freeform 61"/>
            <p:cNvSpPr>
              <a:spLocks/>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55"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56"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57"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58" name="Freeform 66"/>
            <p:cNvSpPr>
              <a:spLocks/>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59" name="Freeform 68"/>
            <p:cNvSpPr>
              <a:spLocks/>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60" name="Freeform 70"/>
            <p:cNvSpPr>
              <a:spLocks/>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61" name="Freeform 71"/>
            <p:cNvSpPr>
              <a:spLocks/>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sp>
        <p:nvSpPr>
          <p:cNvPr id="426" name="Content Placeholder 2"/>
          <p:cNvSpPr txBox="1">
            <a:spLocks/>
          </p:cNvSpPr>
          <p:nvPr/>
        </p:nvSpPr>
        <p:spPr>
          <a:xfrm>
            <a:off x="3023890" y="2656860"/>
            <a:ext cx="4674968" cy="41699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1000" b="1" dirty="0" smtClean="0">
                <a:solidFill>
                  <a:schemeClr val="tx1">
                    <a:lumMod val="65000"/>
                    <a:lumOff val="35000"/>
                  </a:schemeClr>
                </a:solidFill>
                <a:latin typeface="微软雅黑" panose="020B0503020204020204" pitchFamily="34" charset="-122"/>
                <a:ea typeface="微软雅黑" panose="020B0503020204020204" pitchFamily="34" charset="-122"/>
              </a:rPr>
              <a:t>有反馈路由协议</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：类似于</a:t>
            </a:r>
            <a:r>
              <a:rPr lang="en-US" altLang="zh-CN" sz="1000" dirty="0" smtClean="0">
                <a:solidFill>
                  <a:schemeClr val="tx1">
                    <a:lumMod val="65000"/>
                    <a:lumOff val="35000"/>
                  </a:schemeClr>
                </a:solidFill>
                <a:latin typeface="微软雅黑" panose="020B0503020204020204" pitchFamily="34" charset="-122"/>
                <a:ea typeface="微软雅黑" panose="020B0503020204020204" pitchFamily="34" charset="-122"/>
              </a:rPr>
              <a:t>TCP</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协议，面向传输的可靠性，有握手阶段，时延较高</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27" name="Content Placeholder 2"/>
          <p:cNvSpPr txBox="1">
            <a:spLocks/>
          </p:cNvSpPr>
          <p:nvPr/>
        </p:nvSpPr>
        <p:spPr>
          <a:xfrm>
            <a:off x="2997961" y="4000357"/>
            <a:ext cx="4700897" cy="416996"/>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1000" b="1" dirty="0" smtClean="0">
                <a:solidFill>
                  <a:schemeClr val="tx1">
                    <a:lumMod val="65000"/>
                    <a:lumOff val="35000"/>
                  </a:schemeClr>
                </a:solidFill>
                <a:latin typeface="微软雅黑" panose="020B0503020204020204" pitchFamily="34" charset="-122"/>
                <a:ea typeface="微软雅黑" panose="020B0503020204020204" pitchFamily="34" charset="-122"/>
              </a:rPr>
              <a:t>无反馈路由协议</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：类似于</a:t>
            </a:r>
            <a:r>
              <a:rPr lang="en-US" altLang="zh-CN" sz="1000" dirty="0" err="1" smtClean="0">
                <a:solidFill>
                  <a:schemeClr val="tx1">
                    <a:lumMod val="65000"/>
                    <a:lumOff val="35000"/>
                  </a:schemeClr>
                </a:solidFill>
                <a:latin typeface="微软雅黑" panose="020B0503020204020204" pitchFamily="34" charset="-122"/>
                <a:ea typeface="微软雅黑" panose="020B0503020204020204" pitchFamily="34" charset="-122"/>
              </a:rPr>
              <a:t>UDP</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协议，面向传输时效性，无重传机制，可靠性较低</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430" name="任意多边形 429"/>
          <p:cNvSpPr/>
          <p:nvPr/>
        </p:nvSpPr>
        <p:spPr>
          <a:xfrm>
            <a:off x="1070673" y="3888420"/>
            <a:ext cx="1602178" cy="640871"/>
          </a:xfrm>
          <a:custGeom>
            <a:avLst/>
            <a:gdLst>
              <a:gd name="connsiteX0" fmla="*/ 0 w 1602178"/>
              <a:gd name="connsiteY0" fmla="*/ 0 h 640871"/>
              <a:gd name="connsiteX1" fmla="*/ 1281743 w 1602178"/>
              <a:gd name="connsiteY1" fmla="*/ 0 h 640871"/>
              <a:gd name="connsiteX2" fmla="*/ 1602178 w 1602178"/>
              <a:gd name="connsiteY2" fmla="*/ 320436 h 640871"/>
              <a:gd name="connsiteX3" fmla="*/ 1281743 w 1602178"/>
              <a:gd name="connsiteY3" fmla="*/ 640871 h 640871"/>
              <a:gd name="connsiteX4" fmla="*/ 0 w 1602178"/>
              <a:gd name="connsiteY4" fmla="*/ 640871 h 640871"/>
              <a:gd name="connsiteX5" fmla="*/ 320436 w 1602178"/>
              <a:gd name="connsiteY5" fmla="*/ 320436 h 640871"/>
              <a:gd name="connsiteX6" fmla="*/ 0 w 1602178"/>
              <a:gd name="connsiteY6" fmla="*/ 0 h 64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2178" h="640871">
                <a:moveTo>
                  <a:pt x="0" y="0"/>
                </a:moveTo>
                <a:lnTo>
                  <a:pt x="1281743" y="0"/>
                </a:lnTo>
                <a:lnTo>
                  <a:pt x="1602178" y="320436"/>
                </a:lnTo>
                <a:lnTo>
                  <a:pt x="1281743" y="640871"/>
                </a:lnTo>
                <a:lnTo>
                  <a:pt x="0" y="640871"/>
                </a:lnTo>
                <a:lnTo>
                  <a:pt x="320436" y="320436"/>
                </a:lnTo>
                <a:lnTo>
                  <a:pt x="0" y="0"/>
                </a:ln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spcFirstLastPara="0" vert="horz" wrap="square" lIns="330596" tIns="5080" rIns="320435" bIns="5080" numCol="1" spcCol="1270" anchor="ctr" anchorCtr="0">
            <a:noAutofit/>
          </a:bodyPr>
          <a:lstStyle/>
          <a:p>
            <a:pPr algn="ctr" defTabSz="355600">
              <a:lnSpc>
                <a:spcPct val="90000"/>
              </a:lnSpc>
              <a:spcBef>
                <a:spcPct val="0"/>
              </a:spcBef>
              <a:spcAft>
                <a:spcPct val="35000"/>
              </a:spcAft>
            </a:pPr>
            <a:endParaRPr lang="en-US" altLang="zh-CN" sz="1600" dirty="0">
              <a:solidFill>
                <a:schemeClr val="bg1"/>
              </a:solidFill>
            </a:endParaRPr>
          </a:p>
        </p:txBody>
      </p:sp>
      <p:sp>
        <p:nvSpPr>
          <p:cNvPr id="438" name="任意多边形 437"/>
          <p:cNvSpPr/>
          <p:nvPr/>
        </p:nvSpPr>
        <p:spPr>
          <a:xfrm>
            <a:off x="1070673" y="1216576"/>
            <a:ext cx="1602178" cy="640871"/>
          </a:xfrm>
          <a:custGeom>
            <a:avLst/>
            <a:gdLst>
              <a:gd name="connsiteX0" fmla="*/ 0 w 1602178"/>
              <a:gd name="connsiteY0" fmla="*/ 0 h 640871"/>
              <a:gd name="connsiteX1" fmla="*/ 1281743 w 1602178"/>
              <a:gd name="connsiteY1" fmla="*/ 0 h 640871"/>
              <a:gd name="connsiteX2" fmla="*/ 1602178 w 1602178"/>
              <a:gd name="connsiteY2" fmla="*/ 320436 h 640871"/>
              <a:gd name="connsiteX3" fmla="*/ 1281743 w 1602178"/>
              <a:gd name="connsiteY3" fmla="*/ 640871 h 640871"/>
              <a:gd name="connsiteX4" fmla="*/ 0 w 1602178"/>
              <a:gd name="connsiteY4" fmla="*/ 640871 h 640871"/>
              <a:gd name="connsiteX5" fmla="*/ 320436 w 1602178"/>
              <a:gd name="connsiteY5" fmla="*/ 320436 h 640871"/>
              <a:gd name="connsiteX6" fmla="*/ 0 w 1602178"/>
              <a:gd name="connsiteY6" fmla="*/ 0 h 64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2178" h="640871">
                <a:moveTo>
                  <a:pt x="0" y="0"/>
                </a:moveTo>
                <a:lnTo>
                  <a:pt x="1281743" y="0"/>
                </a:lnTo>
                <a:lnTo>
                  <a:pt x="1602178" y="320436"/>
                </a:lnTo>
                <a:lnTo>
                  <a:pt x="1281743" y="640871"/>
                </a:lnTo>
                <a:lnTo>
                  <a:pt x="0" y="640871"/>
                </a:lnTo>
                <a:lnTo>
                  <a:pt x="320436" y="320436"/>
                </a:lnTo>
                <a:lnTo>
                  <a:pt x="0" y="0"/>
                </a:ln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330596" tIns="5080" rIns="320435" bIns="5080" numCol="1" spcCol="1270" anchor="ctr" anchorCtr="0">
            <a:noAutofit/>
          </a:bodyPr>
          <a:lstStyle/>
          <a:p>
            <a:pPr algn="ctr" defTabSz="355600">
              <a:lnSpc>
                <a:spcPct val="90000"/>
              </a:lnSpc>
              <a:spcBef>
                <a:spcPct val="0"/>
              </a:spcBef>
              <a:spcAft>
                <a:spcPct val="35000"/>
              </a:spcAft>
            </a:pPr>
            <a:endParaRPr lang="en-US" sz="800" b="1" dirty="0">
              <a:solidFill>
                <a:schemeClr val="bg1"/>
              </a:solidFill>
            </a:endParaRPr>
          </a:p>
          <a:p>
            <a:pPr algn="ctr" defTabSz="355600">
              <a:lnSpc>
                <a:spcPct val="90000"/>
              </a:lnSpc>
              <a:spcBef>
                <a:spcPct val="0"/>
              </a:spcBef>
              <a:spcAft>
                <a:spcPct val="35000"/>
              </a:spcAft>
            </a:pPr>
            <a:endParaRPr lang="en-US" sz="800" b="1" dirty="0">
              <a:solidFill>
                <a:schemeClr val="bg1"/>
              </a:solidFill>
            </a:endParaRPr>
          </a:p>
        </p:txBody>
      </p:sp>
      <p:sp>
        <p:nvSpPr>
          <p:cNvPr id="863" name="任意多边形 862"/>
          <p:cNvSpPr/>
          <p:nvPr/>
        </p:nvSpPr>
        <p:spPr>
          <a:xfrm>
            <a:off x="1070673" y="2549290"/>
            <a:ext cx="1602178" cy="640871"/>
          </a:xfrm>
          <a:custGeom>
            <a:avLst/>
            <a:gdLst>
              <a:gd name="connsiteX0" fmla="*/ 0 w 1602178"/>
              <a:gd name="connsiteY0" fmla="*/ 0 h 640871"/>
              <a:gd name="connsiteX1" fmla="*/ 1281743 w 1602178"/>
              <a:gd name="connsiteY1" fmla="*/ 0 h 640871"/>
              <a:gd name="connsiteX2" fmla="*/ 1602178 w 1602178"/>
              <a:gd name="connsiteY2" fmla="*/ 320436 h 640871"/>
              <a:gd name="connsiteX3" fmla="*/ 1281743 w 1602178"/>
              <a:gd name="connsiteY3" fmla="*/ 640871 h 640871"/>
              <a:gd name="connsiteX4" fmla="*/ 0 w 1602178"/>
              <a:gd name="connsiteY4" fmla="*/ 640871 h 640871"/>
              <a:gd name="connsiteX5" fmla="*/ 320436 w 1602178"/>
              <a:gd name="connsiteY5" fmla="*/ 320436 h 640871"/>
              <a:gd name="connsiteX6" fmla="*/ 0 w 1602178"/>
              <a:gd name="connsiteY6" fmla="*/ 0 h 64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2178" h="640871">
                <a:moveTo>
                  <a:pt x="0" y="0"/>
                </a:moveTo>
                <a:lnTo>
                  <a:pt x="1281743" y="0"/>
                </a:lnTo>
                <a:lnTo>
                  <a:pt x="1602178" y="320436"/>
                </a:lnTo>
                <a:lnTo>
                  <a:pt x="1281743" y="640871"/>
                </a:lnTo>
                <a:lnTo>
                  <a:pt x="0" y="640871"/>
                </a:lnTo>
                <a:lnTo>
                  <a:pt x="320436" y="320436"/>
                </a:lnTo>
                <a:lnTo>
                  <a:pt x="0" y="0"/>
                </a:ln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spcFirstLastPara="0" vert="horz" wrap="square" lIns="330596" tIns="5080" rIns="320435" bIns="5080" numCol="1" spcCol="1270" anchor="ctr" anchorCtr="0">
            <a:noAutofit/>
          </a:bodyPr>
          <a:lstStyle/>
          <a:p>
            <a:pPr algn="ctr" defTabSz="355600">
              <a:lnSpc>
                <a:spcPct val="90000"/>
              </a:lnSpc>
              <a:spcBef>
                <a:spcPct val="0"/>
              </a:spcBef>
              <a:spcAft>
                <a:spcPct val="35000"/>
              </a:spcAft>
            </a:pPr>
            <a:endParaRPr lang="en-US" dirty="0">
              <a:solidFill>
                <a:schemeClr val="bg1"/>
              </a:solidFill>
            </a:endParaRPr>
          </a:p>
        </p:txBody>
      </p:sp>
      <p:sp>
        <p:nvSpPr>
          <p:cNvPr id="865" name="Content Placeholder 2"/>
          <p:cNvSpPr txBox="1">
            <a:spLocks/>
          </p:cNvSpPr>
          <p:nvPr/>
        </p:nvSpPr>
        <p:spPr>
          <a:xfrm>
            <a:off x="3032215" y="1355955"/>
            <a:ext cx="5894697" cy="321541"/>
          </a:xfrm>
          <a:prstGeom prst="rect">
            <a:avLst/>
          </a:prstGeom>
        </p:spPr>
        <p:txBody>
          <a:bodyPr vert="horz" lIns="91440" tIns="45720" rIns="91440" bIns="45720" rtlCol="0">
            <a:noAutofit/>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150000"/>
              </a:lnSpc>
              <a:buNone/>
            </a:pPr>
            <a:r>
              <a:rPr lang="zh-CN" altLang="en-US" sz="1000" b="1" dirty="0" smtClean="0">
                <a:solidFill>
                  <a:schemeClr val="tx1">
                    <a:lumMod val="65000"/>
                    <a:lumOff val="35000"/>
                  </a:schemeClr>
                </a:solidFill>
                <a:latin typeface="微软雅黑" panose="020B0503020204020204" pitchFamily="34" charset="-122"/>
                <a:ea typeface="微软雅黑" panose="020B0503020204020204" pitchFamily="34" charset="-122"/>
              </a:rPr>
              <a:t>为</a:t>
            </a:r>
            <a:r>
              <a:rPr lang="zh-CN" altLang="en-US" sz="1000" b="1" dirty="0">
                <a:solidFill>
                  <a:schemeClr val="tx1">
                    <a:lumMod val="65000"/>
                    <a:lumOff val="35000"/>
                  </a:schemeClr>
                </a:solidFill>
                <a:latin typeface="微软雅黑" panose="020B0503020204020204" pitchFamily="34" charset="-122"/>
                <a:ea typeface="微软雅黑" panose="020B0503020204020204" pitchFamily="34" charset="-122"/>
              </a:rPr>
              <a:t>各种不同的路由算法提供统一的</a:t>
            </a:r>
            <a:r>
              <a:rPr lang="zh-CN" altLang="en-US" sz="1000" b="1" dirty="0" smtClean="0">
                <a:solidFill>
                  <a:schemeClr val="tx1">
                    <a:lumMod val="65000"/>
                    <a:lumOff val="35000"/>
                  </a:schemeClr>
                </a:solidFill>
                <a:latin typeface="微软雅黑" panose="020B0503020204020204" pitchFamily="34" charset="-122"/>
                <a:ea typeface="微软雅黑" panose="020B0503020204020204" pitchFamily="34" charset="-122"/>
              </a:rPr>
              <a:t>接口</a:t>
            </a:r>
            <a:r>
              <a:rPr lang="zh-CN" altLang="en-US" sz="1000" dirty="0" smtClean="0">
                <a:solidFill>
                  <a:schemeClr val="tx1">
                    <a:lumMod val="65000"/>
                    <a:lumOff val="35000"/>
                  </a:schemeClr>
                </a:solidFill>
                <a:latin typeface="微软雅黑" panose="020B0503020204020204" pitchFamily="34" charset="-122"/>
                <a:ea typeface="微软雅黑" panose="020B0503020204020204" pitchFamily="34" charset="-122"/>
              </a:rPr>
              <a:t>（固化路由流程，暴露路由算法接口）</a:t>
            </a:r>
            <a:endParaRPr lang="zh-CN" altLang="en-US" sz="10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66" name="矩形 865"/>
          <p:cNvSpPr/>
          <p:nvPr/>
        </p:nvSpPr>
        <p:spPr>
          <a:xfrm>
            <a:off x="1619216" y="1270551"/>
            <a:ext cx="527709" cy="461665"/>
          </a:xfrm>
          <a:prstGeom prst="rect">
            <a:avLst/>
          </a:prstGeom>
          <a:effectLst>
            <a:outerShdw blurRad="25400" dist="25400" dir="2700000" algn="tl" rotWithShape="0">
              <a:prstClr val="black">
                <a:alpha val="40000"/>
              </a:prstClr>
            </a:outerShdw>
          </a:effectLst>
        </p:spPr>
        <p:txBody>
          <a:bodyPr wrap="none">
            <a:spAutoFit/>
          </a:bodyPr>
          <a:lstStyle/>
          <a:p>
            <a:pPr>
              <a:defRPr/>
            </a:pPr>
            <a:r>
              <a:rPr lang="en-US" altLang="zh-CN" sz="2400" kern="0" dirty="0">
                <a:solidFill>
                  <a:schemeClr val="tx1">
                    <a:lumMod val="65000"/>
                    <a:lumOff val="35000"/>
                  </a:schemeClr>
                </a:solidFill>
                <a:latin typeface="Impact" pitchFamily="34" charset="0"/>
              </a:rPr>
              <a:t>01</a:t>
            </a:r>
            <a:endParaRPr lang="zh-CN" altLang="en-US" sz="2400" kern="0" dirty="0">
              <a:solidFill>
                <a:schemeClr val="tx1">
                  <a:lumMod val="65000"/>
                  <a:lumOff val="35000"/>
                </a:schemeClr>
              </a:solidFill>
              <a:latin typeface="Impact" pitchFamily="34" charset="0"/>
            </a:endParaRPr>
          </a:p>
        </p:txBody>
      </p:sp>
      <p:sp>
        <p:nvSpPr>
          <p:cNvPr id="867" name="矩形 866"/>
          <p:cNvSpPr/>
          <p:nvPr/>
        </p:nvSpPr>
        <p:spPr>
          <a:xfrm>
            <a:off x="1619215" y="2634525"/>
            <a:ext cx="503664" cy="461665"/>
          </a:xfrm>
          <a:prstGeom prst="rect">
            <a:avLst/>
          </a:prstGeom>
          <a:effectLst>
            <a:outerShdw blurRad="25400" dist="25400" dir="2700000" algn="tl" rotWithShape="0">
              <a:prstClr val="black">
                <a:alpha val="40000"/>
              </a:prstClr>
            </a:outerShdw>
          </a:effectLst>
        </p:spPr>
        <p:txBody>
          <a:bodyPr wrap="none">
            <a:spAutoFit/>
          </a:bodyPr>
          <a:lstStyle/>
          <a:p>
            <a:pPr>
              <a:defRPr/>
            </a:pPr>
            <a:r>
              <a:rPr lang="en-US" altLang="zh-CN" sz="2400" kern="0" dirty="0" smtClean="0">
                <a:solidFill>
                  <a:schemeClr val="tx1">
                    <a:lumMod val="65000"/>
                    <a:lumOff val="35000"/>
                  </a:schemeClr>
                </a:solidFill>
                <a:latin typeface="Impact" pitchFamily="34" charset="0"/>
              </a:rPr>
              <a:t>02</a:t>
            </a:r>
            <a:endParaRPr lang="zh-CN" altLang="en-US" sz="2400" kern="0" dirty="0">
              <a:solidFill>
                <a:schemeClr val="tx1">
                  <a:lumMod val="65000"/>
                  <a:lumOff val="35000"/>
                </a:schemeClr>
              </a:solidFill>
              <a:latin typeface="Impact" pitchFamily="34" charset="0"/>
            </a:endParaRPr>
          </a:p>
        </p:txBody>
      </p:sp>
      <p:sp>
        <p:nvSpPr>
          <p:cNvPr id="868" name="矩形 867"/>
          <p:cNvSpPr/>
          <p:nvPr/>
        </p:nvSpPr>
        <p:spPr>
          <a:xfrm>
            <a:off x="1623210" y="3978022"/>
            <a:ext cx="513282" cy="461665"/>
          </a:xfrm>
          <a:prstGeom prst="rect">
            <a:avLst/>
          </a:prstGeom>
          <a:effectLst>
            <a:outerShdw blurRad="25400" dist="25400" dir="2700000" algn="tl" rotWithShape="0">
              <a:prstClr val="black">
                <a:alpha val="40000"/>
              </a:prstClr>
            </a:outerShdw>
          </a:effectLst>
        </p:spPr>
        <p:txBody>
          <a:bodyPr wrap="none">
            <a:spAutoFit/>
          </a:bodyPr>
          <a:lstStyle/>
          <a:p>
            <a:pPr>
              <a:defRPr/>
            </a:pPr>
            <a:r>
              <a:rPr lang="en-US" altLang="zh-CN" sz="2400" kern="0" dirty="0" smtClean="0">
                <a:solidFill>
                  <a:schemeClr val="tx1">
                    <a:lumMod val="65000"/>
                    <a:lumOff val="35000"/>
                  </a:schemeClr>
                </a:solidFill>
                <a:latin typeface="Impact" pitchFamily="34" charset="0"/>
              </a:rPr>
              <a:t>03</a:t>
            </a:r>
            <a:endParaRPr lang="zh-CN" altLang="en-US" sz="2400" kern="0" dirty="0">
              <a:solidFill>
                <a:schemeClr val="tx1">
                  <a:lumMod val="65000"/>
                  <a:lumOff val="35000"/>
                </a:schemeClr>
              </a:solidFill>
              <a:latin typeface="Impact" pitchFamily="34" charset="0"/>
            </a:endParaRPr>
          </a:p>
        </p:txBody>
      </p:sp>
      <p:sp>
        <p:nvSpPr>
          <p:cNvPr id="2" name="灯片编号占位符 1"/>
          <p:cNvSpPr>
            <a:spLocks noGrp="1"/>
          </p:cNvSpPr>
          <p:nvPr>
            <p:ph type="sldNum" sz="quarter" idx="12"/>
          </p:nvPr>
        </p:nvSpPr>
        <p:spPr/>
        <p:txBody>
          <a:bodyPr/>
          <a:lstStyle/>
          <a:p>
            <a:fld id="{3D35A4F4-3C3D-4891-9B26-BF833C6D496B}" type="slidenum">
              <a:rPr lang="zh-CN" altLang="en-US" smtClean="0"/>
              <a:t>12</a:t>
            </a:fld>
            <a:endParaRPr lang="zh-CN" altLang="en-US"/>
          </a:p>
        </p:txBody>
      </p:sp>
    </p:spTree>
    <p:extLst>
      <p:ext uri="{BB962C8B-B14F-4D97-AF65-F5344CB8AC3E}">
        <p14:creationId xmlns:p14="http://schemas.microsoft.com/office/powerpoint/2010/main" val="630026050"/>
      </p:ext>
    </p:extLst>
  </p:cSld>
  <p:clrMapOvr>
    <a:masterClrMapping/>
  </p:clrMapOvr>
  <mc:AlternateContent xmlns:mc="http://schemas.openxmlformats.org/markup-compatibility/2006" xmlns:p14="http://schemas.microsoft.com/office/powerpoint/2010/main">
    <mc:Choice Requires="p14">
      <p:transition p14:dur="10">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35"/>
                                        </p:tgtEl>
                                        <p:attrNameLst>
                                          <p:attrName>style.visibility</p:attrName>
                                        </p:attrNameLst>
                                      </p:cBhvr>
                                      <p:to>
                                        <p:strVal val="visible"/>
                                      </p:to>
                                    </p:set>
                                    <p:animEffect transition="in" filter="barn(inVertical)">
                                      <p:cBhvr>
                                        <p:cTn id="7" dur="500"/>
                                        <p:tgtEl>
                                          <p:spTgt spid="43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37"/>
                                        </p:tgtEl>
                                        <p:attrNameLst>
                                          <p:attrName>style.visibility</p:attrName>
                                        </p:attrNameLst>
                                      </p:cBhvr>
                                      <p:to>
                                        <p:strVal val="visible"/>
                                      </p:to>
                                    </p:set>
                                    <p:animEffect transition="in" filter="wipe(left)">
                                      <p:cBhvr>
                                        <p:cTn id="12" dur="500"/>
                                        <p:tgtEl>
                                          <p:spTgt spid="437"/>
                                        </p:tgtEl>
                                      </p:cBhvr>
                                    </p:animEffect>
                                  </p:childTnLst>
                                </p:cTn>
                              </p:par>
                              <p:par>
                                <p:cTn id="13" presetID="2" presetClass="entr" presetSubtype="2" decel="100000" fill="hold" grpId="0" nodeType="withEffect">
                                  <p:stCondLst>
                                    <p:cond delay="0"/>
                                  </p:stCondLst>
                                  <p:childTnLst>
                                    <p:set>
                                      <p:cBhvr>
                                        <p:cTn id="14" dur="1" fill="hold">
                                          <p:stCondLst>
                                            <p:cond delay="0"/>
                                          </p:stCondLst>
                                        </p:cTn>
                                        <p:tgtEl>
                                          <p:spTgt spid="865"/>
                                        </p:tgtEl>
                                        <p:attrNameLst>
                                          <p:attrName>style.visibility</p:attrName>
                                        </p:attrNameLst>
                                      </p:cBhvr>
                                      <p:to>
                                        <p:strVal val="visible"/>
                                      </p:to>
                                    </p:set>
                                    <p:anim calcmode="lin" valueType="num">
                                      <p:cBhvr additive="base">
                                        <p:cTn id="15" dur="500" fill="hold"/>
                                        <p:tgtEl>
                                          <p:spTgt spid="865"/>
                                        </p:tgtEl>
                                        <p:attrNameLst>
                                          <p:attrName>ppt_x</p:attrName>
                                        </p:attrNameLst>
                                      </p:cBhvr>
                                      <p:tavLst>
                                        <p:tav tm="0">
                                          <p:val>
                                            <p:strVal val="1+#ppt_w/2"/>
                                          </p:val>
                                        </p:tav>
                                        <p:tav tm="100000">
                                          <p:val>
                                            <p:strVal val="#ppt_x"/>
                                          </p:val>
                                        </p:tav>
                                      </p:tavLst>
                                    </p:anim>
                                    <p:anim calcmode="lin" valueType="num">
                                      <p:cBhvr additive="base">
                                        <p:cTn id="16" dur="500" fill="hold"/>
                                        <p:tgtEl>
                                          <p:spTgt spid="865"/>
                                        </p:tgtEl>
                                        <p:attrNameLst>
                                          <p:attrName>ppt_y</p:attrName>
                                        </p:attrNameLst>
                                      </p:cBhvr>
                                      <p:tavLst>
                                        <p:tav tm="0">
                                          <p:val>
                                            <p:strVal val="#ppt_y"/>
                                          </p:val>
                                        </p:tav>
                                        <p:tav tm="100000">
                                          <p:val>
                                            <p:strVal val="#ppt_y"/>
                                          </p:val>
                                        </p:tav>
                                      </p:tavLst>
                                    </p:anim>
                                  </p:childTnLst>
                                </p:cTn>
                              </p:par>
                              <p:par>
                                <p:cTn id="17" presetID="2" presetClass="entr" presetSubtype="2" decel="100000" fill="hold" grpId="0" nodeType="withEffect">
                                  <p:stCondLst>
                                    <p:cond delay="250"/>
                                  </p:stCondLst>
                                  <p:childTnLst>
                                    <p:set>
                                      <p:cBhvr>
                                        <p:cTn id="18" dur="1" fill="hold">
                                          <p:stCondLst>
                                            <p:cond delay="0"/>
                                          </p:stCondLst>
                                        </p:cTn>
                                        <p:tgtEl>
                                          <p:spTgt spid="426"/>
                                        </p:tgtEl>
                                        <p:attrNameLst>
                                          <p:attrName>style.visibility</p:attrName>
                                        </p:attrNameLst>
                                      </p:cBhvr>
                                      <p:to>
                                        <p:strVal val="visible"/>
                                      </p:to>
                                    </p:set>
                                    <p:anim calcmode="lin" valueType="num">
                                      <p:cBhvr additive="base">
                                        <p:cTn id="19" dur="500" fill="hold"/>
                                        <p:tgtEl>
                                          <p:spTgt spid="426"/>
                                        </p:tgtEl>
                                        <p:attrNameLst>
                                          <p:attrName>ppt_x</p:attrName>
                                        </p:attrNameLst>
                                      </p:cBhvr>
                                      <p:tavLst>
                                        <p:tav tm="0">
                                          <p:val>
                                            <p:strVal val="1+#ppt_w/2"/>
                                          </p:val>
                                        </p:tav>
                                        <p:tav tm="100000">
                                          <p:val>
                                            <p:strVal val="#ppt_x"/>
                                          </p:val>
                                        </p:tav>
                                      </p:tavLst>
                                    </p:anim>
                                    <p:anim calcmode="lin" valueType="num">
                                      <p:cBhvr additive="base">
                                        <p:cTn id="20" dur="500" fill="hold"/>
                                        <p:tgtEl>
                                          <p:spTgt spid="426"/>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500"/>
                                  </p:stCondLst>
                                  <p:childTnLst>
                                    <p:set>
                                      <p:cBhvr>
                                        <p:cTn id="22" dur="1" fill="hold">
                                          <p:stCondLst>
                                            <p:cond delay="0"/>
                                          </p:stCondLst>
                                        </p:cTn>
                                        <p:tgtEl>
                                          <p:spTgt spid="427"/>
                                        </p:tgtEl>
                                        <p:attrNameLst>
                                          <p:attrName>style.visibility</p:attrName>
                                        </p:attrNameLst>
                                      </p:cBhvr>
                                      <p:to>
                                        <p:strVal val="visible"/>
                                      </p:to>
                                    </p:set>
                                    <p:anim calcmode="lin" valueType="num">
                                      <p:cBhvr additive="base">
                                        <p:cTn id="23" dur="500" fill="hold"/>
                                        <p:tgtEl>
                                          <p:spTgt spid="427"/>
                                        </p:tgtEl>
                                        <p:attrNameLst>
                                          <p:attrName>ppt_x</p:attrName>
                                        </p:attrNameLst>
                                      </p:cBhvr>
                                      <p:tavLst>
                                        <p:tav tm="0">
                                          <p:val>
                                            <p:strVal val="1+#ppt_w/2"/>
                                          </p:val>
                                        </p:tav>
                                        <p:tav tm="100000">
                                          <p:val>
                                            <p:strVal val="#ppt_x"/>
                                          </p:val>
                                        </p:tav>
                                      </p:tavLst>
                                    </p:anim>
                                    <p:anim calcmode="lin" valueType="num">
                                      <p:cBhvr additive="base">
                                        <p:cTn id="24" dur="500" fill="hold"/>
                                        <p:tgtEl>
                                          <p:spTgt spid="427"/>
                                        </p:tgtEl>
                                        <p:attrNameLst>
                                          <p:attrName>ppt_y</p:attrName>
                                        </p:attrNameLst>
                                      </p:cBhvr>
                                      <p:tavLst>
                                        <p:tav tm="0">
                                          <p:val>
                                            <p:strVal val="#ppt_y"/>
                                          </p:val>
                                        </p:tav>
                                        <p:tav tm="100000">
                                          <p:val>
                                            <p:strVal val="#ppt_y"/>
                                          </p:val>
                                        </p:tav>
                                      </p:tavLst>
                                    </p:anim>
                                  </p:childTnLst>
                                </p:cTn>
                              </p:par>
                            </p:childTnLst>
                          </p:cTn>
                        </p:par>
                        <p:par>
                          <p:cTn id="25" fill="hold">
                            <p:stCondLst>
                              <p:cond delay="1000"/>
                            </p:stCondLst>
                            <p:childTnLst>
                              <p:par>
                                <p:cTn id="26" presetID="53" presetClass="entr" presetSubtype="16" fill="hold" grpId="0" nodeType="afterEffect">
                                  <p:stCondLst>
                                    <p:cond delay="0"/>
                                  </p:stCondLst>
                                  <p:childTnLst>
                                    <p:set>
                                      <p:cBhvr>
                                        <p:cTn id="27" dur="1" fill="hold">
                                          <p:stCondLst>
                                            <p:cond delay="0"/>
                                          </p:stCondLst>
                                        </p:cTn>
                                        <p:tgtEl>
                                          <p:spTgt spid="866"/>
                                        </p:tgtEl>
                                        <p:attrNameLst>
                                          <p:attrName>style.visibility</p:attrName>
                                        </p:attrNameLst>
                                      </p:cBhvr>
                                      <p:to>
                                        <p:strVal val="visible"/>
                                      </p:to>
                                    </p:set>
                                    <p:anim calcmode="lin" valueType="num">
                                      <p:cBhvr>
                                        <p:cTn id="28" dur="200" fill="hold"/>
                                        <p:tgtEl>
                                          <p:spTgt spid="866"/>
                                        </p:tgtEl>
                                        <p:attrNameLst>
                                          <p:attrName>ppt_w</p:attrName>
                                        </p:attrNameLst>
                                      </p:cBhvr>
                                      <p:tavLst>
                                        <p:tav tm="0">
                                          <p:val>
                                            <p:fltVal val="0"/>
                                          </p:val>
                                        </p:tav>
                                        <p:tav tm="100000">
                                          <p:val>
                                            <p:strVal val="#ppt_w"/>
                                          </p:val>
                                        </p:tav>
                                      </p:tavLst>
                                    </p:anim>
                                    <p:anim calcmode="lin" valueType="num">
                                      <p:cBhvr>
                                        <p:cTn id="29" dur="200" fill="hold"/>
                                        <p:tgtEl>
                                          <p:spTgt spid="866"/>
                                        </p:tgtEl>
                                        <p:attrNameLst>
                                          <p:attrName>ppt_h</p:attrName>
                                        </p:attrNameLst>
                                      </p:cBhvr>
                                      <p:tavLst>
                                        <p:tav tm="0">
                                          <p:val>
                                            <p:fltVal val="0"/>
                                          </p:val>
                                        </p:tav>
                                        <p:tav tm="100000">
                                          <p:val>
                                            <p:strVal val="#ppt_h"/>
                                          </p:val>
                                        </p:tav>
                                      </p:tavLst>
                                    </p:anim>
                                    <p:animEffect transition="in" filter="fade">
                                      <p:cBhvr>
                                        <p:cTn id="30" dur="200"/>
                                        <p:tgtEl>
                                          <p:spTgt spid="866"/>
                                        </p:tgtEl>
                                      </p:cBhvr>
                                    </p:animEffect>
                                  </p:childTnLst>
                                </p:cTn>
                              </p:par>
                              <p:par>
                                <p:cTn id="31" presetID="6" presetClass="emph" presetSubtype="0" autoRev="1" fill="hold" grpId="1" nodeType="withEffect">
                                  <p:stCondLst>
                                    <p:cond delay="150"/>
                                  </p:stCondLst>
                                  <p:childTnLst>
                                    <p:animScale>
                                      <p:cBhvr>
                                        <p:cTn id="32" dur="100" fill="hold"/>
                                        <p:tgtEl>
                                          <p:spTgt spid="866"/>
                                        </p:tgtEl>
                                      </p:cBhvr>
                                      <p:by x="130000" y="130000"/>
                                    </p:animScale>
                                  </p:childTnLst>
                                </p:cTn>
                              </p:par>
                            </p:childTnLst>
                          </p:cTn>
                        </p:par>
                        <p:par>
                          <p:cTn id="33" fill="hold">
                            <p:stCondLst>
                              <p:cond delay="1350"/>
                            </p:stCondLst>
                            <p:childTnLst>
                              <p:par>
                                <p:cTn id="34" presetID="53" presetClass="entr" presetSubtype="16" fill="hold" grpId="0" nodeType="afterEffect">
                                  <p:stCondLst>
                                    <p:cond delay="0"/>
                                  </p:stCondLst>
                                  <p:childTnLst>
                                    <p:set>
                                      <p:cBhvr>
                                        <p:cTn id="35" dur="1" fill="hold">
                                          <p:stCondLst>
                                            <p:cond delay="0"/>
                                          </p:stCondLst>
                                        </p:cTn>
                                        <p:tgtEl>
                                          <p:spTgt spid="867"/>
                                        </p:tgtEl>
                                        <p:attrNameLst>
                                          <p:attrName>style.visibility</p:attrName>
                                        </p:attrNameLst>
                                      </p:cBhvr>
                                      <p:to>
                                        <p:strVal val="visible"/>
                                      </p:to>
                                    </p:set>
                                    <p:anim calcmode="lin" valueType="num">
                                      <p:cBhvr>
                                        <p:cTn id="36" dur="200" fill="hold"/>
                                        <p:tgtEl>
                                          <p:spTgt spid="867"/>
                                        </p:tgtEl>
                                        <p:attrNameLst>
                                          <p:attrName>ppt_w</p:attrName>
                                        </p:attrNameLst>
                                      </p:cBhvr>
                                      <p:tavLst>
                                        <p:tav tm="0">
                                          <p:val>
                                            <p:fltVal val="0"/>
                                          </p:val>
                                        </p:tav>
                                        <p:tav tm="100000">
                                          <p:val>
                                            <p:strVal val="#ppt_w"/>
                                          </p:val>
                                        </p:tav>
                                      </p:tavLst>
                                    </p:anim>
                                    <p:anim calcmode="lin" valueType="num">
                                      <p:cBhvr>
                                        <p:cTn id="37" dur="200" fill="hold"/>
                                        <p:tgtEl>
                                          <p:spTgt spid="867"/>
                                        </p:tgtEl>
                                        <p:attrNameLst>
                                          <p:attrName>ppt_h</p:attrName>
                                        </p:attrNameLst>
                                      </p:cBhvr>
                                      <p:tavLst>
                                        <p:tav tm="0">
                                          <p:val>
                                            <p:fltVal val="0"/>
                                          </p:val>
                                        </p:tav>
                                        <p:tav tm="100000">
                                          <p:val>
                                            <p:strVal val="#ppt_h"/>
                                          </p:val>
                                        </p:tav>
                                      </p:tavLst>
                                    </p:anim>
                                    <p:animEffect transition="in" filter="fade">
                                      <p:cBhvr>
                                        <p:cTn id="38" dur="200"/>
                                        <p:tgtEl>
                                          <p:spTgt spid="867"/>
                                        </p:tgtEl>
                                      </p:cBhvr>
                                    </p:animEffect>
                                  </p:childTnLst>
                                </p:cTn>
                              </p:par>
                              <p:par>
                                <p:cTn id="39" presetID="6" presetClass="emph" presetSubtype="0" autoRev="1" fill="hold" grpId="1" nodeType="withEffect">
                                  <p:stCondLst>
                                    <p:cond delay="150"/>
                                  </p:stCondLst>
                                  <p:childTnLst>
                                    <p:animScale>
                                      <p:cBhvr>
                                        <p:cTn id="40" dur="100" fill="hold"/>
                                        <p:tgtEl>
                                          <p:spTgt spid="867"/>
                                        </p:tgtEl>
                                      </p:cBhvr>
                                      <p:by x="130000" y="130000"/>
                                    </p:animScale>
                                  </p:childTnLst>
                                </p:cTn>
                              </p:par>
                            </p:childTnLst>
                          </p:cTn>
                        </p:par>
                        <p:par>
                          <p:cTn id="41" fill="hold">
                            <p:stCondLst>
                              <p:cond delay="1700"/>
                            </p:stCondLst>
                            <p:childTnLst>
                              <p:par>
                                <p:cTn id="42" presetID="53" presetClass="entr" presetSubtype="16" fill="hold" grpId="0" nodeType="afterEffect">
                                  <p:stCondLst>
                                    <p:cond delay="0"/>
                                  </p:stCondLst>
                                  <p:childTnLst>
                                    <p:set>
                                      <p:cBhvr>
                                        <p:cTn id="43" dur="1" fill="hold">
                                          <p:stCondLst>
                                            <p:cond delay="0"/>
                                          </p:stCondLst>
                                        </p:cTn>
                                        <p:tgtEl>
                                          <p:spTgt spid="868"/>
                                        </p:tgtEl>
                                        <p:attrNameLst>
                                          <p:attrName>style.visibility</p:attrName>
                                        </p:attrNameLst>
                                      </p:cBhvr>
                                      <p:to>
                                        <p:strVal val="visible"/>
                                      </p:to>
                                    </p:set>
                                    <p:anim calcmode="lin" valueType="num">
                                      <p:cBhvr>
                                        <p:cTn id="44" dur="200" fill="hold"/>
                                        <p:tgtEl>
                                          <p:spTgt spid="868"/>
                                        </p:tgtEl>
                                        <p:attrNameLst>
                                          <p:attrName>ppt_w</p:attrName>
                                        </p:attrNameLst>
                                      </p:cBhvr>
                                      <p:tavLst>
                                        <p:tav tm="0">
                                          <p:val>
                                            <p:fltVal val="0"/>
                                          </p:val>
                                        </p:tav>
                                        <p:tav tm="100000">
                                          <p:val>
                                            <p:strVal val="#ppt_w"/>
                                          </p:val>
                                        </p:tav>
                                      </p:tavLst>
                                    </p:anim>
                                    <p:anim calcmode="lin" valueType="num">
                                      <p:cBhvr>
                                        <p:cTn id="45" dur="200" fill="hold"/>
                                        <p:tgtEl>
                                          <p:spTgt spid="868"/>
                                        </p:tgtEl>
                                        <p:attrNameLst>
                                          <p:attrName>ppt_h</p:attrName>
                                        </p:attrNameLst>
                                      </p:cBhvr>
                                      <p:tavLst>
                                        <p:tav tm="0">
                                          <p:val>
                                            <p:fltVal val="0"/>
                                          </p:val>
                                        </p:tav>
                                        <p:tav tm="100000">
                                          <p:val>
                                            <p:strVal val="#ppt_h"/>
                                          </p:val>
                                        </p:tav>
                                      </p:tavLst>
                                    </p:anim>
                                    <p:animEffect transition="in" filter="fade">
                                      <p:cBhvr>
                                        <p:cTn id="46" dur="200"/>
                                        <p:tgtEl>
                                          <p:spTgt spid="868"/>
                                        </p:tgtEl>
                                      </p:cBhvr>
                                    </p:animEffect>
                                  </p:childTnLst>
                                </p:cTn>
                              </p:par>
                              <p:par>
                                <p:cTn id="47" presetID="6" presetClass="emph" presetSubtype="0" autoRev="1" fill="hold" grpId="1" nodeType="withEffect">
                                  <p:stCondLst>
                                    <p:cond delay="150"/>
                                  </p:stCondLst>
                                  <p:childTnLst>
                                    <p:animScale>
                                      <p:cBhvr>
                                        <p:cTn id="48" dur="100" fill="hold"/>
                                        <p:tgtEl>
                                          <p:spTgt spid="868"/>
                                        </p:tgtEl>
                                      </p:cBhvr>
                                      <p:by x="130000" y="13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5" grpId="0"/>
      <p:bldP spid="426" grpId="0"/>
      <p:bldP spid="427" grpId="0"/>
      <p:bldP spid="865" grpId="0"/>
      <p:bldP spid="866" grpId="0"/>
      <p:bldP spid="866" grpId="1"/>
      <p:bldP spid="867" grpId="0"/>
      <p:bldP spid="867" grpId="1"/>
      <p:bldP spid="868" grpId="0"/>
      <p:bldP spid="868"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对象 2"/>
          <p:cNvGraphicFramePr>
            <a:graphicFrameLocks noChangeAspect="1"/>
          </p:cNvGraphicFramePr>
          <p:nvPr>
            <p:extLst>
              <p:ext uri="{D42A27DB-BD31-4B8C-83A1-F6EECF244321}">
                <p14:modId xmlns:p14="http://schemas.microsoft.com/office/powerpoint/2010/main" val="3798824713"/>
              </p:ext>
            </p:extLst>
          </p:nvPr>
        </p:nvGraphicFramePr>
        <p:xfrm>
          <a:off x="1403324" y="1453830"/>
          <a:ext cx="5854588" cy="3205749"/>
        </p:xfrm>
        <a:graphic>
          <a:graphicData uri="http://schemas.openxmlformats.org/presentationml/2006/ole">
            <mc:AlternateContent xmlns:mc="http://schemas.openxmlformats.org/markup-compatibility/2006">
              <mc:Choice xmlns:v="urn:schemas-microsoft-com:vml" Requires="v">
                <p:oleObj spid="_x0000_s5317" name="Visio" r:id="rId4" imgW="15506523" imgH="8465883" progId="Visio.Drawing.15">
                  <p:embed/>
                </p:oleObj>
              </mc:Choice>
              <mc:Fallback>
                <p:oleObj name="Visio" r:id="rId4" imgW="15506523" imgH="8465883"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324" y="1453830"/>
                        <a:ext cx="5854588" cy="3205749"/>
                      </a:xfrm>
                      <a:prstGeom prst="rect">
                        <a:avLst/>
                      </a:prstGeom>
                      <a:noFill/>
                      <a:extLst/>
                    </p:spPr>
                  </p:pic>
                </p:oleObj>
              </mc:Fallback>
            </mc:AlternateContent>
          </a:graphicData>
        </a:graphic>
      </p:graphicFrame>
      <p:sp>
        <p:nvSpPr>
          <p:cNvPr id="2" name="矩形 1"/>
          <p:cNvSpPr/>
          <p:nvPr/>
        </p:nvSpPr>
        <p:spPr>
          <a:xfrm>
            <a:off x="3028331" y="641849"/>
            <a:ext cx="2533066" cy="307777"/>
          </a:xfrm>
          <a:prstGeom prst="rect">
            <a:avLst/>
          </a:prstGeom>
        </p:spPr>
        <p:txBody>
          <a:bodyPr wrap="none">
            <a:spAutoFit/>
          </a:bodyPr>
          <a:lstStyle/>
          <a:p>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有反馈路由</a:t>
            </a:r>
            <a:r>
              <a:rPr lang="zh-CN" altLang="en-US" sz="1400" b="1" dirty="0" smtClean="0">
                <a:solidFill>
                  <a:schemeClr val="tx1">
                    <a:lumMod val="65000"/>
                    <a:lumOff val="35000"/>
                  </a:schemeClr>
                </a:solidFill>
                <a:latin typeface="微软雅黑" panose="020B0503020204020204" pitchFamily="34" charset="-122"/>
                <a:ea typeface="微软雅黑" panose="020B0503020204020204" pitchFamily="34" charset="-122"/>
              </a:rPr>
              <a:t>协议</a:t>
            </a:r>
            <a:r>
              <a:rPr lang="en-US" altLang="zh-CN" sz="1400" b="1"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400" b="1" dirty="0" smtClean="0">
                <a:solidFill>
                  <a:schemeClr val="tx1">
                    <a:lumMod val="65000"/>
                    <a:lumOff val="35000"/>
                  </a:schemeClr>
                </a:solidFill>
                <a:latin typeface="微软雅黑" panose="020B0503020204020204" pitchFamily="34" charset="-122"/>
                <a:ea typeface="微软雅黑" panose="020B0503020204020204" pitchFamily="34" charset="-122"/>
              </a:rPr>
              <a:t>状态自动机</a:t>
            </a:r>
            <a:endParaRPr lang="zh-CN" altLang="en-US" b="1" dirty="0"/>
          </a:p>
        </p:txBody>
      </p:sp>
      <p:sp>
        <p:nvSpPr>
          <p:cNvPr id="178" name="任意多边形 177"/>
          <p:cNvSpPr/>
          <p:nvPr/>
        </p:nvSpPr>
        <p:spPr>
          <a:xfrm>
            <a:off x="5803010" y="1304700"/>
            <a:ext cx="2909803" cy="646748"/>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 fmla="*/ 0 w 1238249"/>
              <a:gd name="connsiteY0" fmla="*/ 581025 h 581025"/>
              <a:gd name="connsiteX1" fmla="*/ 333375 w 1238249"/>
              <a:gd name="connsiteY1" fmla="*/ 0 h 581025"/>
              <a:gd name="connsiteX2" fmla="*/ 1238250 w 1238249"/>
              <a:gd name="connsiteY2" fmla="*/ 0 h 581025"/>
              <a:gd name="connsiteX0" fmla="*/ 0 w 2896333"/>
              <a:gd name="connsiteY0" fmla="*/ 581025 h 581025"/>
              <a:gd name="connsiteX1" fmla="*/ 333375 w 2896333"/>
              <a:gd name="connsiteY1" fmla="*/ 0 h 581025"/>
              <a:gd name="connsiteX2" fmla="*/ 2896333 w 2896333"/>
              <a:gd name="connsiteY2" fmla="*/ 0 h 581025"/>
            </a:gdLst>
            <a:ahLst/>
            <a:cxnLst>
              <a:cxn ang="0">
                <a:pos x="connsiteX0" y="connsiteY0"/>
              </a:cxn>
              <a:cxn ang="0">
                <a:pos x="connsiteX1" y="connsiteY1"/>
              </a:cxn>
              <a:cxn ang="0">
                <a:pos x="connsiteX2" y="connsiteY2"/>
              </a:cxn>
            </a:cxnLst>
            <a:rect l="l" t="t" r="r" b="b"/>
            <a:pathLst>
              <a:path w="2896333" h="581025">
                <a:moveTo>
                  <a:pt x="0" y="581025"/>
                </a:moveTo>
                <a:lnTo>
                  <a:pt x="333375" y="0"/>
                </a:lnTo>
                <a:lnTo>
                  <a:pt x="2896333" y="0"/>
                </a:lnTo>
              </a:path>
            </a:pathLst>
          </a:custGeom>
          <a:noFill/>
          <a:ln w="12700" cap="flat" cmpd="sng" algn="ctr">
            <a:solidFill>
              <a:sysClr val="window" lastClr="FFFFFF">
                <a:lumMod val="75000"/>
              </a:sysClr>
            </a:solidFill>
            <a:prstDash val="dash"/>
            <a:headEnd type="oval" w="med" len="med"/>
          </a:ln>
          <a:effectLst/>
        </p:spPr>
        <p:txBody>
          <a:bodyPr lIns="96775" tIns="48388" rIns="96775" bIns="48388" anchor="ctr"/>
          <a:lstStyle/>
          <a:p>
            <a:pPr algn="ctr" defTabSz="967753">
              <a:defRPr/>
            </a:pPr>
            <a:endParaRPr lang="zh-CN" altLang="en-US" sz="1900" kern="0">
              <a:solidFill>
                <a:schemeClr val="tx1">
                  <a:lumMod val="65000"/>
                  <a:lumOff val="35000"/>
                </a:schemeClr>
              </a:solidFill>
            </a:endParaRPr>
          </a:p>
        </p:txBody>
      </p:sp>
      <p:sp>
        <p:nvSpPr>
          <p:cNvPr id="179" name="Rectangle 39"/>
          <p:cNvSpPr>
            <a:spLocks noChangeArrowheads="1"/>
          </p:cNvSpPr>
          <p:nvPr/>
        </p:nvSpPr>
        <p:spPr bwMode="auto">
          <a:xfrm>
            <a:off x="6142984" y="1012722"/>
            <a:ext cx="28299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pPr>
            <a:r>
              <a:rPr lang="zh-CN" altLang="en-US" sz="1200" b="1" dirty="0" smtClean="0">
                <a:solidFill>
                  <a:schemeClr val="tx1">
                    <a:lumMod val="65000"/>
                    <a:lumOff val="35000"/>
                  </a:schemeClr>
                </a:solidFill>
                <a:latin typeface="微软雅黑" panose="020B0503020204020204" pitchFamily="34" charset="-122"/>
                <a:ea typeface="微软雅黑" panose="020B0503020204020204" pitchFamily="34" charset="-122"/>
              </a:rPr>
              <a:t>车辆</a:t>
            </a:r>
            <a:r>
              <a:rPr lang="en-US" altLang="zh-CN" sz="1200" b="1" dirty="0" err="1" smtClean="0">
                <a:solidFill>
                  <a:schemeClr val="tx1">
                    <a:lumMod val="65000"/>
                    <a:lumOff val="35000"/>
                  </a:schemeClr>
                </a:solidFill>
                <a:latin typeface="微软雅黑" panose="020B0503020204020204" pitchFamily="34" charset="-122"/>
                <a:ea typeface="微软雅黑" panose="020B0503020204020204" pitchFamily="34" charset="-122"/>
              </a:rPr>
              <a:t>i</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在</a:t>
            </a:r>
            <a:r>
              <a:rPr lang="zh-CN" altLang="en-US" sz="1200" b="1" dirty="0" smtClean="0">
                <a:solidFill>
                  <a:schemeClr val="tx1">
                    <a:lumMod val="65000"/>
                    <a:lumOff val="35000"/>
                  </a:schemeClr>
                </a:solidFill>
                <a:latin typeface="微软雅黑" panose="020B0503020204020204" pitchFamily="34" charset="-122"/>
                <a:ea typeface="微软雅黑" panose="020B0503020204020204" pitchFamily="34" charset="-122"/>
              </a:rPr>
              <a:t>资源块</a:t>
            </a:r>
            <a:r>
              <a:rPr lang="en-US" altLang="zh-CN" sz="1200" b="1" dirty="0" smtClean="0">
                <a:solidFill>
                  <a:schemeClr val="tx1">
                    <a:lumMod val="65000"/>
                    <a:lumOff val="35000"/>
                  </a:schemeClr>
                </a:solidFill>
                <a:latin typeface="微软雅黑" panose="020B0503020204020204" pitchFamily="34" charset="-122"/>
                <a:ea typeface="微软雅黑" panose="020B0503020204020204" pitchFamily="34" charset="-122"/>
              </a:rPr>
              <a:t>k</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上</a:t>
            </a:r>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向</a:t>
            </a:r>
            <a:r>
              <a:rPr lang="zh-CN" altLang="en-US" sz="1200" b="1" dirty="0" smtClean="0">
                <a:solidFill>
                  <a:schemeClr val="tx1">
                    <a:lumMod val="65000"/>
                    <a:lumOff val="35000"/>
                  </a:schemeClr>
                </a:solidFill>
                <a:latin typeface="微软雅黑" panose="020B0503020204020204" pitchFamily="34" charset="-122"/>
                <a:ea typeface="微软雅黑" panose="020B0503020204020204" pitchFamily="34" charset="-122"/>
              </a:rPr>
              <a:t>车辆</a:t>
            </a:r>
            <a:r>
              <a:rPr lang="en-US" altLang="zh-CN" sz="1200" b="1" dirty="0" smtClean="0">
                <a:solidFill>
                  <a:schemeClr val="tx1">
                    <a:lumMod val="65000"/>
                    <a:lumOff val="35000"/>
                  </a:schemeClr>
                </a:solidFill>
                <a:latin typeface="微软雅黑" panose="020B0503020204020204" pitchFamily="34" charset="-122"/>
                <a:ea typeface="微软雅黑" panose="020B0503020204020204" pitchFamily="34" charset="-122"/>
              </a:rPr>
              <a:t>j</a:t>
            </a:r>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smtClean="0">
                <a:solidFill>
                  <a:srgbClr val="FF0000"/>
                </a:solidFill>
                <a:latin typeface="微软雅黑" panose="020B0503020204020204" pitchFamily="34" charset="-122"/>
                <a:ea typeface="微软雅黑" panose="020B0503020204020204" pitchFamily="34" charset="-122"/>
              </a:rPr>
              <a:t>发送</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数据</a:t>
            </a:r>
          </a:p>
        </p:txBody>
      </p:sp>
      <p:sp>
        <p:nvSpPr>
          <p:cNvPr id="180" name="任意多边形 179"/>
          <p:cNvSpPr/>
          <p:nvPr/>
        </p:nvSpPr>
        <p:spPr>
          <a:xfrm flipH="1">
            <a:off x="75066" y="1320535"/>
            <a:ext cx="2909803" cy="646748"/>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 fmla="*/ 0 w 1238249"/>
              <a:gd name="connsiteY0" fmla="*/ 581025 h 581025"/>
              <a:gd name="connsiteX1" fmla="*/ 333375 w 1238249"/>
              <a:gd name="connsiteY1" fmla="*/ 0 h 581025"/>
              <a:gd name="connsiteX2" fmla="*/ 1238250 w 1238249"/>
              <a:gd name="connsiteY2" fmla="*/ 0 h 581025"/>
              <a:gd name="connsiteX0" fmla="*/ 0 w 2896333"/>
              <a:gd name="connsiteY0" fmla="*/ 581025 h 581025"/>
              <a:gd name="connsiteX1" fmla="*/ 333375 w 2896333"/>
              <a:gd name="connsiteY1" fmla="*/ 0 h 581025"/>
              <a:gd name="connsiteX2" fmla="*/ 2896333 w 2896333"/>
              <a:gd name="connsiteY2" fmla="*/ 0 h 581025"/>
            </a:gdLst>
            <a:ahLst/>
            <a:cxnLst>
              <a:cxn ang="0">
                <a:pos x="connsiteX0" y="connsiteY0"/>
              </a:cxn>
              <a:cxn ang="0">
                <a:pos x="connsiteX1" y="connsiteY1"/>
              </a:cxn>
              <a:cxn ang="0">
                <a:pos x="connsiteX2" y="connsiteY2"/>
              </a:cxn>
            </a:cxnLst>
            <a:rect l="l" t="t" r="r" b="b"/>
            <a:pathLst>
              <a:path w="2896333" h="581025">
                <a:moveTo>
                  <a:pt x="0" y="581025"/>
                </a:moveTo>
                <a:lnTo>
                  <a:pt x="333375" y="0"/>
                </a:lnTo>
                <a:lnTo>
                  <a:pt x="2896333" y="0"/>
                </a:lnTo>
              </a:path>
            </a:pathLst>
          </a:custGeom>
          <a:noFill/>
          <a:ln w="12700" cap="flat" cmpd="sng" algn="ctr">
            <a:solidFill>
              <a:sysClr val="window" lastClr="FFFFFF">
                <a:lumMod val="75000"/>
              </a:sysClr>
            </a:solidFill>
            <a:prstDash val="dash"/>
            <a:headEnd type="oval" w="med" len="med"/>
          </a:ln>
          <a:effectLst/>
        </p:spPr>
        <p:txBody>
          <a:bodyPr lIns="96775" tIns="48388" rIns="96775" bIns="48388" anchor="ctr"/>
          <a:lstStyle/>
          <a:p>
            <a:pPr algn="ctr" defTabSz="967753">
              <a:defRPr/>
            </a:pPr>
            <a:endParaRPr lang="zh-CN" altLang="en-US" sz="1900" kern="0">
              <a:solidFill>
                <a:schemeClr val="tx1">
                  <a:lumMod val="65000"/>
                  <a:lumOff val="35000"/>
                </a:schemeClr>
              </a:solidFill>
            </a:endParaRPr>
          </a:p>
        </p:txBody>
      </p:sp>
      <p:sp>
        <p:nvSpPr>
          <p:cNvPr id="181" name="Rectangle 39"/>
          <p:cNvSpPr>
            <a:spLocks noChangeArrowheads="1"/>
          </p:cNvSpPr>
          <p:nvPr/>
        </p:nvSpPr>
        <p:spPr bwMode="auto">
          <a:xfrm>
            <a:off x="154890" y="1032377"/>
            <a:ext cx="362112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pPr>
            <a:r>
              <a:rPr lang="zh-CN" altLang="en-US" sz="1200" b="1" dirty="0" smtClean="0">
                <a:solidFill>
                  <a:schemeClr val="tx1">
                    <a:lumMod val="65000"/>
                    <a:lumOff val="35000"/>
                  </a:schemeClr>
                </a:solidFill>
                <a:latin typeface="微软雅黑" panose="020B0503020204020204" pitchFamily="34" charset="-122"/>
                <a:ea typeface="微软雅黑" panose="020B0503020204020204" pitchFamily="34" charset="-122"/>
              </a:rPr>
              <a:t>车辆</a:t>
            </a:r>
            <a:r>
              <a:rPr lang="en-US" altLang="zh-CN" sz="1200" b="1" dirty="0" err="1" smtClean="0">
                <a:solidFill>
                  <a:schemeClr val="tx1">
                    <a:lumMod val="65000"/>
                    <a:lumOff val="35000"/>
                  </a:schemeClr>
                </a:solidFill>
                <a:latin typeface="微软雅黑" panose="020B0503020204020204" pitchFamily="34" charset="-122"/>
                <a:ea typeface="微软雅黑" panose="020B0503020204020204" pitchFamily="34" charset="-122"/>
              </a:rPr>
              <a:t>i</a:t>
            </a: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在</a:t>
            </a:r>
            <a:r>
              <a:rPr lang="zh-CN" altLang="en-US" sz="1200" b="1" dirty="0" smtClean="0">
                <a:solidFill>
                  <a:schemeClr val="tx1">
                    <a:lumMod val="65000"/>
                    <a:lumOff val="35000"/>
                  </a:schemeClr>
                </a:solidFill>
                <a:latin typeface="微软雅黑" panose="020B0503020204020204" pitchFamily="34" charset="-122"/>
                <a:ea typeface="微软雅黑" panose="020B0503020204020204" pitchFamily="34" charset="-122"/>
              </a:rPr>
              <a:t>资源块</a:t>
            </a:r>
            <a:r>
              <a:rPr lang="en-US" altLang="zh-CN" sz="1200" b="1" dirty="0" smtClean="0">
                <a:solidFill>
                  <a:schemeClr val="tx1">
                    <a:lumMod val="65000"/>
                    <a:lumOff val="35000"/>
                  </a:schemeClr>
                </a:solidFill>
                <a:latin typeface="微软雅黑" panose="020B0503020204020204" pitchFamily="34" charset="-122"/>
                <a:ea typeface="微软雅黑" panose="020B0503020204020204" pitchFamily="34" charset="-122"/>
              </a:rPr>
              <a:t>k</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上</a:t>
            </a:r>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向</a:t>
            </a:r>
            <a:r>
              <a:rPr lang="zh-CN" altLang="en-US" sz="1200" b="1" dirty="0" smtClean="0">
                <a:solidFill>
                  <a:schemeClr val="tx1">
                    <a:lumMod val="65000"/>
                    <a:lumOff val="35000"/>
                  </a:schemeClr>
                </a:solidFill>
                <a:latin typeface="微软雅黑" panose="020B0503020204020204" pitchFamily="34" charset="-122"/>
                <a:ea typeface="微软雅黑" panose="020B0503020204020204" pitchFamily="34" charset="-122"/>
              </a:rPr>
              <a:t>车辆</a:t>
            </a:r>
            <a:r>
              <a:rPr lang="en-US" altLang="zh-CN" sz="1200" b="1" dirty="0" smtClean="0">
                <a:solidFill>
                  <a:schemeClr val="tx1">
                    <a:lumMod val="65000"/>
                    <a:lumOff val="35000"/>
                  </a:schemeClr>
                </a:solidFill>
                <a:latin typeface="微软雅黑" panose="020B0503020204020204" pitchFamily="34" charset="-122"/>
                <a:ea typeface="微软雅黑" panose="020B0503020204020204" pitchFamily="34" charset="-122"/>
              </a:rPr>
              <a:t>j</a:t>
            </a:r>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发送</a:t>
            </a:r>
            <a:r>
              <a:rPr lang="en-US" altLang="zh-CN" sz="1200" dirty="0" err="1" smtClean="0">
                <a:solidFill>
                  <a:srgbClr val="FF0000"/>
                </a:solidFill>
                <a:latin typeface="微软雅黑" panose="020B0503020204020204" pitchFamily="34" charset="-122"/>
                <a:ea typeface="微软雅黑" panose="020B0503020204020204" pitchFamily="34" charset="-122"/>
              </a:rPr>
              <a:t>SYN</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信号，请求转发</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84" name="任意多边形 183"/>
          <p:cNvSpPr/>
          <p:nvPr/>
        </p:nvSpPr>
        <p:spPr>
          <a:xfrm>
            <a:off x="5803010" y="3285900"/>
            <a:ext cx="2909803" cy="646748"/>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 fmla="*/ 0 w 1238249"/>
              <a:gd name="connsiteY0" fmla="*/ 581025 h 581025"/>
              <a:gd name="connsiteX1" fmla="*/ 333375 w 1238249"/>
              <a:gd name="connsiteY1" fmla="*/ 0 h 581025"/>
              <a:gd name="connsiteX2" fmla="*/ 1238250 w 1238249"/>
              <a:gd name="connsiteY2" fmla="*/ 0 h 581025"/>
              <a:gd name="connsiteX0" fmla="*/ 0 w 2896333"/>
              <a:gd name="connsiteY0" fmla="*/ 581025 h 581025"/>
              <a:gd name="connsiteX1" fmla="*/ 333375 w 2896333"/>
              <a:gd name="connsiteY1" fmla="*/ 0 h 581025"/>
              <a:gd name="connsiteX2" fmla="*/ 2896333 w 2896333"/>
              <a:gd name="connsiteY2" fmla="*/ 0 h 581025"/>
            </a:gdLst>
            <a:ahLst/>
            <a:cxnLst>
              <a:cxn ang="0">
                <a:pos x="connsiteX0" y="connsiteY0"/>
              </a:cxn>
              <a:cxn ang="0">
                <a:pos x="connsiteX1" y="connsiteY1"/>
              </a:cxn>
              <a:cxn ang="0">
                <a:pos x="connsiteX2" y="connsiteY2"/>
              </a:cxn>
            </a:cxnLst>
            <a:rect l="l" t="t" r="r" b="b"/>
            <a:pathLst>
              <a:path w="2896333" h="581025">
                <a:moveTo>
                  <a:pt x="0" y="581025"/>
                </a:moveTo>
                <a:lnTo>
                  <a:pt x="333375" y="0"/>
                </a:lnTo>
                <a:lnTo>
                  <a:pt x="2896333" y="0"/>
                </a:lnTo>
              </a:path>
            </a:pathLst>
          </a:custGeom>
          <a:noFill/>
          <a:ln w="12700" cap="flat" cmpd="sng" algn="ctr">
            <a:solidFill>
              <a:sysClr val="window" lastClr="FFFFFF">
                <a:lumMod val="75000"/>
              </a:sysClr>
            </a:solidFill>
            <a:prstDash val="dash"/>
            <a:headEnd type="oval" w="med" len="med"/>
          </a:ln>
          <a:effectLst/>
        </p:spPr>
        <p:txBody>
          <a:bodyPr lIns="96775" tIns="48388" rIns="96775" bIns="48388" anchor="ctr"/>
          <a:lstStyle/>
          <a:p>
            <a:pPr algn="ctr" defTabSz="967753">
              <a:defRPr/>
            </a:pPr>
            <a:endParaRPr lang="zh-CN" altLang="en-US" sz="1900" kern="0">
              <a:solidFill>
                <a:schemeClr val="tx1">
                  <a:lumMod val="65000"/>
                  <a:lumOff val="35000"/>
                </a:schemeClr>
              </a:solidFill>
            </a:endParaRPr>
          </a:p>
        </p:txBody>
      </p:sp>
      <p:sp>
        <p:nvSpPr>
          <p:cNvPr id="185" name="Rectangle 39"/>
          <p:cNvSpPr>
            <a:spLocks noChangeArrowheads="1"/>
          </p:cNvSpPr>
          <p:nvPr/>
        </p:nvSpPr>
        <p:spPr bwMode="auto">
          <a:xfrm>
            <a:off x="6142984" y="2993922"/>
            <a:ext cx="28299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pPr>
            <a:r>
              <a:rPr lang="zh-CN" altLang="en-US" sz="1200" b="1" dirty="0" smtClean="0">
                <a:solidFill>
                  <a:schemeClr val="tx1">
                    <a:lumMod val="65000"/>
                    <a:lumOff val="35000"/>
                  </a:schemeClr>
                </a:solidFill>
                <a:latin typeface="微软雅黑" panose="020B0503020204020204" pitchFamily="34" charset="-122"/>
                <a:ea typeface="微软雅黑" panose="020B0503020204020204" pitchFamily="34" charset="-122"/>
              </a:rPr>
              <a:t>车辆</a:t>
            </a:r>
            <a:r>
              <a:rPr lang="en-US" altLang="zh-CN" sz="1200" b="1" dirty="0" smtClean="0">
                <a:solidFill>
                  <a:schemeClr val="tx1">
                    <a:lumMod val="65000"/>
                    <a:lumOff val="35000"/>
                  </a:schemeClr>
                </a:solidFill>
                <a:latin typeface="微软雅黑" panose="020B0503020204020204" pitchFamily="34" charset="-122"/>
                <a:ea typeface="微软雅黑" panose="020B0503020204020204" pitchFamily="34" charset="-122"/>
              </a:rPr>
              <a:t>j </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在</a:t>
            </a:r>
            <a:r>
              <a:rPr lang="zh-CN" altLang="en-US" sz="1200" b="1" dirty="0" smtClean="0">
                <a:solidFill>
                  <a:schemeClr val="tx1">
                    <a:lumMod val="65000"/>
                    <a:lumOff val="35000"/>
                  </a:schemeClr>
                </a:solidFill>
                <a:latin typeface="微软雅黑" panose="020B0503020204020204" pitchFamily="34" charset="-122"/>
                <a:ea typeface="微软雅黑" panose="020B0503020204020204" pitchFamily="34" charset="-122"/>
              </a:rPr>
              <a:t>资源块</a:t>
            </a:r>
            <a:r>
              <a:rPr lang="en-US" altLang="zh-CN" sz="1200" b="1" dirty="0" smtClean="0">
                <a:solidFill>
                  <a:schemeClr val="tx1">
                    <a:lumMod val="65000"/>
                    <a:lumOff val="35000"/>
                  </a:schemeClr>
                </a:solidFill>
                <a:latin typeface="微软雅黑" panose="020B0503020204020204" pitchFamily="34" charset="-122"/>
                <a:ea typeface="微软雅黑" panose="020B0503020204020204" pitchFamily="34" charset="-122"/>
              </a:rPr>
              <a:t>k</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上 </a:t>
            </a:r>
            <a:r>
              <a:rPr lang="zh-CN" altLang="en-US" sz="1200" dirty="0" smtClean="0">
                <a:solidFill>
                  <a:srgbClr val="FF0000"/>
                </a:solidFill>
                <a:latin typeface="微软雅黑" panose="020B0503020204020204" pitchFamily="34" charset="-122"/>
                <a:ea typeface="微软雅黑" panose="020B0503020204020204" pitchFamily="34" charset="-122"/>
              </a:rPr>
              <a:t>接受</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来自 </a:t>
            </a:r>
            <a:r>
              <a:rPr lang="zh-CN" altLang="en-US" sz="1200" b="1" dirty="0" smtClean="0">
                <a:solidFill>
                  <a:schemeClr val="tx1">
                    <a:lumMod val="65000"/>
                    <a:lumOff val="35000"/>
                  </a:schemeClr>
                </a:solidFill>
                <a:latin typeface="微软雅黑" panose="020B0503020204020204" pitchFamily="34" charset="-122"/>
                <a:ea typeface="微软雅黑" panose="020B0503020204020204" pitchFamily="34" charset="-122"/>
              </a:rPr>
              <a:t>车辆</a:t>
            </a:r>
            <a:r>
              <a:rPr lang="en-US" altLang="zh-CN" sz="1200" b="1" dirty="0" err="1" smtClean="0">
                <a:solidFill>
                  <a:schemeClr val="tx1">
                    <a:lumMod val="65000"/>
                    <a:lumOff val="35000"/>
                  </a:schemeClr>
                </a:solidFill>
                <a:latin typeface="微软雅黑" panose="020B0503020204020204" pitchFamily="34" charset="-122"/>
                <a:ea typeface="微软雅黑" panose="020B0503020204020204" pitchFamily="34" charset="-122"/>
              </a:rPr>
              <a:t>i</a:t>
            </a:r>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的数据</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86" name="任意多边形 185"/>
          <p:cNvSpPr/>
          <p:nvPr/>
        </p:nvSpPr>
        <p:spPr>
          <a:xfrm flipH="1">
            <a:off x="55438" y="3282080"/>
            <a:ext cx="2909803" cy="646748"/>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 fmla="*/ 0 w 1238249"/>
              <a:gd name="connsiteY0" fmla="*/ 581025 h 581025"/>
              <a:gd name="connsiteX1" fmla="*/ 333375 w 1238249"/>
              <a:gd name="connsiteY1" fmla="*/ 0 h 581025"/>
              <a:gd name="connsiteX2" fmla="*/ 1238250 w 1238249"/>
              <a:gd name="connsiteY2" fmla="*/ 0 h 581025"/>
              <a:gd name="connsiteX0" fmla="*/ 0 w 2896333"/>
              <a:gd name="connsiteY0" fmla="*/ 581025 h 581025"/>
              <a:gd name="connsiteX1" fmla="*/ 333375 w 2896333"/>
              <a:gd name="connsiteY1" fmla="*/ 0 h 581025"/>
              <a:gd name="connsiteX2" fmla="*/ 2896333 w 2896333"/>
              <a:gd name="connsiteY2" fmla="*/ 0 h 581025"/>
            </a:gdLst>
            <a:ahLst/>
            <a:cxnLst>
              <a:cxn ang="0">
                <a:pos x="connsiteX0" y="connsiteY0"/>
              </a:cxn>
              <a:cxn ang="0">
                <a:pos x="connsiteX1" y="connsiteY1"/>
              </a:cxn>
              <a:cxn ang="0">
                <a:pos x="connsiteX2" y="connsiteY2"/>
              </a:cxn>
            </a:cxnLst>
            <a:rect l="l" t="t" r="r" b="b"/>
            <a:pathLst>
              <a:path w="2896333" h="581025">
                <a:moveTo>
                  <a:pt x="0" y="581025"/>
                </a:moveTo>
                <a:lnTo>
                  <a:pt x="333375" y="0"/>
                </a:lnTo>
                <a:lnTo>
                  <a:pt x="2896333" y="0"/>
                </a:lnTo>
              </a:path>
            </a:pathLst>
          </a:custGeom>
          <a:noFill/>
          <a:ln w="12700" cap="flat" cmpd="sng" algn="ctr">
            <a:solidFill>
              <a:sysClr val="window" lastClr="FFFFFF">
                <a:lumMod val="75000"/>
              </a:sysClr>
            </a:solidFill>
            <a:prstDash val="dash"/>
            <a:headEnd type="oval" w="med" len="med"/>
          </a:ln>
          <a:effectLst/>
        </p:spPr>
        <p:txBody>
          <a:bodyPr lIns="96775" tIns="48388" rIns="96775" bIns="48388" anchor="ctr"/>
          <a:lstStyle/>
          <a:p>
            <a:pPr algn="ctr" defTabSz="967753">
              <a:defRPr/>
            </a:pPr>
            <a:endParaRPr lang="zh-CN" altLang="en-US" sz="1900" kern="0">
              <a:solidFill>
                <a:schemeClr val="tx1">
                  <a:lumMod val="65000"/>
                  <a:lumOff val="35000"/>
                </a:schemeClr>
              </a:solidFill>
            </a:endParaRPr>
          </a:p>
        </p:txBody>
      </p:sp>
      <p:sp>
        <p:nvSpPr>
          <p:cNvPr id="187" name="Rectangle 39"/>
          <p:cNvSpPr>
            <a:spLocks noChangeArrowheads="1"/>
          </p:cNvSpPr>
          <p:nvPr/>
        </p:nvSpPr>
        <p:spPr bwMode="auto">
          <a:xfrm>
            <a:off x="108957" y="2993922"/>
            <a:ext cx="3579932"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pPr>
            <a:r>
              <a:rPr lang="zh-CN" altLang="en-US" sz="1200" b="1" dirty="0" smtClean="0">
                <a:solidFill>
                  <a:schemeClr val="tx1">
                    <a:lumMod val="65000"/>
                    <a:lumOff val="35000"/>
                  </a:schemeClr>
                </a:solidFill>
                <a:latin typeface="微软雅黑" panose="020B0503020204020204" pitchFamily="34" charset="-122"/>
                <a:ea typeface="微软雅黑" panose="020B0503020204020204" pitchFamily="34" charset="-122"/>
              </a:rPr>
              <a:t>车辆</a:t>
            </a:r>
            <a:r>
              <a:rPr lang="en-US" altLang="zh-CN" sz="1200" b="1" dirty="0" err="1">
                <a:solidFill>
                  <a:schemeClr val="tx1">
                    <a:lumMod val="65000"/>
                    <a:lumOff val="35000"/>
                  </a:schemeClr>
                </a:solidFill>
                <a:latin typeface="微软雅黑" panose="020B0503020204020204" pitchFamily="34" charset="-122"/>
                <a:ea typeface="微软雅黑" panose="020B0503020204020204" pitchFamily="34" charset="-122"/>
              </a:rPr>
              <a:t>j</a:t>
            </a:r>
            <a:r>
              <a:rPr lang="zh-CN" altLang="en-US" sz="1200" b="1"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在</a:t>
            </a:r>
            <a:r>
              <a:rPr lang="zh-CN" altLang="en-US" sz="1200" b="1" dirty="0" smtClean="0">
                <a:solidFill>
                  <a:schemeClr val="tx1">
                    <a:lumMod val="65000"/>
                    <a:lumOff val="35000"/>
                  </a:schemeClr>
                </a:solidFill>
                <a:latin typeface="微软雅黑" panose="020B0503020204020204" pitchFamily="34" charset="-122"/>
                <a:ea typeface="微软雅黑" panose="020B0503020204020204" pitchFamily="34" charset="-122"/>
              </a:rPr>
              <a:t>资源块</a:t>
            </a:r>
            <a:r>
              <a:rPr lang="en-US" altLang="zh-CN" sz="1200" b="1" dirty="0" smtClean="0">
                <a:solidFill>
                  <a:schemeClr val="tx1">
                    <a:lumMod val="65000"/>
                    <a:lumOff val="35000"/>
                  </a:schemeClr>
                </a:solidFill>
                <a:latin typeface="微软雅黑" panose="020B0503020204020204" pitchFamily="34" charset="-122"/>
                <a:ea typeface="微软雅黑" panose="020B0503020204020204" pitchFamily="34" charset="-122"/>
              </a:rPr>
              <a:t>k</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上</a:t>
            </a:r>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向</a:t>
            </a:r>
            <a:r>
              <a:rPr lang="zh-CN" altLang="en-US" sz="1200" b="1" dirty="0" smtClean="0">
                <a:solidFill>
                  <a:schemeClr val="tx1">
                    <a:lumMod val="65000"/>
                    <a:lumOff val="35000"/>
                  </a:schemeClr>
                </a:solidFill>
                <a:latin typeface="微软雅黑" panose="020B0503020204020204" pitchFamily="34" charset="-122"/>
                <a:ea typeface="微软雅黑" panose="020B0503020204020204" pitchFamily="34" charset="-122"/>
              </a:rPr>
              <a:t>车辆</a:t>
            </a:r>
            <a:r>
              <a:rPr lang="en-US" altLang="zh-CN" sz="1200" b="1" dirty="0" err="1">
                <a:solidFill>
                  <a:schemeClr val="tx1">
                    <a:lumMod val="65000"/>
                    <a:lumOff val="35000"/>
                  </a:schemeClr>
                </a:solidFill>
                <a:latin typeface="微软雅黑" panose="020B0503020204020204" pitchFamily="34" charset="-122"/>
                <a:ea typeface="微软雅黑" panose="020B0503020204020204" pitchFamily="34" charset="-122"/>
              </a:rPr>
              <a:t>i</a:t>
            </a:r>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发送</a:t>
            </a:r>
            <a:r>
              <a:rPr lang="en-US" altLang="zh-CN" sz="1200" dirty="0" err="1" smtClean="0">
                <a:solidFill>
                  <a:srgbClr val="FF0000"/>
                </a:solidFill>
                <a:latin typeface="微软雅黑" panose="020B0503020204020204" pitchFamily="34" charset="-122"/>
                <a:ea typeface="微软雅黑" panose="020B0503020204020204" pitchFamily="34" charset="-122"/>
              </a:rPr>
              <a:t>ACK</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信号，同意转发</a:t>
            </a:r>
            <a:endPar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endParaRPr>
          </a:p>
          <a:p>
            <a:pPr>
              <a:lnSpc>
                <a:spcPct val="150000"/>
              </a:lnSpc>
            </a:pP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如果接收到多个车辆的</a:t>
            </a:r>
            <a:r>
              <a:rPr lang="en-US" altLang="zh-CN" sz="1200" dirty="0" err="1" smtClean="0">
                <a:solidFill>
                  <a:schemeClr val="tx1">
                    <a:lumMod val="65000"/>
                    <a:lumOff val="35000"/>
                  </a:schemeClr>
                </a:solidFill>
                <a:latin typeface="微软雅黑" panose="020B0503020204020204" pitchFamily="34" charset="-122"/>
                <a:ea typeface="微软雅黑" panose="020B0503020204020204" pitchFamily="34" charset="-122"/>
              </a:rPr>
              <a:t>SYN</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，那么</a:t>
            </a:r>
            <a:r>
              <a:rPr lang="zh-CN" altLang="en-US" sz="1200" b="1" dirty="0" smtClean="0">
                <a:solidFill>
                  <a:schemeClr val="tx1">
                    <a:lumMod val="65000"/>
                    <a:lumOff val="35000"/>
                  </a:schemeClr>
                </a:solidFill>
                <a:latin typeface="微软雅黑" panose="020B0503020204020204" pitchFamily="34" charset="-122"/>
                <a:ea typeface="微软雅黑" panose="020B0503020204020204" pitchFamily="34" charset="-122"/>
              </a:rPr>
              <a:t>依据策略</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挑选一个节点发送</a:t>
            </a:r>
            <a:r>
              <a:rPr lang="en-US" altLang="zh-CN" sz="1200" dirty="0" err="1" smtClean="0">
                <a:solidFill>
                  <a:schemeClr val="tx1">
                    <a:lumMod val="65000"/>
                    <a:lumOff val="35000"/>
                  </a:schemeClr>
                </a:solidFill>
                <a:latin typeface="微软雅黑" panose="020B0503020204020204" pitchFamily="34" charset="-122"/>
                <a:ea typeface="微软雅黑" panose="020B0503020204020204" pitchFamily="34" charset="-122"/>
              </a:rPr>
              <a:t>ACK</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信号，其余发送</a:t>
            </a:r>
            <a:r>
              <a:rPr lang="en-US" altLang="zh-CN" sz="1200" dirty="0" smtClean="0">
                <a:solidFill>
                  <a:srgbClr val="FF0000"/>
                </a:solidFill>
                <a:latin typeface="微软雅黑" panose="020B0503020204020204" pitchFamily="34" charset="-122"/>
                <a:ea typeface="微软雅黑" panose="020B0503020204020204" pitchFamily="34" charset="-122"/>
              </a:rPr>
              <a:t>REFUSE</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信号</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88" name="文本框 215"/>
          <p:cNvSpPr txBox="1"/>
          <p:nvPr/>
        </p:nvSpPr>
        <p:spPr>
          <a:xfrm>
            <a:off x="681918" y="107229"/>
            <a:ext cx="2498035" cy="346249"/>
          </a:xfrm>
          <a:prstGeom prst="rect">
            <a:avLst/>
          </a:prstGeom>
          <a:noFill/>
          <a:ln>
            <a:noFill/>
          </a:ln>
        </p:spPr>
        <p:txBody>
          <a:bodyPr wrap="square" lIns="68580" tIns="34290" rIns="68580" bIns="34290" rtlCol="0">
            <a:spAutoFit/>
          </a:bodyPr>
          <a:lstStyle/>
          <a:p>
            <a:r>
              <a:rPr lang="zh-CN" altLang="en-US" sz="1800" b="1" dirty="0">
                <a:solidFill>
                  <a:schemeClr val="tx1">
                    <a:lumMod val="65000"/>
                    <a:lumOff val="35000"/>
                  </a:schemeClr>
                </a:solidFill>
              </a:rPr>
              <a:t>路由单元</a:t>
            </a:r>
          </a:p>
        </p:txBody>
      </p:sp>
      <p:grpSp>
        <p:nvGrpSpPr>
          <p:cNvPr id="189" name="组合 188"/>
          <p:cNvGrpSpPr/>
          <p:nvPr/>
        </p:nvGrpSpPr>
        <p:grpSpPr>
          <a:xfrm rot="153827">
            <a:off x="783999" y="343000"/>
            <a:ext cx="2321513" cy="156053"/>
            <a:chOff x="4811713" y="3211513"/>
            <a:chExt cx="2308226" cy="423863"/>
          </a:xfrm>
          <a:solidFill>
            <a:schemeClr val="tx1">
              <a:lumMod val="85000"/>
              <a:lumOff val="15000"/>
            </a:schemeClr>
          </a:solidFill>
        </p:grpSpPr>
        <p:sp>
          <p:nvSpPr>
            <p:cNvPr id="190" name="Freeform 5"/>
            <p:cNvSpPr>
              <a:spLocks/>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91" name="Freeform 6"/>
            <p:cNvSpPr>
              <a:spLocks/>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92" name="Freeform 7"/>
            <p:cNvSpPr>
              <a:spLocks/>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93" name="Freeform 8"/>
            <p:cNvSpPr>
              <a:spLocks/>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94"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95" name="Freeform 10"/>
            <p:cNvSpPr>
              <a:spLocks/>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96" name="Freeform 11"/>
            <p:cNvSpPr>
              <a:spLocks/>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97" name="Freeform 12"/>
            <p:cNvSpPr>
              <a:spLocks/>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98" name="Freeform 13"/>
            <p:cNvSpPr>
              <a:spLocks/>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99" name="Freeform 14"/>
            <p:cNvSpPr>
              <a:spLocks/>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00" name="Freeform 15"/>
            <p:cNvSpPr>
              <a:spLocks/>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01" name="Freeform 16"/>
            <p:cNvSpPr>
              <a:spLocks/>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02" name="Freeform 17"/>
            <p:cNvSpPr>
              <a:spLocks/>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03" name="Freeform 18"/>
            <p:cNvSpPr>
              <a:spLocks/>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04" name="Freeform 19"/>
            <p:cNvSpPr>
              <a:spLocks/>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05" name="Freeform 20"/>
            <p:cNvSpPr>
              <a:spLocks/>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06" name="Freeform 21"/>
            <p:cNvSpPr>
              <a:spLocks/>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07" name="Freeform 22"/>
            <p:cNvSpPr>
              <a:spLocks/>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08" name="Freeform 23"/>
            <p:cNvSpPr>
              <a:spLocks/>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09" name="Freeform 24"/>
            <p:cNvSpPr>
              <a:spLocks/>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10" name="Freeform 25"/>
            <p:cNvSpPr>
              <a:spLocks/>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11" name="Freeform 26"/>
            <p:cNvSpPr>
              <a:spLocks/>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12" name="Freeform 27"/>
            <p:cNvSpPr>
              <a:spLocks/>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13" name="Freeform 28"/>
            <p:cNvSpPr>
              <a:spLocks/>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14" name="Freeform 30"/>
            <p:cNvSpPr>
              <a:spLocks/>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15" name="Freeform 31"/>
            <p:cNvSpPr>
              <a:spLocks/>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16" name="Freeform 32"/>
            <p:cNvSpPr>
              <a:spLocks/>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17" name="Freeform 33"/>
            <p:cNvSpPr>
              <a:spLocks/>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18" name="Freeform 35"/>
            <p:cNvSpPr>
              <a:spLocks/>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19" name="Freeform 36"/>
            <p:cNvSpPr>
              <a:spLocks/>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20" name="Freeform 37"/>
            <p:cNvSpPr>
              <a:spLocks/>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21" name="Freeform 38"/>
            <p:cNvSpPr>
              <a:spLocks/>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22" name="Freeform 39"/>
            <p:cNvSpPr>
              <a:spLocks/>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23" name="Freeform 40"/>
            <p:cNvSpPr>
              <a:spLocks/>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24" name="Freeform 41"/>
            <p:cNvSpPr>
              <a:spLocks/>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25" name="Freeform 42"/>
            <p:cNvSpPr>
              <a:spLocks/>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26" name="Freeform 43"/>
            <p:cNvSpPr>
              <a:spLocks/>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27" name="Freeform 44"/>
            <p:cNvSpPr>
              <a:spLocks/>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28" name="Freeform 45"/>
            <p:cNvSpPr>
              <a:spLocks/>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29" name="Freeform 46"/>
            <p:cNvSpPr>
              <a:spLocks/>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30" name="Freeform 47"/>
            <p:cNvSpPr>
              <a:spLocks/>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31" name="Freeform 48"/>
            <p:cNvSpPr>
              <a:spLocks/>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32" name="Freeform 49"/>
            <p:cNvSpPr>
              <a:spLocks/>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33" name="Freeform 50"/>
            <p:cNvSpPr>
              <a:spLocks/>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34" name="Freeform 51"/>
            <p:cNvSpPr>
              <a:spLocks/>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35" name="Freeform 52"/>
            <p:cNvSpPr>
              <a:spLocks/>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36" name="Freeform 53"/>
            <p:cNvSpPr>
              <a:spLocks/>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37" name="Freeform 54"/>
            <p:cNvSpPr>
              <a:spLocks/>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38" name="Freeform 55"/>
            <p:cNvSpPr>
              <a:spLocks/>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39" name="Freeform 56"/>
            <p:cNvSpPr>
              <a:spLocks/>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40" name="Freeform 58"/>
            <p:cNvSpPr>
              <a:spLocks/>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41" name="Freeform 59"/>
            <p:cNvSpPr>
              <a:spLocks/>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42" name="Freeform 60"/>
            <p:cNvSpPr>
              <a:spLocks/>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43" name="Freeform 61"/>
            <p:cNvSpPr>
              <a:spLocks/>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44"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45"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46"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47" name="Freeform 66"/>
            <p:cNvSpPr>
              <a:spLocks/>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48" name="Freeform 68"/>
            <p:cNvSpPr>
              <a:spLocks/>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49" name="Freeform 70"/>
            <p:cNvSpPr>
              <a:spLocks/>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50" name="Freeform 71"/>
            <p:cNvSpPr>
              <a:spLocks/>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grpSp>
        <p:nvGrpSpPr>
          <p:cNvPr id="251" name="Group 16"/>
          <p:cNvGrpSpPr>
            <a:grpSpLocks noChangeAspect="1"/>
          </p:cNvGrpSpPr>
          <p:nvPr/>
        </p:nvGrpSpPr>
        <p:grpSpPr bwMode="auto">
          <a:xfrm>
            <a:off x="724599" y="4697056"/>
            <a:ext cx="255849" cy="390107"/>
            <a:chOff x="4481" y="3175"/>
            <a:chExt cx="404" cy="616"/>
          </a:xfrm>
        </p:grpSpPr>
        <p:sp>
          <p:nvSpPr>
            <p:cNvPr id="252" name="AutoShape 15"/>
            <p:cNvSpPr>
              <a:spLocks noChangeAspect="1" noChangeArrowheads="1" noTextEdit="1"/>
            </p:cNvSpPr>
            <p:nvPr/>
          </p:nvSpPr>
          <p:spPr bwMode="auto">
            <a:xfrm>
              <a:off x="4481" y="3177"/>
              <a:ext cx="404" cy="6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53" name="Freeform 17"/>
            <p:cNvSpPr>
              <a:spLocks noEditPoints="1"/>
            </p:cNvSpPr>
            <p:nvPr/>
          </p:nvSpPr>
          <p:spPr bwMode="auto">
            <a:xfrm>
              <a:off x="4481" y="3175"/>
              <a:ext cx="404" cy="616"/>
            </a:xfrm>
            <a:custGeom>
              <a:avLst/>
              <a:gdLst>
                <a:gd name="T0" fmla="*/ 42 w 195"/>
                <a:gd name="T1" fmla="*/ 257 h 299"/>
                <a:gd name="T2" fmla="*/ 163 w 195"/>
                <a:gd name="T3" fmla="*/ 253 h 299"/>
                <a:gd name="T4" fmla="*/ 118 w 195"/>
                <a:gd name="T5" fmla="*/ 163 h 299"/>
                <a:gd name="T6" fmla="*/ 2 w 195"/>
                <a:gd name="T7" fmla="*/ 159 h 299"/>
                <a:gd name="T8" fmla="*/ 74 w 195"/>
                <a:gd name="T9" fmla="*/ 286 h 299"/>
                <a:gd name="T10" fmla="*/ 117 w 195"/>
                <a:gd name="T11" fmla="*/ 180 h 299"/>
                <a:gd name="T12" fmla="*/ 144 w 195"/>
                <a:gd name="T13" fmla="*/ 184 h 299"/>
                <a:gd name="T14" fmla="*/ 151 w 195"/>
                <a:gd name="T15" fmla="*/ 92 h 299"/>
                <a:gd name="T16" fmla="*/ 157 w 195"/>
                <a:gd name="T17" fmla="*/ 63 h 299"/>
                <a:gd name="T18" fmla="*/ 33 w 195"/>
                <a:gd name="T19" fmla="*/ 175 h 299"/>
                <a:gd name="T20" fmla="*/ 57 w 195"/>
                <a:gd name="T21" fmla="*/ 195 h 299"/>
                <a:gd name="T22" fmla="*/ 61 w 195"/>
                <a:gd name="T23" fmla="*/ 231 h 299"/>
                <a:gd name="T24" fmla="*/ 159 w 195"/>
                <a:gd name="T25" fmla="*/ 249 h 299"/>
                <a:gd name="T26" fmla="*/ 45 w 195"/>
                <a:gd name="T27" fmla="*/ 63 h 299"/>
                <a:gd name="T28" fmla="*/ 45 w 195"/>
                <a:gd name="T29" fmla="*/ 247 h 299"/>
                <a:gd name="T30" fmla="*/ 149 w 195"/>
                <a:gd name="T31" fmla="*/ 136 h 299"/>
                <a:gd name="T32" fmla="*/ 126 w 195"/>
                <a:gd name="T33" fmla="*/ 220 h 299"/>
                <a:gd name="T34" fmla="*/ 134 w 195"/>
                <a:gd name="T35" fmla="*/ 238 h 299"/>
                <a:gd name="T36" fmla="*/ 161 w 195"/>
                <a:gd name="T37" fmla="*/ 70 h 299"/>
                <a:gd name="T38" fmla="*/ 57 w 195"/>
                <a:gd name="T39" fmla="*/ 119 h 299"/>
                <a:gd name="T40" fmla="*/ 162 w 195"/>
                <a:gd name="T41" fmla="*/ 85 h 299"/>
                <a:gd name="T42" fmla="*/ 52 w 195"/>
                <a:gd name="T43" fmla="*/ 59 h 299"/>
                <a:gd name="T44" fmla="*/ 145 w 195"/>
                <a:gd name="T45" fmla="*/ 76 h 299"/>
                <a:gd name="T46" fmla="*/ 39 w 195"/>
                <a:gd name="T47" fmla="*/ 154 h 299"/>
                <a:gd name="T48" fmla="*/ 98 w 195"/>
                <a:gd name="T49" fmla="*/ 268 h 299"/>
                <a:gd name="T50" fmla="*/ 157 w 195"/>
                <a:gd name="T51" fmla="*/ 110 h 299"/>
                <a:gd name="T52" fmla="*/ 26 w 195"/>
                <a:gd name="T53" fmla="*/ 153 h 299"/>
                <a:gd name="T54" fmla="*/ 92 w 195"/>
                <a:gd name="T55" fmla="*/ 28 h 299"/>
                <a:gd name="T56" fmla="*/ 68 w 195"/>
                <a:gd name="T57" fmla="*/ 279 h 299"/>
                <a:gd name="T58" fmla="*/ 52 w 195"/>
                <a:gd name="T59" fmla="*/ 217 h 299"/>
                <a:gd name="T60" fmla="*/ 19 w 195"/>
                <a:gd name="T61" fmla="*/ 100 h 299"/>
                <a:gd name="T62" fmla="*/ 23 w 195"/>
                <a:gd name="T63" fmla="*/ 161 h 299"/>
                <a:gd name="T64" fmla="*/ 80 w 195"/>
                <a:gd name="T65" fmla="*/ 280 h 299"/>
                <a:gd name="T66" fmla="*/ 65 w 195"/>
                <a:gd name="T67" fmla="*/ 268 h 299"/>
                <a:gd name="T68" fmla="*/ 22 w 195"/>
                <a:gd name="T69" fmla="*/ 204 h 299"/>
                <a:gd name="T70" fmla="*/ 59 w 195"/>
                <a:gd name="T71" fmla="*/ 242 h 299"/>
                <a:gd name="T72" fmla="*/ 24 w 195"/>
                <a:gd name="T73" fmla="*/ 164 h 299"/>
                <a:gd name="T74" fmla="*/ 138 w 195"/>
                <a:gd name="T75" fmla="*/ 27 h 299"/>
                <a:gd name="T76" fmla="*/ 120 w 195"/>
                <a:gd name="T77" fmla="*/ 43 h 299"/>
                <a:gd name="T78" fmla="*/ 30 w 195"/>
                <a:gd name="T79" fmla="*/ 238 h 299"/>
                <a:gd name="T80" fmla="*/ 98 w 195"/>
                <a:gd name="T81" fmla="*/ 257 h 299"/>
                <a:gd name="T82" fmla="*/ 45 w 195"/>
                <a:gd name="T83" fmla="*/ 97 h 299"/>
                <a:gd name="T84" fmla="*/ 129 w 195"/>
                <a:gd name="T85" fmla="*/ 80 h 299"/>
                <a:gd name="T86" fmla="*/ 126 w 195"/>
                <a:gd name="T87" fmla="*/ 243 h 299"/>
                <a:gd name="T88" fmla="*/ 116 w 195"/>
                <a:gd name="T89" fmla="*/ 267 h 299"/>
                <a:gd name="T90" fmla="*/ 59 w 195"/>
                <a:gd name="T91" fmla="*/ 263 h 299"/>
                <a:gd name="T92" fmla="*/ 142 w 195"/>
                <a:gd name="T93" fmla="*/ 110 h 299"/>
                <a:gd name="T94" fmla="*/ 65 w 195"/>
                <a:gd name="T95" fmla="*/ 86 h 299"/>
                <a:gd name="T96" fmla="*/ 45 w 195"/>
                <a:gd name="T97" fmla="*/ 187 h 299"/>
                <a:gd name="T98" fmla="*/ 138 w 195"/>
                <a:gd name="T99" fmla="*/ 35 h 299"/>
                <a:gd name="T100" fmla="*/ 117 w 195"/>
                <a:gd name="T101" fmla="*/ 28 h 299"/>
                <a:gd name="T102" fmla="*/ 91 w 195"/>
                <a:gd name="T103" fmla="*/ 277 h 299"/>
                <a:gd name="T104" fmla="*/ 179 w 195"/>
                <a:gd name="T105" fmla="*/ 121 h 299"/>
                <a:gd name="T106" fmla="*/ 101 w 195"/>
                <a:gd name="T107" fmla="*/ 204 h 299"/>
                <a:gd name="T108" fmla="*/ 29 w 195"/>
                <a:gd name="T109" fmla="*/ 203 h 299"/>
                <a:gd name="T110" fmla="*/ 147 w 195"/>
                <a:gd name="T111" fmla="*/ 232 h 299"/>
                <a:gd name="T112" fmla="*/ 43 w 195"/>
                <a:gd name="T113" fmla="*/ 53 h 299"/>
                <a:gd name="T114" fmla="*/ 168 w 195"/>
                <a:gd name="T115" fmla="*/ 189 h 299"/>
                <a:gd name="T116" fmla="*/ 145 w 195"/>
                <a:gd name="T117" fmla="*/ 273 h 299"/>
                <a:gd name="T118" fmla="*/ 148 w 195"/>
                <a:gd name="T119" fmla="*/ 23 h 299"/>
                <a:gd name="T120" fmla="*/ 53 w 195"/>
                <a:gd name="T121" fmla="*/ 180 h 299"/>
                <a:gd name="T122" fmla="*/ 17 w 195"/>
                <a:gd name="T123" fmla="*/ 15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5" h="299">
                  <a:moveTo>
                    <a:pt x="195" y="126"/>
                  </a:moveTo>
                  <a:cubicBezTo>
                    <a:pt x="195" y="132"/>
                    <a:pt x="195" y="139"/>
                    <a:pt x="194" y="145"/>
                  </a:cubicBezTo>
                  <a:cubicBezTo>
                    <a:pt x="194" y="150"/>
                    <a:pt x="194" y="156"/>
                    <a:pt x="193" y="162"/>
                  </a:cubicBezTo>
                  <a:cubicBezTo>
                    <a:pt x="192" y="169"/>
                    <a:pt x="192" y="175"/>
                    <a:pt x="191" y="182"/>
                  </a:cubicBezTo>
                  <a:cubicBezTo>
                    <a:pt x="190" y="190"/>
                    <a:pt x="189" y="198"/>
                    <a:pt x="187" y="205"/>
                  </a:cubicBezTo>
                  <a:cubicBezTo>
                    <a:pt x="184" y="219"/>
                    <a:pt x="180" y="232"/>
                    <a:pt x="175" y="245"/>
                  </a:cubicBezTo>
                  <a:cubicBezTo>
                    <a:pt x="172" y="252"/>
                    <a:pt x="168" y="258"/>
                    <a:pt x="163" y="264"/>
                  </a:cubicBezTo>
                  <a:cubicBezTo>
                    <a:pt x="159" y="270"/>
                    <a:pt x="153" y="276"/>
                    <a:pt x="147" y="280"/>
                  </a:cubicBezTo>
                  <a:cubicBezTo>
                    <a:pt x="146" y="280"/>
                    <a:pt x="145" y="281"/>
                    <a:pt x="144" y="282"/>
                  </a:cubicBezTo>
                  <a:cubicBezTo>
                    <a:pt x="138" y="287"/>
                    <a:pt x="131" y="291"/>
                    <a:pt x="123" y="294"/>
                  </a:cubicBezTo>
                  <a:cubicBezTo>
                    <a:pt x="117" y="297"/>
                    <a:pt x="111" y="298"/>
                    <a:pt x="105" y="298"/>
                  </a:cubicBezTo>
                  <a:cubicBezTo>
                    <a:pt x="101" y="298"/>
                    <a:pt x="98" y="299"/>
                    <a:pt x="95" y="298"/>
                  </a:cubicBezTo>
                  <a:cubicBezTo>
                    <a:pt x="86" y="298"/>
                    <a:pt x="78" y="296"/>
                    <a:pt x="70" y="292"/>
                  </a:cubicBezTo>
                  <a:cubicBezTo>
                    <a:pt x="70" y="292"/>
                    <a:pt x="69" y="292"/>
                    <a:pt x="69" y="291"/>
                  </a:cubicBezTo>
                  <a:cubicBezTo>
                    <a:pt x="58" y="288"/>
                    <a:pt x="48" y="281"/>
                    <a:pt x="39" y="273"/>
                  </a:cubicBezTo>
                  <a:cubicBezTo>
                    <a:pt x="33" y="266"/>
                    <a:pt x="27" y="259"/>
                    <a:pt x="23" y="250"/>
                  </a:cubicBezTo>
                  <a:cubicBezTo>
                    <a:pt x="17" y="239"/>
                    <a:pt x="12" y="228"/>
                    <a:pt x="9" y="216"/>
                  </a:cubicBezTo>
                  <a:cubicBezTo>
                    <a:pt x="7" y="207"/>
                    <a:pt x="4" y="198"/>
                    <a:pt x="3" y="188"/>
                  </a:cubicBezTo>
                  <a:cubicBezTo>
                    <a:pt x="2" y="184"/>
                    <a:pt x="1" y="179"/>
                    <a:pt x="1" y="175"/>
                  </a:cubicBezTo>
                  <a:cubicBezTo>
                    <a:pt x="0" y="168"/>
                    <a:pt x="0" y="161"/>
                    <a:pt x="0" y="154"/>
                  </a:cubicBezTo>
                  <a:cubicBezTo>
                    <a:pt x="0" y="147"/>
                    <a:pt x="0" y="140"/>
                    <a:pt x="1" y="133"/>
                  </a:cubicBezTo>
                  <a:cubicBezTo>
                    <a:pt x="1" y="125"/>
                    <a:pt x="2" y="117"/>
                    <a:pt x="3" y="109"/>
                  </a:cubicBezTo>
                  <a:cubicBezTo>
                    <a:pt x="4" y="98"/>
                    <a:pt x="6" y="87"/>
                    <a:pt x="9" y="77"/>
                  </a:cubicBezTo>
                  <a:cubicBezTo>
                    <a:pt x="11" y="71"/>
                    <a:pt x="12" y="65"/>
                    <a:pt x="14" y="60"/>
                  </a:cubicBezTo>
                  <a:cubicBezTo>
                    <a:pt x="19" y="48"/>
                    <a:pt x="26" y="37"/>
                    <a:pt x="35" y="28"/>
                  </a:cubicBezTo>
                  <a:cubicBezTo>
                    <a:pt x="40" y="24"/>
                    <a:pt x="45" y="20"/>
                    <a:pt x="51" y="17"/>
                  </a:cubicBezTo>
                  <a:cubicBezTo>
                    <a:pt x="51" y="16"/>
                    <a:pt x="52" y="16"/>
                    <a:pt x="53" y="15"/>
                  </a:cubicBezTo>
                  <a:cubicBezTo>
                    <a:pt x="61" y="9"/>
                    <a:pt x="71" y="4"/>
                    <a:pt x="81" y="2"/>
                  </a:cubicBezTo>
                  <a:cubicBezTo>
                    <a:pt x="84" y="2"/>
                    <a:pt x="87" y="1"/>
                    <a:pt x="90" y="1"/>
                  </a:cubicBezTo>
                  <a:cubicBezTo>
                    <a:pt x="91" y="1"/>
                    <a:pt x="91" y="1"/>
                    <a:pt x="92" y="1"/>
                  </a:cubicBezTo>
                  <a:cubicBezTo>
                    <a:pt x="101" y="0"/>
                    <a:pt x="109" y="1"/>
                    <a:pt x="118" y="3"/>
                  </a:cubicBezTo>
                  <a:cubicBezTo>
                    <a:pt x="122" y="4"/>
                    <a:pt x="126" y="5"/>
                    <a:pt x="130" y="7"/>
                  </a:cubicBezTo>
                  <a:cubicBezTo>
                    <a:pt x="131" y="8"/>
                    <a:pt x="132" y="8"/>
                    <a:pt x="134" y="9"/>
                  </a:cubicBezTo>
                  <a:cubicBezTo>
                    <a:pt x="138" y="10"/>
                    <a:pt x="141" y="12"/>
                    <a:pt x="145" y="15"/>
                  </a:cubicBezTo>
                  <a:cubicBezTo>
                    <a:pt x="147" y="17"/>
                    <a:pt x="149" y="18"/>
                    <a:pt x="151" y="20"/>
                  </a:cubicBezTo>
                  <a:cubicBezTo>
                    <a:pt x="158" y="25"/>
                    <a:pt x="164" y="32"/>
                    <a:pt x="170" y="38"/>
                  </a:cubicBezTo>
                  <a:cubicBezTo>
                    <a:pt x="173" y="42"/>
                    <a:pt x="177" y="46"/>
                    <a:pt x="179" y="51"/>
                  </a:cubicBezTo>
                  <a:cubicBezTo>
                    <a:pt x="183" y="57"/>
                    <a:pt x="186" y="63"/>
                    <a:pt x="188" y="70"/>
                  </a:cubicBezTo>
                  <a:cubicBezTo>
                    <a:pt x="191" y="78"/>
                    <a:pt x="193" y="85"/>
                    <a:pt x="194" y="93"/>
                  </a:cubicBezTo>
                  <a:cubicBezTo>
                    <a:pt x="195" y="103"/>
                    <a:pt x="195" y="112"/>
                    <a:pt x="195" y="122"/>
                  </a:cubicBezTo>
                  <a:cubicBezTo>
                    <a:pt x="195" y="123"/>
                    <a:pt x="195" y="125"/>
                    <a:pt x="195" y="126"/>
                  </a:cubicBezTo>
                  <a:close/>
                  <a:moveTo>
                    <a:pt x="41" y="256"/>
                  </a:moveTo>
                  <a:cubicBezTo>
                    <a:pt x="41" y="256"/>
                    <a:pt x="41" y="256"/>
                    <a:pt x="41" y="255"/>
                  </a:cubicBezTo>
                  <a:cubicBezTo>
                    <a:pt x="41" y="255"/>
                    <a:pt x="41" y="255"/>
                    <a:pt x="40" y="255"/>
                  </a:cubicBezTo>
                  <a:cubicBezTo>
                    <a:pt x="38" y="252"/>
                    <a:pt x="37" y="249"/>
                    <a:pt x="35" y="246"/>
                  </a:cubicBezTo>
                  <a:cubicBezTo>
                    <a:pt x="35" y="245"/>
                    <a:pt x="35" y="244"/>
                    <a:pt x="35" y="243"/>
                  </a:cubicBezTo>
                  <a:cubicBezTo>
                    <a:pt x="35" y="243"/>
                    <a:pt x="34" y="242"/>
                    <a:pt x="34" y="242"/>
                  </a:cubicBezTo>
                  <a:cubicBezTo>
                    <a:pt x="34" y="244"/>
                    <a:pt x="34" y="246"/>
                    <a:pt x="35" y="248"/>
                  </a:cubicBezTo>
                  <a:cubicBezTo>
                    <a:pt x="37" y="250"/>
                    <a:pt x="38" y="253"/>
                    <a:pt x="40" y="255"/>
                  </a:cubicBezTo>
                  <a:cubicBezTo>
                    <a:pt x="40" y="255"/>
                    <a:pt x="41" y="255"/>
                    <a:pt x="41" y="255"/>
                  </a:cubicBezTo>
                  <a:cubicBezTo>
                    <a:pt x="41" y="256"/>
                    <a:pt x="41" y="256"/>
                    <a:pt x="41" y="256"/>
                  </a:cubicBezTo>
                  <a:cubicBezTo>
                    <a:pt x="42" y="256"/>
                    <a:pt x="42" y="257"/>
                    <a:pt x="42" y="257"/>
                  </a:cubicBezTo>
                  <a:cubicBezTo>
                    <a:pt x="42" y="257"/>
                    <a:pt x="42" y="257"/>
                    <a:pt x="42" y="257"/>
                  </a:cubicBezTo>
                  <a:cubicBezTo>
                    <a:pt x="42" y="257"/>
                    <a:pt x="42" y="256"/>
                    <a:pt x="41" y="256"/>
                  </a:cubicBezTo>
                  <a:close/>
                  <a:moveTo>
                    <a:pt x="172" y="44"/>
                  </a:moveTo>
                  <a:cubicBezTo>
                    <a:pt x="172" y="44"/>
                    <a:pt x="172" y="44"/>
                    <a:pt x="172" y="43"/>
                  </a:cubicBezTo>
                  <a:cubicBezTo>
                    <a:pt x="172" y="43"/>
                    <a:pt x="171" y="43"/>
                    <a:pt x="171" y="43"/>
                  </a:cubicBezTo>
                  <a:cubicBezTo>
                    <a:pt x="172" y="44"/>
                    <a:pt x="172" y="44"/>
                    <a:pt x="172" y="44"/>
                  </a:cubicBezTo>
                  <a:cubicBezTo>
                    <a:pt x="172" y="44"/>
                    <a:pt x="172" y="45"/>
                    <a:pt x="173" y="45"/>
                  </a:cubicBezTo>
                  <a:cubicBezTo>
                    <a:pt x="173" y="45"/>
                    <a:pt x="173" y="46"/>
                    <a:pt x="173" y="46"/>
                  </a:cubicBezTo>
                  <a:cubicBezTo>
                    <a:pt x="174" y="46"/>
                    <a:pt x="174" y="46"/>
                    <a:pt x="174" y="47"/>
                  </a:cubicBezTo>
                  <a:cubicBezTo>
                    <a:pt x="174" y="47"/>
                    <a:pt x="174" y="47"/>
                    <a:pt x="174" y="47"/>
                  </a:cubicBezTo>
                  <a:cubicBezTo>
                    <a:pt x="176" y="51"/>
                    <a:pt x="178" y="54"/>
                    <a:pt x="180" y="57"/>
                  </a:cubicBezTo>
                  <a:cubicBezTo>
                    <a:pt x="180" y="58"/>
                    <a:pt x="181" y="58"/>
                    <a:pt x="181" y="58"/>
                  </a:cubicBezTo>
                  <a:cubicBezTo>
                    <a:pt x="181" y="58"/>
                    <a:pt x="181" y="57"/>
                    <a:pt x="180" y="57"/>
                  </a:cubicBezTo>
                  <a:cubicBezTo>
                    <a:pt x="179" y="54"/>
                    <a:pt x="177" y="50"/>
                    <a:pt x="174" y="47"/>
                  </a:cubicBezTo>
                  <a:cubicBezTo>
                    <a:pt x="174" y="47"/>
                    <a:pt x="174" y="47"/>
                    <a:pt x="174" y="47"/>
                  </a:cubicBezTo>
                  <a:cubicBezTo>
                    <a:pt x="174" y="46"/>
                    <a:pt x="173" y="46"/>
                    <a:pt x="173" y="46"/>
                  </a:cubicBezTo>
                  <a:cubicBezTo>
                    <a:pt x="173" y="45"/>
                    <a:pt x="173" y="45"/>
                    <a:pt x="173" y="45"/>
                  </a:cubicBezTo>
                  <a:cubicBezTo>
                    <a:pt x="173" y="45"/>
                    <a:pt x="172" y="44"/>
                    <a:pt x="172" y="44"/>
                  </a:cubicBezTo>
                  <a:close/>
                  <a:moveTo>
                    <a:pt x="107" y="200"/>
                  </a:moveTo>
                  <a:cubicBezTo>
                    <a:pt x="106" y="201"/>
                    <a:pt x="104" y="202"/>
                    <a:pt x="103" y="203"/>
                  </a:cubicBezTo>
                  <a:cubicBezTo>
                    <a:pt x="103" y="203"/>
                    <a:pt x="103" y="203"/>
                    <a:pt x="103" y="203"/>
                  </a:cubicBezTo>
                  <a:cubicBezTo>
                    <a:pt x="103" y="203"/>
                    <a:pt x="104" y="203"/>
                    <a:pt x="104" y="203"/>
                  </a:cubicBezTo>
                  <a:cubicBezTo>
                    <a:pt x="105" y="202"/>
                    <a:pt x="106" y="201"/>
                    <a:pt x="107" y="200"/>
                  </a:cubicBezTo>
                  <a:cubicBezTo>
                    <a:pt x="108" y="200"/>
                    <a:pt x="108" y="200"/>
                    <a:pt x="108" y="200"/>
                  </a:cubicBezTo>
                  <a:cubicBezTo>
                    <a:pt x="108" y="200"/>
                    <a:pt x="108" y="200"/>
                    <a:pt x="108" y="199"/>
                  </a:cubicBezTo>
                  <a:cubicBezTo>
                    <a:pt x="108" y="200"/>
                    <a:pt x="108" y="200"/>
                    <a:pt x="107" y="200"/>
                  </a:cubicBezTo>
                  <a:close/>
                  <a:moveTo>
                    <a:pt x="104" y="218"/>
                  </a:moveTo>
                  <a:cubicBezTo>
                    <a:pt x="104" y="217"/>
                    <a:pt x="103" y="216"/>
                    <a:pt x="103" y="215"/>
                  </a:cubicBezTo>
                  <a:cubicBezTo>
                    <a:pt x="102" y="215"/>
                    <a:pt x="102" y="215"/>
                    <a:pt x="101" y="215"/>
                  </a:cubicBezTo>
                  <a:cubicBezTo>
                    <a:pt x="101" y="216"/>
                    <a:pt x="101" y="216"/>
                    <a:pt x="100" y="216"/>
                  </a:cubicBezTo>
                  <a:cubicBezTo>
                    <a:pt x="102" y="216"/>
                    <a:pt x="103" y="217"/>
                    <a:pt x="103" y="218"/>
                  </a:cubicBezTo>
                  <a:cubicBezTo>
                    <a:pt x="103" y="218"/>
                    <a:pt x="104" y="218"/>
                    <a:pt x="104" y="218"/>
                  </a:cubicBezTo>
                  <a:cubicBezTo>
                    <a:pt x="104" y="218"/>
                    <a:pt x="105" y="218"/>
                    <a:pt x="106" y="218"/>
                  </a:cubicBezTo>
                  <a:cubicBezTo>
                    <a:pt x="106" y="219"/>
                    <a:pt x="107" y="219"/>
                    <a:pt x="107" y="219"/>
                  </a:cubicBezTo>
                  <a:cubicBezTo>
                    <a:pt x="107" y="218"/>
                    <a:pt x="108" y="217"/>
                    <a:pt x="108" y="216"/>
                  </a:cubicBezTo>
                  <a:cubicBezTo>
                    <a:pt x="107" y="216"/>
                    <a:pt x="107" y="215"/>
                    <a:pt x="106" y="215"/>
                  </a:cubicBezTo>
                  <a:cubicBezTo>
                    <a:pt x="106" y="216"/>
                    <a:pt x="106" y="216"/>
                    <a:pt x="106" y="217"/>
                  </a:cubicBezTo>
                  <a:cubicBezTo>
                    <a:pt x="105" y="218"/>
                    <a:pt x="105" y="218"/>
                    <a:pt x="104" y="218"/>
                  </a:cubicBezTo>
                  <a:close/>
                  <a:moveTo>
                    <a:pt x="164" y="250"/>
                  </a:moveTo>
                  <a:cubicBezTo>
                    <a:pt x="165" y="249"/>
                    <a:pt x="166" y="247"/>
                    <a:pt x="166" y="246"/>
                  </a:cubicBezTo>
                  <a:cubicBezTo>
                    <a:pt x="167" y="243"/>
                    <a:pt x="169" y="240"/>
                    <a:pt x="170" y="237"/>
                  </a:cubicBezTo>
                  <a:cubicBezTo>
                    <a:pt x="170" y="237"/>
                    <a:pt x="170" y="237"/>
                    <a:pt x="170" y="236"/>
                  </a:cubicBezTo>
                  <a:cubicBezTo>
                    <a:pt x="170" y="236"/>
                    <a:pt x="169" y="236"/>
                    <a:pt x="169" y="236"/>
                  </a:cubicBezTo>
                  <a:cubicBezTo>
                    <a:pt x="169" y="236"/>
                    <a:pt x="169" y="237"/>
                    <a:pt x="169" y="237"/>
                  </a:cubicBezTo>
                  <a:cubicBezTo>
                    <a:pt x="168" y="241"/>
                    <a:pt x="166" y="245"/>
                    <a:pt x="165" y="249"/>
                  </a:cubicBezTo>
                  <a:cubicBezTo>
                    <a:pt x="164" y="249"/>
                    <a:pt x="164" y="250"/>
                    <a:pt x="164" y="250"/>
                  </a:cubicBezTo>
                  <a:cubicBezTo>
                    <a:pt x="163" y="251"/>
                    <a:pt x="163" y="252"/>
                    <a:pt x="163" y="252"/>
                  </a:cubicBezTo>
                  <a:cubicBezTo>
                    <a:pt x="160" y="257"/>
                    <a:pt x="158" y="262"/>
                    <a:pt x="155" y="266"/>
                  </a:cubicBezTo>
                  <a:cubicBezTo>
                    <a:pt x="155" y="266"/>
                    <a:pt x="155" y="266"/>
                    <a:pt x="154" y="266"/>
                  </a:cubicBezTo>
                  <a:cubicBezTo>
                    <a:pt x="155" y="266"/>
                    <a:pt x="155" y="266"/>
                    <a:pt x="155" y="266"/>
                  </a:cubicBezTo>
                  <a:cubicBezTo>
                    <a:pt x="155" y="266"/>
                    <a:pt x="155" y="265"/>
                    <a:pt x="156" y="265"/>
                  </a:cubicBezTo>
                  <a:cubicBezTo>
                    <a:pt x="158" y="261"/>
                    <a:pt x="160" y="257"/>
                    <a:pt x="163" y="253"/>
                  </a:cubicBezTo>
                  <a:cubicBezTo>
                    <a:pt x="163" y="252"/>
                    <a:pt x="164" y="251"/>
                    <a:pt x="164" y="250"/>
                  </a:cubicBezTo>
                  <a:close/>
                  <a:moveTo>
                    <a:pt x="130" y="11"/>
                  </a:moveTo>
                  <a:cubicBezTo>
                    <a:pt x="129" y="10"/>
                    <a:pt x="129" y="10"/>
                    <a:pt x="129" y="10"/>
                  </a:cubicBezTo>
                  <a:cubicBezTo>
                    <a:pt x="129" y="10"/>
                    <a:pt x="129" y="10"/>
                    <a:pt x="128" y="10"/>
                  </a:cubicBezTo>
                  <a:cubicBezTo>
                    <a:pt x="129" y="10"/>
                    <a:pt x="129" y="10"/>
                    <a:pt x="130" y="11"/>
                  </a:cubicBezTo>
                  <a:cubicBezTo>
                    <a:pt x="130" y="11"/>
                    <a:pt x="130" y="11"/>
                    <a:pt x="130" y="11"/>
                  </a:cubicBezTo>
                  <a:cubicBezTo>
                    <a:pt x="134" y="13"/>
                    <a:pt x="137" y="15"/>
                    <a:pt x="139" y="17"/>
                  </a:cubicBezTo>
                  <a:cubicBezTo>
                    <a:pt x="140" y="18"/>
                    <a:pt x="141" y="19"/>
                    <a:pt x="142" y="19"/>
                  </a:cubicBezTo>
                  <a:cubicBezTo>
                    <a:pt x="142" y="20"/>
                    <a:pt x="142" y="20"/>
                    <a:pt x="143" y="20"/>
                  </a:cubicBezTo>
                  <a:cubicBezTo>
                    <a:pt x="143" y="19"/>
                    <a:pt x="143" y="19"/>
                    <a:pt x="142" y="19"/>
                  </a:cubicBezTo>
                  <a:cubicBezTo>
                    <a:pt x="142" y="18"/>
                    <a:pt x="141" y="17"/>
                    <a:pt x="140" y="16"/>
                  </a:cubicBezTo>
                  <a:cubicBezTo>
                    <a:pt x="139" y="15"/>
                    <a:pt x="138" y="15"/>
                    <a:pt x="138" y="14"/>
                  </a:cubicBezTo>
                  <a:cubicBezTo>
                    <a:pt x="135" y="13"/>
                    <a:pt x="133" y="12"/>
                    <a:pt x="130" y="11"/>
                  </a:cubicBezTo>
                  <a:cubicBezTo>
                    <a:pt x="130" y="11"/>
                    <a:pt x="130" y="11"/>
                    <a:pt x="130" y="11"/>
                  </a:cubicBezTo>
                  <a:close/>
                  <a:moveTo>
                    <a:pt x="2" y="140"/>
                  </a:moveTo>
                  <a:cubicBezTo>
                    <a:pt x="2" y="140"/>
                    <a:pt x="3" y="140"/>
                    <a:pt x="3" y="139"/>
                  </a:cubicBezTo>
                  <a:cubicBezTo>
                    <a:pt x="3" y="138"/>
                    <a:pt x="3" y="137"/>
                    <a:pt x="3" y="135"/>
                  </a:cubicBezTo>
                  <a:cubicBezTo>
                    <a:pt x="4" y="133"/>
                    <a:pt x="4" y="130"/>
                    <a:pt x="4" y="127"/>
                  </a:cubicBezTo>
                  <a:cubicBezTo>
                    <a:pt x="4" y="127"/>
                    <a:pt x="4" y="126"/>
                    <a:pt x="4" y="126"/>
                  </a:cubicBezTo>
                  <a:cubicBezTo>
                    <a:pt x="4" y="125"/>
                    <a:pt x="4" y="125"/>
                    <a:pt x="4" y="124"/>
                  </a:cubicBezTo>
                  <a:cubicBezTo>
                    <a:pt x="4" y="124"/>
                    <a:pt x="5" y="124"/>
                    <a:pt x="5" y="123"/>
                  </a:cubicBezTo>
                  <a:cubicBezTo>
                    <a:pt x="5" y="117"/>
                    <a:pt x="6" y="111"/>
                    <a:pt x="6" y="104"/>
                  </a:cubicBezTo>
                  <a:cubicBezTo>
                    <a:pt x="6" y="104"/>
                    <a:pt x="6" y="104"/>
                    <a:pt x="6" y="104"/>
                  </a:cubicBezTo>
                  <a:cubicBezTo>
                    <a:pt x="5" y="109"/>
                    <a:pt x="4" y="113"/>
                    <a:pt x="4" y="118"/>
                  </a:cubicBezTo>
                  <a:cubicBezTo>
                    <a:pt x="3" y="122"/>
                    <a:pt x="3" y="127"/>
                    <a:pt x="3" y="132"/>
                  </a:cubicBezTo>
                  <a:cubicBezTo>
                    <a:pt x="3" y="134"/>
                    <a:pt x="2" y="137"/>
                    <a:pt x="2" y="140"/>
                  </a:cubicBezTo>
                  <a:cubicBezTo>
                    <a:pt x="2" y="141"/>
                    <a:pt x="2" y="141"/>
                    <a:pt x="2" y="141"/>
                  </a:cubicBezTo>
                  <a:cubicBezTo>
                    <a:pt x="2" y="141"/>
                    <a:pt x="2" y="141"/>
                    <a:pt x="2" y="141"/>
                  </a:cubicBezTo>
                  <a:cubicBezTo>
                    <a:pt x="2" y="141"/>
                    <a:pt x="2" y="140"/>
                    <a:pt x="2" y="140"/>
                  </a:cubicBezTo>
                  <a:close/>
                  <a:moveTo>
                    <a:pt x="93" y="51"/>
                  </a:moveTo>
                  <a:cubicBezTo>
                    <a:pt x="93" y="52"/>
                    <a:pt x="93" y="52"/>
                    <a:pt x="93" y="53"/>
                  </a:cubicBezTo>
                  <a:cubicBezTo>
                    <a:pt x="93" y="54"/>
                    <a:pt x="92" y="54"/>
                    <a:pt x="92" y="55"/>
                  </a:cubicBezTo>
                  <a:cubicBezTo>
                    <a:pt x="91" y="55"/>
                    <a:pt x="91" y="55"/>
                    <a:pt x="90" y="55"/>
                  </a:cubicBezTo>
                  <a:cubicBezTo>
                    <a:pt x="88" y="54"/>
                    <a:pt x="86" y="53"/>
                    <a:pt x="85" y="54"/>
                  </a:cubicBezTo>
                  <a:cubicBezTo>
                    <a:pt x="83" y="54"/>
                    <a:pt x="81" y="54"/>
                    <a:pt x="80" y="55"/>
                  </a:cubicBezTo>
                  <a:cubicBezTo>
                    <a:pt x="77" y="56"/>
                    <a:pt x="78" y="56"/>
                    <a:pt x="77" y="59"/>
                  </a:cubicBezTo>
                  <a:cubicBezTo>
                    <a:pt x="75" y="62"/>
                    <a:pt x="75" y="65"/>
                    <a:pt x="74" y="69"/>
                  </a:cubicBezTo>
                  <a:cubicBezTo>
                    <a:pt x="74" y="73"/>
                    <a:pt x="74" y="78"/>
                    <a:pt x="74" y="82"/>
                  </a:cubicBezTo>
                  <a:cubicBezTo>
                    <a:pt x="73" y="90"/>
                    <a:pt x="73" y="99"/>
                    <a:pt x="73" y="107"/>
                  </a:cubicBezTo>
                  <a:cubicBezTo>
                    <a:pt x="73" y="108"/>
                    <a:pt x="73" y="110"/>
                    <a:pt x="74" y="111"/>
                  </a:cubicBezTo>
                  <a:cubicBezTo>
                    <a:pt x="74" y="113"/>
                    <a:pt x="74" y="114"/>
                    <a:pt x="74" y="115"/>
                  </a:cubicBezTo>
                  <a:cubicBezTo>
                    <a:pt x="74" y="119"/>
                    <a:pt x="74" y="123"/>
                    <a:pt x="75" y="127"/>
                  </a:cubicBezTo>
                  <a:cubicBezTo>
                    <a:pt x="75" y="133"/>
                    <a:pt x="76" y="139"/>
                    <a:pt x="76" y="144"/>
                  </a:cubicBezTo>
                  <a:cubicBezTo>
                    <a:pt x="77" y="151"/>
                    <a:pt x="77" y="158"/>
                    <a:pt x="78" y="165"/>
                  </a:cubicBezTo>
                  <a:cubicBezTo>
                    <a:pt x="78" y="170"/>
                    <a:pt x="79" y="176"/>
                    <a:pt x="79" y="182"/>
                  </a:cubicBezTo>
                  <a:cubicBezTo>
                    <a:pt x="80" y="186"/>
                    <a:pt x="80" y="189"/>
                    <a:pt x="81" y="192"/>
                  </a:cubicBezTo>
                  <a:cubicBezTo>
                    <a:pt x="82" y="194"/>
                    <a:pt x="83" y="196"/>
                    <a:pt x="84" y="197"/>
                  </a:cubicBezTo>
                  <a:cubicBezTo>
                    <a:pt x="86" y="199"/>
                    <a:pt x="87" y="200"/>
                    <a:pt x="88" y="201"/>
                  </a:cubicBezTo>
                  <a:cubicBezTo>
                    <a:pt x="89" y="201"/>
                    <a:pt x="89" y="201"/>
                    <a:pt x="90" y="201"/>
                  </a:cubicBezTo>
                  <a:cubicBezTo>
                    <a:pt x="94" y="201"/>
                    <a:pt x="97" y="200"/>
                    <a:pt x="101" y="198"/>
                  </a:cubicBezTo>
                  <a:cubicBezTo>
                    <a:pt x="107" y="194"/>
                    <a:pt x="112" y="188"/>
                    <a:pt x="115" y="181"/>
                  </a:cubicBezTo>
                  <a:cubicBezTo>
                    <a:pt x="117" y="175"/>
                    <a:pt x="118" y="169"/>
                    <a:pt x="118" y="163"/>
                  </a:cubicBezTo>
                  <a:cubicBezTo>
                    <a:pt x="119" y="159"/>
                    <a:pt x="119" y="156"/>
                    <a:pt x="120" y="152"/>
                  </a:cubicBezTo>
                  <a:cubicBezTo>
                    <a:pt x="120" y="146"/>
                    <a:pt x="121" y="141"/>
                    <a:pt x="121" y="135"/>
                  </a:cubicBezTo>
                  <a:cubicBezTo>
                    <a:pt x="121" y="132"/>
                    <a:pt x="122" y="128"/>
                    <a:pt x="122" y="124"/>
                  </a:cubicBezTo>
                  <a:cubicBezTo>
                    <a:pt x="122" y="121"/>
                    <a:pt x="122" y="118"/>
                    <a:pt x="122" y="116"/>
                  </a:cubicBezTo>
                  <a:cubicBezTo>
                    <a:pt x="123" y="109"/>
                    <a:pt x="123" y="103"/>
                    <a:pt x="123" y="97"/>
                  </a:cubicBezTo>
                  <a:cubicBezTo>
                    <a:pt x="123" y="91"/>
                    <a:pt x="123" y="85"/>
                    <a:pt x="123" y="79"/>
                  </a:cubicBezTo>
                  <a:cubicBezTo>
                    <a:pt x="123" y="75"/>
                    <a:pt x="123" y="71"/>
                    <a:pt x="121" y="67"/>
                  </a:cubicBezTo>
                  <a:cubicBezTo>
                    <a:pt x="121" y="67"/>
                    <a:pt x="121" y="66"/>
                    <a:pt x="121" y="66"/>
                  </a:cubicBezTo>
                  <a:cubicBezTo>
                    <a:pt x="118" y="62"/>
                    <a:pt x="116" y="59"/>
                    <a:pt x="113" y="57"/>
                  </a:cubicBezTo>
                  <a:cubicBezTo>
                    <a:pt x="112" y="57"/>
                    <a:pt x="111" y="56"/>
                    <a:pt x="111" y="56"/>
                  </a:cubicBezTo>
                  <a:cubicBezTo>
                    <a:pt x="110" y="57"/>
                    <a:pt x="109" y="56"/>
                    <a:pt x="109" y="55"/>
                  </a:cubicBezTo>
                  <a:cubicBezTo>
                    <a:pt x="109" y="55"/>
                    <a:pt x="109" y="55"/>
                    <a:pt x="109" y="55"/>
                  </a:cubicBezTo>
                  <a:cubicBezTo>
                    <a:pt x="104" y="52"/>
                    <a:pt x="98" y="52"/>
                    <a:pt x="93" y="51"/>
                  </a:cubicBezTo>
                  <a:close/>
                  <a:moveTo>
                    <a:pt x="102" y="254"/>
                  </a:moveTo>
                  <a:cubicBezTo>
                    <a:pt x="105" y="254"/>
                    <a:pt x="108" y="253"/>
                    <a:pt x="110" y="252"/>
                  </a:cubicBezTo>
                  <a:cubicBezTo>
                    <a:pt x="110" y="252"/>
                    <a:pt x="111" y="252"/>
                    <a:pt x="111" y="252"/>
                  </a:cubicBezTo>
                  <a:cubicBezTo>
                    <a:pt x="114" y="248"/>
                    <a:pt x="116" y="243"/>
                    <a:pt x="116" y="238"/>
                  </a:cubicBezTo>
                  <a:cubicBezTo>
                    <a:pt x="116" y="237"/>
                    <a:pt x="116" y="236"/>
                    <a:pt x="116" y="236"/>
                  </a:cubicBezTo>
                  <a:cubicBezTo>
                    <a:pt x="115" y="233"/>
                    <a:pt x="113" y="231"/>
                    <a:pt x="112" y="229"/>
                  </a:cubicBezTo>
                  <a:cubicBezTo>
                    <a:pt x="107" y="223"/>
                    <a:pt x="101" y="221"/>
                    <a:pt x="94" y="221"/>
                  </a:cubicBezTo>
                  <a:cubicBezTo>
                    <a:pt x="91" y="221"/>
                    <a:pt x="89" y="222"/>
                    <a:pt x="88" y="224"/>
                  </a:cubicBezTo>
                  <a:cubicBezTo>
                    <a:pt x="87" y="224"/>
                    <a:pt x="87" y="225"/>
                    <a:pt x="86" y="225"/>
                  </a:cubicBezTo>
                  <a:cubicBezTo>
                    <a:pt x="86" y="226"/>
                    <a:pt x="85" y="227"/>
                    <a:pt x="84" y="228"/>
                  </a:cubicBezTo>
                  <a:cubicBezTo>
                    <a:pt x="84" y="229"/>
                    <a:pt x="84" y="229"/>
                    <a:pt x="83" y="230"/>
                  </a:cubicBezTo>
                  <a:cubicBezTo>
                    <a:pt x="82" y="234"/>
                    <a:pt x="82" y="238"/>
                    <a:pt x="82" y="242"/>
                  </a:cubicBezTo>
                  <a:cubicBezTo>
                    <a:pt x="82" y="242"/>
                    <a:pt x="82" y="243"/>
                    <a:pt x="82" y="243"/>
                  </a:cubicBezTo>
                  <a:cubicBezTo>
                    <a:pt x="81" y="243"/>
                    <a:pt x="82" y="244"/>
                    <a:pt x="82" y="244"/>
                  </a:cubicBezTo>
                  <a:cubicBezTo>
                    <a:pt x="83" y="246"/>
                    <a:pt x="84" y="247"/>
                    <a:pt x="85" y="249"/>
                  </a:cubicBezTo>
                  <a:cubicBezTo>
                    <a:pt x="85" y="249"/>
                    <a:pt x="86" y="250"/>
                    <a:pt x="87" y="250"/>
                  </a:cubicBezTo>
                  <a:cubicBezTo>
                    <a:pt x="92" y="253"/>
                    <a:pt x="97" y="253"/>
                    <a:pt x="102" y="254"/>
                  </a:cubicBezTo>
                  <a:close/>
                  <a:moveTo>
                    <a:pt x="191" y="153"/>
                  </a:moveTo>
                  <a:cubicBezTo>
                    <a:pt x="190" y="153"/>
                    <a:pt x="190" y="154"/>
                    <a:pt x="190" y="154"/>
                  </a:cubicBezTo>
                  <a:cubicBezTo>
                    <a:pt x="190" y="156"/>
                    <a:pt x="190" y="159"/>
                    <a:pt x="190" y="161"/>
                  </a:cubicBezTo>
                  <a:cubicBezTo>
                    <a:pt x="190" y="164"/>
                    <a:pt x="189" y="168"/>
                    <a:pt x="189" y="171"/>
                  </a:cubicBezTo>
                  <a:cubicBezTo>
                    <a:pt x="188" y="177"/>
                    <a:pt x="187" y="183"/>
                    <a:pt x="186" y="189"/>
                  </a:cubicBezTo>
                  <a:cubicBezTo>
                    <a:pt x="183" y="200"/>
                    <a:pt x="179" y="212"/>
                    <a:pt x="176" y="223"/>
                  </a:cubicBezTo>
                  <a:cubicBezTo>
                    <a:pt x="174" y="233"/>
                    <a:pt x="170" y="243"/>
                    <a:pt x="166" y="252"/>
                  </a:cubicBezTo>
                  <a:cubicBezTo>
                    <a:pt x="166" y="252"/>
                    <a:pt x="166" y="252"/>
                    <a:pt x="166" y="252"/>
                  </a:cubicBezTo>
                  <a:cubicBezTo>
                    <a:pt x="168" y="248"/>
                    <a:pt x="171" y="244"/>
                    <a:pt x="173" y="239"/>
                  </a:cubicBezTo>
                  <a:cubicBezTo>
                    <a:pt x="176" y="233"/>
                    <a:pt x="178" y="226"/>
                    <a:pt x="180" y="219"/>
                  </a:cubicBezTo>
                  <a:cubicBezTo>
                    <a:pt x="183" y="209"/>
                    <a:pt x="184" y="200"/>
                    <a:pt x="186" y="190"/>
                  </a:cubicBezTo>
                  <a:cubicBezTo>
                    <a:pt x="187" y="183"/>
                    <a:pt x="188" y="176"/>
                    <a:pt x="190" y="168"/>
                  </a:cubicBezTo>
                  <a:cubicBezTo>
                    <a:pt x="190" y="165"/>
                    <a:pt x="190" y="163"/>
                    <a:pt x="191" y="160"/>
                  </a:cubicBezTo>
                  <a:cubicBezTo>
                    <a:pt x="191" y="157"/>
                    <a:pt x="191" y="155"/>
                    <a:pt x="191" y="153"/>
                  </a:cubicBezTo>
                  <a:close/>
                  <a:moveTo>
                    <a:pt x="14" y="226"/>
                  </a:moveTo>
                  <a:cubicBezTo>
                    <a:pt x="14" y="226"/>
                    <a:pt x="15" y="226"/>
                    <a:pt x="15" y="226"/>
                  </a:cubicBezTo>
                  <a:cubicBezTo>
                    <a:pt x="15" y="226"/>
                    <a:pt x="14" y="226"/>
                    <a:pt x="14" y="225"/>
                  </a:cubicBezTo>
                  <a:cubicBezTo>
                    <a:pt x="14" y="222"/>
                    <a:pt x="13" y="218"/>
                    <a:pt x="12" y="215"/>
                  </a:cubicBezTo>
                  <a:cubicBezTo>
                    <a:pt x="11" y="211"/>
                    <a:pt x="11" y="208"/>
                    <a:pt x="10" y="205"/>
                  </a:cubicBezTo>
                  <a:cubicBezTo>
                    <a:pt x="9" y="200"/>
                    <a:pt x="8" y="195"/>
                    <a:pt x="7" y="189"/>
                  </a:cubicBezTo>
                  <a:cubicBezTo>
                    <a:pt x="6" y="187"/>
                    <a:pt x="6" y="184"/>
                    <a:pt x="6" y="182"/>
                  </a:cubicBezTo>
                  <a:cubicBezTo>
                    <a:pt x="4" y="174"/>
                    <a:pt x="3" y="167"/>
                    <a:pt x="2" y="159"/>
                  </a:cubicBezTo>
                  <a:cubicBezTo>
                    <a:pt x="2" y="158"/>
                    <a:pt x="2" y="157"/>
                    <a:pt x="2" y="156"/>
                  </a:cubicBezTo>
                  <a:cubicBezTo>
                    <a:pt x="2" y="157"/>
                    <a:pt x="2" y="158"/>
                    <a:pt x="2" y="158"/>
                  </a:cubicBezTo>
                  <a:cubicBezTo>
                    <a:pt x="2" y="162"/>
                    <a:pt x="2" y="166"/>
                    <a:pt x="3" y="170"/>
                  </a:cubicBezTo>
                  <a:cubicBezTo>
                    <a:pt x="3" y="179"/>
                    <a:pt x="5" y="188"/>
                    <a:pt x="7" y="197"/>
                  </a:cubicBezTo>
                  <a:cubicBezTo>
                    <a:pt x="8" y="205"/>
                    <a:pt x="10" y="213"/>
                    <a:pt x="13" y="220"/>
                  </a:cubicBezTo>
                  <a:cubicBezTo>
                    <a:pt x="13" y="222"/>
                    <a:pt x="14" y="224"/>
                    <a:pt x="14" y="226"/>
                  </a:cubicBezTo>
                  <a:close/>
                  <a:moveTo>
                    <a:pt x="69" y="92"/>
                  </a:moveTo>
                  <a:cubicBezTo>
                    <a:pt x="69" y="92"/>
                    <a:pt x="69" y="92"/>
                    <a:pt x="69" y="92"/>
                  </a:cubicBezTo>
                  <a:cubicBezTo>
                    <a:pt x="69" y="105"/>
                    <a:pt x="70" y="117"/>
                    <a:pt x="69" y="130"/>
                  </a:cubicBezTo>
                  <a:cubicBezTo>
                    <a:pt x="69" y="130"/>
                    <a:pt x="69" y="131"/>
                    <a:pt x="69" y="131"/>
                  </a:cubicBezTo>
                  <a:cubicBezTo>
                    <a:pt x="70" y="131"/>
                    <a:pt x="70" y="132"/>
                    <a:pt x="70" y="133"/>
                  </a:cubicBezTo>
                  <a:cubicBezTo>
                    <a:pt x="70" y="138"/>
                    <a:pt x="71" y="144"/>
                    <a:pt x="71" y="149"/>
                  </a:cubicBezTo>
                  <a:cubicBezTo>
                    <a:pt x="71" y="153"/>
                    <a:pt x="71" y="156"/>
                    <a:pt x="71" y="160"/>
                  </a:cubicBezTo>
                  <a:cubicBezTo>
                    <a:pt x="71" y="162"/>
                    <a:pt x="71" y="164"/>
                    <a:pt x="71" y="166"/>
                  </a:cubicBezTo>
                  <a:cubicBezTo>
                    <a:pt x="71" y="166"/>
                    <a:pt x="71" y="166"/>
                    <a:pt x="72" y="166"/>
                  </a:cubicBezTo>
                  <a:cubicBezTo>
                    <a:pt x="72" y="165"/>
                    <a:pt x="72" y="164"/>
                    <a:pt x="72" y="164"/>
                  </a:cubicBezTo>
                  <a:cubicBezTo>
                    <a:pt x="71" y="153"/>
                    <a:pt x="71" y="143"/>
                    <a:pt x="71" y="132"/>
                  </a:cubicBezTo>
                  <a:cubicBezTo>
                    <a:pt x="71" y="124"/>
                    <a:pt x="71" y="116"/>
                    <a:pt x="71" y="108"/>
                  </a:cubicBezTo>
                  <a:cubicBezTo>
                    <a:pt x="71" y="107"/>
                    <a:pt x="71" y="106"/>
                    <a:pt x="71" y="105"/>
                  </a:cubicBezTo>
                  <a:cubicBezTo>
                    <a:pt x="70" y="102"/>
                    <a:pt x="70" y="99"/>
                    <a:pt x="70" y="96"/>
                  </a:cubicBezTo>
                  <a:cubicBezTo>
                    <a:pt x="70" y="95"/>
                    <a:pt x="70" y="93"/>
                    <a:pt x="69" y="92"/>
                  </a:cubicBezTo>
                  <a:close/>
                  <a:moveTo>
                    <a:pt x="46" y="273"/>
                  </a:moveTo>
                  <a:cubicBezTo>
                    <a:pt x="46" y="273"/>
                    <a:pt x="46" y="273"/>
                    <a:pt x="46" y="273"/>
                  </a:cubicBezTo>
                  <a:cubicBezTo>
                    <a:pt x="46" y="273"/>
                    <a:pt x="46" y="273"/>
                    <a:pt x="46" y="273"/>
                  </a:cubicBezTo>
                  <a:cubicBezTo>
                    <a:pt x="40" y="267"/>
                    <a:pt x="35" y="260"/>
                    <a:pt x="30" y="253"/>
                  </a:cubicBezTo>
                  <a:cubicBezTo>
                    <a:pt x="26" y="246"/>
                    <a:pt x="22" y="238"/>
                    <a:pt x="19" y="230"/>
                  </a:cubicBezTo>
                  <a:cubicBezTo>
                    <a:pt x="18" y="229"/>
                    <a:pt x="18" y="228"/>
                    <a:pt x="17" y="227"/>
                  </a:cubicBezTo>
                  <a:cubicBezTo>
                    <a:pt x="22" y="246"/>
                    <a:pt x="32" y="261"/>
                    <a:pt x="46" y="273"/>
                  </a:cubicBezTo>
                  <a:close/>
                  <a:moveTo>
                    <a:pt x="192" y="140"/>
                  </a:moveTo>
                  <a:cubicBezTo>
                    <a:pt x="192" y="140"/>
                    <a:pt x="192" y="140"/>
                    <a:pt x="192" y="140"/>
                  </a:cubicBezTo>
                  <a:cubicBezTo>
                    <a:pt x="192" y="139"/>
                    <a:pt x="192" y="139"/>
                    <a:pt x="192" y="139"/>
                  </a:cubicBezTo>
                  <a:cubicBezTo>
                    <a:pt x="192" y="134"/>
                    <a:pt x="193" y="130"/>
                    <a:pt x="193" y="126"/>
                  </a:cubicBezTo>
                  <a:cubicBezTo>
                    <a:pt x="193" y="120"/>
                    <a:pt x="193" y="114"/>
                    <a:pt x="192" y="107"/>
                  </a:cubicBezTo>
                  <a:cubicBezTo>
                    <a:pt x="192" y="107"/>
                    <a:pt x="192" y="107"/>
                    <a:pt x="192" y="106"/>
                  </a:cubicBezTo>
                  <a:cubicBezTo>
                    <a:pt x="192" y="106"/>
                    <a:pt x="192" y="106"/>
                    <a:pt x="192" y="106"/>
                  </a:cubicBezTo>
                  <a:cubicBezTo>
                    <a:pt x="192" y="107"/>
                    <a:pt x="192" y="107"/>
                    <a:pt x="192" y="107"/>
                  </a:cubicBezTo>
                  <a:cubicBezTo>
                    <a:pt x="191" y="114"/>
                    <a:pt x="191" y="120"/>
                    <a:pt x="191" y="126"/>
                  </a:cubicBezTo>
                  <a:cubicBezTo>
                    <a:pt x="191" y="126"/>
                    <a:pt x="191" y="127"/>
                    <a:pt x="191" y="127"/>
                  </a:cubicBezTo>
                  <a:cubicBezTo>
                    <a:pt x="191" y="129"/>
                    <a:pt x="191" y="131"/>
                    <a:pt x="191" y="134"/>
                  </a:cubicBezTo>
                  <a:cubicBezTo>
                    <a:pt x="192" y="136"/>
                    <a:pt x="192" y="138"/>
                    <a:pt x="192" y="140"/>
                  </a:cubicBezTo>
                  <a:close/>
                  <a:moveTo>
                    <a:pt x="70" y="284"/>
                  </a:moveTo>
                  <a:cubicBezTo>
                    <a:pt x="70" y="284"/>
                    <a:pt x="70" y="284"/>
                    <a:pt x="70" y="284"/>
                  </a:cubicBezTo>
                  <a:cubicBezTo>
                    <a:pt x="70" y="284"/>
                    <a:pt x="70" y="285"/>
                    <a:pt x="71" y="285"/>
                  </a:cubicBezTo>
                  <a:cubicBezTo>
                    <a:pt x="71" y="286"/>
                    <a:pt x="72" y="286"/>
                    <a:pt x="72" y="287"/>
                  </a:cubicBezTo>
                  <a:cubicBezTo>
                    <a:pt x="74" y="288"/>
                    <a:pt x="76" y="289"/>
                    <a:pt x="78" y="290"/>
                  </a:cubicBezTo>
                  <a:cubicBezTo>
                    <a:pt x="80" y="291"/>
                    <a:pt x="83" y="292"/>
                    <a:pt x="85" y="293"/>
                  </a:cubicBezTo>
                  <a:cubicBezTo>
                    <a:pt x="86" y="293"/>
                    <a:pt x="88" y="293"/>
                    <a:pt x="89" y="293"/>
                  </a:cubicBezTo>
                  <a:cubicBezTo>
                    <a:pt x="89" y="293"/>
                    <a:pt x="89" y="292"/>
                    <a:pt x="88" y="292"/>
                  </a:cubicBezTo>
                  <a:cubicBezTo>
                    <a:pt x="86" y="291"/>
                    <a:pt x="83" y="289"/>
                    <a:pt x="80" y="288"/>
                  </a:cubicBezTo>
                  <a:cubicBezTo>
                    <a:pt x="80" y="288"/>
                    <a:pt x="79" y="288"/>
                    <a:pt x="78" y="287"/>
                  </a:cubicBezTo>
                  <a:cubicBezTo>
                    <a:pt x="77" y="287"/>
                    <a:pt x="76" y="287"/>
                    <a:pt x="75" y="287"/>
                  </a:cubicBezTo>
                  <a:cubicBezTo>
                    <a:pt x="75" y="287"/>
                    <a:pt x="74" y="286"/>
                    <a:pt x="74" y="286"/>
                  </a:cubicBezTo>
                  <a:cubicBezTo>
                    <a:pt x="73" y="284"/>
                    <a:pt x="71" y="284"/>
                    <a:pt x="70" y="284"/>
                  </a:cubicBezTo>
                  <a:close/>
                  <a:moveTo>
                    <a:pt x="75" y="160"/>
                  </a:moveTo>
                  <a:cubicBezTo>
                    <a:pt x="75" y="160"/>
                    <a:pt x="75" y="160"/>
                    <a:pt x="75" y="160"/>
                  </a:cubicBezTo>
                  <a:cubicBezTo>
                    <a:pt x="75" y="162"/>
                    <a:pt x="75" y="164"/>
                    <a:pt x="75" y="165"/>
                  </a:cubicBezTo>
                  <a:cubicBezTo>
                    <a:pt x="76" y="173"/>
                    <a:pt x="76" y="180"/>
                    <a:pt x="77" y="188"/>
                  </a:cubicBezTo>
                  <a:cubicBezTo>
                    <a:pt x="78" y="191"/>
                    <a:pt x="78" y="194"/>
                    <a:pt x="79" y="197"/>
                  </a:cubicBezTo>
                  <a:cubicBezTo>
                    <a:pt x="80" y="200"/>
                    <a:pt x="80" y="200"/>
                    <a:pt x="83" y="201"/>
                  </a:cubicBezTo>
                  <a:cubicBezTo>
                    <a:pt x="83" y="201"/>
                    <a:pt x="84" y="201"/>
                    <a:pt x="85" y="201"/>
                  </a:cubicBezTo>
                  <a:cubicBezTo>
                    <a:pt x="85" y="201"/>
                    <a:pt x="84" y="200"/>
                    <a:pt x="84" y="200"/>
                  </a:cubicBezTo>
                  <a:cubicBezTo>
                    <a:pt x="82" y="198"/>
                    <a:pt x="80" y="196"/>
                    <a:pt x="79" y="193"/>
                  </a:cubicBezTo>
                  <a:cubicBezTo>
                    <a:pt x="78" y="190"/>
                    <a:pt x="78" y="186"/>
                    <a:pt x="77" y="183"/>
                  </a:cubicBezTo>
                  <a:cubicBezTo>
                    <a:pt x="77" y="179"/>
                    <a:pt x="77" y="174"/>
                    <a:pt x="76" y="169"/>
                  </a:cubicBezTo>
                  <a:cubicBezTo>
                    <a:pt x="76" y="166"/>
                    <a:pt x="76" y="163"/>
                    <a:pt x="75" y="160"/>
                  </a:cubicBezTo>
                  <a:close/>
                  <a:moveTo>
                    <a:pt x="113" y="291"/>
                  </a:moveTo>
                  <a:cubicBezTo>
                    <a:pt x="114" y="291"/>
                    <a:pt x="114" y="291"/>
                    <a:pt x="114" y="291"/>
                  </a:cubicBezTo>
                  <a:cubicBezTo>
                    <a:pt x="122" y="290"/>
                    <a:pt x="129" y="287"/>
                    <a:pt x="136" y="283"/>
                  </a:cubicBezTo>
                  <a:cubicBezTo>
                    <a:pt x="138" y="282"/>
                    <a:pt x="141" y="281"/>
                    <a:pt x="143" y="279"/>
                  </a:cubicBezTo>
                  <a:cubicBezTo>
                    <a:pt x="143" y="279"/>
                    <a:pt x="143" y="279"/>
                    <a:pt x="143" y="279"/>
                  </a:cubicBezTo>
                  <a:cubicBezTo>
                    <a:pt x="143" y="279"/>
                    <a:pt x="143" y="278"/>
                    <a:pt x="143" y="278"/>
                  </a:cubicBezTo>
                  <a:cubicBezTo>
                    <a:pt x="143" y="279"/>
                    <a:pt x="143" y="279"/>
                    <a:pt x="142" y="279"/>
                  </a:cubicBezTo>
                  <a:cubicBezTo>
                    <a:pt x="134" y="284"/>
                    <a:pt x="125" y="287"/>
                    <a:pt x="116" y="289"/>
                  </a:cubicBezTo>
                  <a:cubicBezTo>
                    <a:pt x="114" y="289"/>
                    <a:pt x="114" y="290"/>
                    <a:pt x="113" y="291"/>
                  </a:cubicBezTo>
                  <a:close/>
                  <a:moveTo>
                    <a:pt x="122" y="63"/>
                  </a:moveTo>
                  <a:cubicBezTo>
                    <a:pt x="122" y="63"/>
                    <a:pt x="122" y="63"/>
                    <a:pt x="122" y="63"/>
                  </a:cubicBezTo>
                  <a:cubicBezTo>
                    <a:pt x="122" y="64"/>
                    <a:pt x="123" y="65"/>
                    <a:pt x="123" y="66"/>
                  </a:cubicBezTo>
                  <a:cubicBezTo>
                    <a:pt x="124" y="68"/>
                    <a:pt x="125" y="71"/>
                    <a:pt x="126" y="74"/>
                  </a:cubicBezTo>
                  <a:cubicBezTo>
                    <a:pt x="126" y="76"/>
                    <a:pt x="126" y="79"/>
                    <a:pt x="126" y="81"/>
                  </a:cubicBezTo>
                  <a:cubicBezTo>
                    <a:pt x="126" y="89"/>
                    <a:pt x="126" y="98"/>
                    <a:pt x="126" y="106"/>
                  </a:cubicBezTo>
                  <a:cubicBezTo>
                    <a:pt x="126" y="107"/>
                    <a:pt x="126" y="107"/>
                    <a:pt x="126" y="108"/>
                  </a:cubicBezTo>
                  <a:cubicBezTo>
                    <a:pt x="126" y="107"/>
                    <a:pt x="126" y="106"/>
                    <a:pt x="126" y="105"/>
                  </a:cubicBezTo>
                  <a:cubicBezTo>
                    <a:pt x="127" y="98"/>
                    <a:pt x="127" y="91"/>
                    <a:pt x="127" y="84"/>
                  </a:cubicBezTo>
                  <a:cubicBezTo>
                    <a:pt x="127" y="82"/>
                    <a:pt x="127" y="79"/>
                    <a:pt x="127" y="76"/>
                  </a:cubicBezTo>
                  <a:cubicBezTo>
                    <a:pt x="127" y="73"/>
                    <a:pt x="126" y="69"/>
                    <a:pt x="124" y="66"/>
                  </a:cubicBezTo>
                  <a:cubicBezTo>
                    <a:pt x="124" y="65"/>
                    <a:pt x="123" y="64"/>
                    <a:pt x="122" y="63"/>
                  </a:cubicBezTo>
                  <a:close/>
                  <a:moveTo>
                    <a:pt x="152" y="234"/>
                  </a:moveTo>
                  <a:cubicBezTo>
                    <a:pt x="152" y="234"/>
                    <a:pt x="152" y="234"/>
                    <a:pt x="151" y="234"/>
                  </a:cubicBezTo>
                  <a:cubicBezTo>
                    <a:pt x="151" y="234"/>
                    <a:pt x="151" y="235"/>
                    <a:pt x="152" y="235"/>
                  </a:cubicBezTo>
                  <a:cubicBezTo>
                    <a:pt x="152" y="237"/>
                    <a:pt x="151" y="239"/>
                    <a:pt x="151" y="240"/>
                  </a:cubicBezTo>
                  <a:cubicBezTo>
                    <a:pt x="151" y="241"/>
                    <a:pt x="150" y="242"/>
                    <a:pt x="150" y="243"/>
                  </a:cubicBezTo>
                  <a:cubicBezTo>
                    <a:pt x="150" y="245"/>
                    <a:pt x="150" y="246"/>
                    <a:pt x="149" y="248"/>
                  </a:cubicBezTo>
                  <a:cubicBezTo>
                    <a:pt x="149" y="249"/>
                    <a:pt x="149" y="250"/>
                    <a:pt x="150" y="252"/>
                  </a:cubicBezTo>
                  <a:cubicBezTo>
                    <a:pt x="150" y="251"/>
                    <a:pt x="151" y="250"/>
                    <a:pt x="152" y="249"/>
                  </a:cubicBezTo>
                  <a:cubicBezTo>
                    <a:pt x="152" y="248"/>
                    <a:pt x="152" y="246"/>
                    <a:pt x="153" y="245"/>
                  </a:cubicBezTo>
                  <a:cubicBezTo>
                    <a:pt x="153" y="244"/>
                    <a:pt x="153" y="244"/>
                    <a:pt x="153" y="243"/>
                  </a:cubicBezTo>
                  <a:cubicBezTo>
                    <a:pt x="153" y="241"/>
                    <a:pt x="152" y="238"/>
                    <a:pt x="152" y="235"/>
                  </a:cubicBezTo>
                  <a:cubicBezTo>
                    <a:pt x="152" y="234"/>
                    <a:pt x="152" y="234"/>
                    <a:pt x="152" y="234"/>
                  </a:cubicBezTo>
                  <a:close/>
                  <a:moveTo>
                    <a:pt x="92" y="203"/>
                  </a:moveTo>
                  <a:cubicBezTo>
                    <a:pt x="93" y="204"/>
                    <a:pt x="94" y="204"/>
                    <a:pt x="95" y="204"/>
                  </a:cubicBezTo>
                  <a:cubicBezTo>
                    <a:pt x="98" y="203"/>
                    <a:pt x="101" y="202"/>
                    <a:pt x="104" y="200"/>
                  </a:cubicBezTo>
                  <a:cubicBezTo>
                    <a:pt x="107" y="198"/>
                    <a:pt x="109" y="196"/>
                    <a:pt x="111" y="193"/>
                  </a:cubicBezTo>
                  <a:cubicBezTo>
                    <a:pt x="114" y="189"/>
                    <a:pt x="116" y="186"/>
                    <a:pt x="117" y="181"/>
                  </a:cubicBezTo>
                  <a:cubicBezTo>
                    <a:pt x="117" y="181"/>
                    <a:pt x="117" y="181"/>
                    <a:pt x="117" y="180"/>
                  </a:cubicBezTo>
                  <a:cubicBezTo>
                    <a:pt x="117" y="180"/>
                    <a:pt x="117" y="181"/>
                    <a:pt x="117" y="181"/>
                  </a:cubicBezTo>
                  <a:cubicBezTo>
                    <a:pt x="117" y="181"/>
                    <a:pt x="117" y="181"/>
                    <a:pt x="117" y="181"/>
                  </a:cubicBezTo>
                  <a:cubicBezTo>
                    <a:pt x="114" y="188"/>
                    <a:pt x="110" y="194"/>
                    <a:pt x="104" y="199"/>
                  </a:cubicBezTo>
                  <a:cubicBezTo>
                    <a:pt x="101" y="201"/>
                    <a:pt x="98" y="202"/>
                    <a:pt x="94" y="203"/>
                  </a:cubicBezTo>
                  <a:cubicBezTo>
                    <a:pt x="94" y="203"/>
                    <a:pt x="93" y="203"/>
                    <a:pt x="92" y="203"/>
                  </a:cubicBezTo>
                  <a:close/>
                  <a:moveTo>
                    <a:pt x="170" y="46"/>
                  </a:moveTo>
                  <a:cubicBezTo>
                    <a:pt x="172" y="49"/>
                    <a:pt x="173" y="52"/>
                    <a:pt x="174" y="54"/>
                  </a:cubicBezTo>
                  <a:cubicBezTo>
                    <a:pt x="175" y="57"/>
                    <a:pt x="176" y="60"/>
                    <a:pt x="177" y="63"/>
                  </a:cubicBezTo>
                  <a:cubicBezTo>
                    <a:pt x="178" y="63"/>
                    <a:pt x="178" y="63"/>
                    <a:pt x="179" y="63"/>
                  </a:cubicBezTo>
                  <a:cubicBezTo>
                    <a:pt x="179" y="62"/>
                    <a:pt x="179" y="61"/>
                    <a:pt x="179" y="60"/>
                  </a:cubicBezTo>
                  <a:cubicBezTo>
                    <a:pt x="179" y="60"/>
                    <a:pt x="179" y="59"/>
                    <a:pt x="179" y="59"/>
                  </a:cubicBezTo>
                  <a:cubicBezTo>
                    <a:pt x="177" y="54"/>
                    <a:pt x="174" y="50"/>
                    <a:pt x="171" y="46"/>
                  </a:cubicBezTo>
                  <a:cubicBezTo>
                    <a:pt x="171" y="46"/>
                    <a:pt x="171" y="46"/>
                    <a:pt x="170" y="46"/>
                  </a:cubicBezTo>
                  <a:close/>
                  <a:moveTo>
                    <a:pt x="189" y="111"/>
                  </a:moveTo>
                  <a:cubicBezTo>
                    <a:pt x="189" y="111"/>
                    <a:pt x="189" y="111"/>
                    <a:pt x="190" y="111"/>
                  </a:cubicBezTo>
                  <a:cubicBezTo>
                    <a:pt x="190" y="110"/>
                    <a:pt x="190" y="110"/>
                    <a:pt x="190" y="110"/>
                  </a:cubicBezTo>
                  <a:cubicBezTo>
                    <a:pt x="190" y="103"/>
                    <a:pt x="190" y="97"/>
                    <a:pt x="189" y="90"/>
                  </a:cubicBezTo>
                  <a:cubicBezTo>
                    <a:pt x="189" y="88"/>
                    <a:pt x="188" y="86"/>
                    <a:pt x="188" y="84"/>
                  </a:cubicBezTo>
                  <a:cubicBezTo>
                    <a:pt x="188" y="84"/>
                    <a:pt x="187" y="83"/>
                    <a:pt x="187" y="83"/>
                  </a:cubicBezTo>
                  <a:cubicBezTo>
                    <a:pt x="187" y="83"/>
                    <a:pt x="187" y="83"/>
                    <a:pt x="187" y="84"/>
                  </a:cubicBezTo>
                  <a:cubicBezTo>
                    <a:pt x="187" y="85"/>
                    <a:pt x="187" y="87"/>
                    <a:pt x="188" y="89"/>
                  </a:cubicBezTo>
                  <a:cubicBezTo>
                    <a:pt x="188" y="90"/>
                    <a:pt x="188" y="92"/>
                    <a:pt x="188" y="93"/>
                  </a:cubicBezTo>
                  <a:cubicBezTo>
                    <a:pt x="188" y="94"/>
                    <a:pt x="188" y="94"/>
                    <a:pt x="188" y="95"/>
                  </a:cubicBezTo>
                  <a:cubicBezTo>
                    <a:pt x="188" y="95"/>
                    <a:pt x="188" y="96"/>
                    <a:pt x="188" y="96"/>
                  </a:cubicBezTo>
                  <a:cubicBezTo>
                    <a:pt x="188" y="99"/>
                    <a:pt x="189" y="101"/>
                    <a:pt x="189" y="104"/>
                  </a:cubicBezTo>
                  <a:cubicBezTo>
                    <a:pt x="189" y="106"/>
                    <a:pt x="189" y="108"/>
                    <a:pt x="189" y="111"/>
                  </a:cubicBezTo>
                  <a:close/>
                  <a:moveTo>
                    <a:pt x="51" y="168"/>
                  </a:moveTo>
                  <a:cubicBezTo>
                    <a:pt x="51" y="168"/>
                    <a:pt x="51" y="168"/>
                    <a:pt x="51" y="168"/>
                  </a:cubicBezTo>
                  <a:cubicBezTo>
                    <a:pt x="52" y="167"/>
                    <a:pt x="52" y="167"/>
                    <a:pt x="52" y="166"/>
                  </a:cubicBezTo>
                  <a:cubicBezTo>
                    <a:pt x="52" y="165"/>
                    <a:pt x="53" y="163"/>
                    <a:pt x="53" y="161"/>
                  </a:cubicBezTo>
                  <a:cubicBezTo>
                    <a:pt x="53" y="161"/>
                    <a:pt x="53" y="160"/>
                    <a:pt x="53" y="160"/>
                  </a:cubicBezTo>
                  <a:cubicBezTo>
                    <a:pt x="53" y="159"/>
                    <a:pt x="53" y="158"/>
                    <a:pt x="53" y="157"/>
                  </a:cubicBezTo>
                  <a:cubicBezTo>
                    <a:pt x="53" y="156"/>
                    <a:pt x="53" y="156"/>
                    <a:pt x="53" y="156"/>
                  </a:cubicBezTo>
                  <a:cubicBezTo>
                    <a:pt x="52" y="157"/>
                    <a:pt x="51" y="158"/>
                    <a:pt x="50" y="159"/>
                  </a:cubicBezTo>
                  <a:cubicBezTo>
                    <a:pt x="50" y="160"/>
                    <a:pt x="49" y="161"/>
                    <a:pt x="49" y="162"/>
                  </a:cubicBezTo>
                  <a:cubicBezTo>
                    <a:pt x="49" y="162"/>
                    <a:pt x="49" y="162"/>
                    <a:pt x="49" y="162"/>
                  </a:cubicBezTo>
                  <a:cubicBezTo>
                    <a:pt x="50" y="164"/>
                    <a:pt x="50" y="166"/>
                    <a:pt x="51" y="168"/>
                  </a:cubicBezTo>
                  <a:close/>
                  <a:moveTo>
                    <a:pt x="35" y="57"/>
                  </a:moveTo>
                  <a:cubicBezTo>
                    <a:pt x="34" y="60"/>
                    <a:pt x="33" y="63"/>
                    <a:pt x="32" y="66"/>
                  </a:cubicBezTo>
                  <a:cubicBezTo>
                    <a:pt x="33" y="66"/>
                    <a:pt x="34" y="67"/>
                    <a:pt x="34" y="69"/>
                  </a:cubicBezTo>
                  <a:cubicBezTo>
                    <a:pt x="34" y="69"/>
                    <a:pt x="34" y="70"/>
                    <a:pt x="34" y="70"/>
                  </a:cubicBezTo>
                  <a:cubicBezTo>
                    <a:pt x="34" y="71"/>
                    <a:pt x="34" y="71"/>
                    <a:pt x="34" y="71"/>
                  </a:cubicBezTo>
                  <a:cubicBezTo>
                    <a:pt x="34" y="71"/>
                    <a:pt x="34" y="71"/>
                    <a:pt x="34" y="71"/>
                  </a:cubicBezTo>
                  <a:cubicBezTo>
                    <a:pt x="35" y="70"/>
                    <a:pt x="35" y="69"/>
                    <a:pt x="35" y="69"/>
                  </a:cubicBezTo>
                  <a:cubicBezTo>
                    <a:pt x="35" y="67"/>
                    <a:pt x="35" y="66"/>
                    <a:pt x="35" y="64"/>
                  </a:cubicBezTo>
                  <a:cubicBezTo>
                    <a:pt x="35" y="63"/>
                    <a:pt x="35" y="63"/>
                    <a:pt x="36" y="62"/>
                  </a:cubicBezTo>
                  <a:cubicBezTo>
                    <a:pt x="36" y="62"/>
                    <a:pt x="36" y="62"/>
                    <a:pt x="37" y="62"/>
                  </a:cubicBezTo>
                  <a:cubicBezTo>
                    <a:pt x="37" y="61"/>
                    <a:pt x="37" y="60"/>
                    <a:pt x="38" y="59"/>
                  </a:cubicBezTo>
                  <a:cubicBezTo>
                    <a:pt x="36" y="59"/>
                    <a:pt x="36" y="59"/>
                    <a:pt x="35" y="57"/>
                  </a:cubicBezTo>
                  <a:close/>
                  <a:moveTo>
                    <a:pt x="141" y="188"/>
                  </a:moveTo>
                  <a:cubicBezTo>
                    <a:pt x="142" y="187"/>
                    <a:pt x="143" y="186"/>
                    <a:pt x="144" y="185"/>
                  </a:cubicBezTo>
                  <a:cubicBezTo>
                    <a:pt x="144" y="185"/>
                    <a:pt x="144" y="184"/>
                    <a:pt x="144" y="184"/>
                  </a:cubicBezTo>
                  <a:cubicBezTo>
                    <a:pt x="144" y="182"/>
                    <a:pt x="144" y="180"/>
                    <a:pt x="144" y="179"/>
                  </a:cubicBezTo>
                  <a:cubicBezTo>
                    <a:pt x="144" y="179"/>
                    <a:pt x="144" y="179"/>
                    <a:pt x="143" y="178"/>
                  </a:cubicBezTo>
                  <a:cubicBezTo>
                    <a:pt x="142" y="179"/>
                    <a:pt x="141" y="180"/>
                    <a:pt x="140" y="179"/>
                  </a:cubicBezTo>
                  <a:cubicBezTo>
                    <a:pt x="140" y="180"/>
                    <a:pt x="140" y="181"/>
                    <a:pt x="140" y="182"/>
                  </a:cubicBezTo>
                  <a:cubicBezTo>
                    <a:pt x="140" y="184"/>
                    <a:pt x="140" y="185"/>
                    <a:pt x="141" y="186"/>
                  </a:cubicBezTo>
                  <a:cubicBezTo>
                    <a:pt x="141" y="187"/>
                    <a:pt x="141" y="187"/>
                    <a:pt x="141" y="188"/>
                  </a:cubicBezTo>
                  <a:close/>
                  <a:moveTo>
                    <a:pt x="25" y="49"/>
                  </a:moveTo>
                  <a:cubicBezTo>
                    <a:pt x="27" y="47"/>
                    <a:pt x="28" y="46"/>
                    <a:pt x="29" y="44"/>
                  </a:cubicBezTo>
                  <a:cubicBezTo>
                    <a:pt x="31" y="39"/>
                    <a:pt x="35" y="34"/>
                    <a:pt x="38" y="30"/>
                  </a:cubicBezTo>
                  <a:cubicBezTo>
                    <a:pt x="38" y="30"/>
                    <a:pt x="39" y="29"/>
                    <a:pt x="39" y="29"/>
                  </a:cubicBezTo>
                  <a:cubicBezTo>
                    <a:pt x="33" y="35"/>
                    <a:pt x="29" y="41"/>
                    <a:pt x="24" y="47"/>
                  </a:cubicBezTo>
                  <a:cubicBezTo>
                    <a:pt x="25" y="48"/>
                    <a:pt x="25" y="48"/>
                    <a:pt x="25" y="49"/>
                  </a:cubicBezTo>
                  <a:close/>
                  <a:moveTo>
                    <a:pt x="32" y="69"/>
                  </a:moveTo>
                  <a:cubicBezTo>
                    <a:pt x="30" y="70"/>
                    <a:pt x="26" y="79"/>
                    <a:pt x="27" y="81"/>
                  </a:cubicBezTo>
                  <a:cubicBezTo>
                    <a:pt x="27" y="81"/>
                    <a:pt x="27" y="81"/>
                    <a:pt x="27" y="81"/>
                  </a:cubicBezTo>
                  <a:cubicBezTo>
                    <a:pt x="28" y="80"/>
                    <a:pt x="30" y="79"/>
                    <a:pt x="31" y="78"/>
                  </a:cubicBezTo>
                  <a:cubicBezTo>
                    <a:pt x="31" y="78"/>
                    <a:pt x="31" y="77"/>
                    <a:pt x="31" y="77"/>
                  </a:cubicBezTo>
                  <a:cubicBezTo>
                    <a:pt x="31" y="75"/>
                    <a:pt x="32" y="72"/>
                    <a:pt x="32" y="70"/>
                  </a:cubicBezTo>
                  <a:cubicBezTo>
                    <a:pt x="32" y="70"/>
                    <a:pt x="32" y="69"/>
                    <a:pt x="32" y="69"/>
                  </a:cubicBezTo>
                  <a:close/>
                  <a:moveTo>
                    <a:pt x="67" y="190"/>
                  </a:moveTo>
                  <a:cubicBezTo>
                    <a:pt x="67" y="190"/>
                    <a:pt x="67" y="190"/>
                    <a:pt x="67" y="190"/>
                  </a:cubicBezTo>
                  <a:cubicBezTo>
                    <a:pt x="67" y="191"/>
                    <a:pt x="67" y="192"/>
                    <a:pt x="67" y="193"/>
                  </a:cubicBezTo>
                  <a:cubicBezTo>
                    <a:pt x="67" y="194"/>
                    <a:pt x="67" y="195"/>
                    <a:pt x="68" y="196"/>
                  </a:cubicBezTo>
                  <a:cubicBezTo>
                    <a:pt x="69" y="200"/>
                    <a:pt x="70" y="203"/>
                    <a:pt x="71" y="206"/>
                  </a:cubicBezTo>
                  <a:cubicBezTo>
                    <a:pt x="71" y="207"/>
                    <a:pt x="72" y="207"/>
                    <a:pt x="72" y="207"/>
                  </a:cubicBezTo>
                  <a:cubicBezTo>
                    <a:pt x="72" y="207"/>
                    <a:pt x="72" y="207"/>
                    <a:pt x="72" y="207"/>
                  </a:cubicBezTo>
                  <a:cubicBezTo>
                    <a:pt x="72" y="207"/>
                    <a:pt x="72" y="207"/>
                    <a:pt x="72" y="206"/>
                  </a:cubicBezTo>
                  <a:cubicBezTo>
                    <a:pt x="72" y="205"/>
                    <a:pt x="71" y="203"/>
                    <a:pt x="70" y="201"/>
                  </a:cubicBezTo>
                  <a:cubicBezTo>
                    <a:pt x="70" y="200"/>
                    <a:pt x="70" y="200"/>
                    <a:pt x="71" y="199"/>
                  </a:cubicBezTo>
                  <a:cubicBezTo>
                    <a:pt x="71" y="198"/>
                    <a:pt x="70" y="197"/>
                    <a:pt x="70" y="196"/>
                  </a:cubicBezTo>
                  <a:cubicBezTo>
                    <a:pt x="70" y="196"/>
                    <a:pt x="70" y="196"/>
                    <a:pt x="70" y="195"/>
                  </a:cubicBezTo>
                  <a:cubicBezTo>
                    <a:pt x="69" y="195"/>
                    <a:pt x="69" y="194"/>
                    <a:pt x="69" y="194"/>
                  </a:cubicBezTo>
                  <a:cubicBezTo>
                    <a:pt x="69" y="193"/>
                    <a:pt x="68" y="191"/>
                    <a:pt x="68" y="190"/>
                  </a:cubicBezTo>
                  <a:cubicBezTo>
                    <a:pt x="68" y="190"/>
                    <a:pt x="67" y="190"/>
                    <a:pt x="67" y="190"/>
                  </a:cubicBezTo>
                  <a:close/>
                  <a:moveTo>
                    <a:pt x="108" y="16"/>
                  </a:moveTo>
                  <a:cubicBezTo>
                    <a:pt x="108" y="15"/>
                    <a:pt x="108" y="15"/>
                    <a:pt x="108" y="15"/>
                  </a:cubicBezTo>
                  <a:cubicBezTo>
                    <a:pt x="108" y="14"/>
                    <a:pt x="109" y="14"/>
                    <a:pt x="109" y="14"/>
                  </a:cubicBezTo>
                  <a:cubicBezTo>
                    <a:pt x="110" y="14"/>
                    <a:pt x="110" y="14"/>
                    <a:pt x="110" y="14"/>
                  </a:cubicBezTo>
                  <a:cubicBezTo>
                    <a:pt x="111" y="15"/>
                    <a:pt x="111" y="16"/>
                    <a:pt x="111" y="16"/>
                  </a:cubicBezTo>
                  <a:cubicBezTo>
                    <a:pt x="111" y="17"/>
                    <a:pt x="111" y="17"/>
                    <a:pt x="111" y="17"/>
                  </a:cubicBezTo>
                  <a:cubicBezTo>
                    <a:pt x="111" y="16"/>
                    <a:pt x="112" y="15"/>
                    <a:pt x="112" y="13"/>
                  </a:cubicBezTo>
                  <a:cubicBezTo>
                    <a:pt x="112" y="13"/>
                    <a:pt x="112" y="13"/>
                    <a:pt x="111" y="13"/>
                  </a:cubicBezTo>
                  <a:cubicBezTo>
                    <a:pt x="109" y="13"/>
                    <a:pt x="107" y="12"/>
                    <a:pt x="104" y="11"/>
                  </a:cubicBezTo>
                  <a:cubicBezTo>
                    <a:pt x="103" y="11"/>
                    <a:pt x="102" y="11"/>
                    <a:pt x="102" y="12"/>
                  </a:cubicBezTo>
                  <a:cubicBezTo>
                    <a:pt x="102" y="12"/>
                    <a:pt x="102" y="12"/>
                    <a:pt x="102" y="13"/>
                  </a:cubicBezTo>
                  <a:cubicBezTo>
                    <a:pt x="102" y="13"/>
                    <a:pt x="102" y="13"/>
                    <a:pt x="103" y="14"/>
                  </a:cubicBezTo>
                  <a:cubicBezTo>
                    <a:pt x="104" y="14"/>
                    <a:pt x="105" y="14"/>
                    <a:pt x="105" y="15"/>
                  </a:cubicBezTo>
                  <a:cubicBezTo>
                    <a:pt x="106" y="16"/>
                    <a:pt x="107" y="16"/>
                    <a:pt x="108" y="16"/>
                  </a:cubicBezTo>
                  <a:close/>
                  <a:moveTo>
                    <a:pt x="150" y="97"/>
                  </a:moveTo>
                  <a:cubicBezTo>
                    <a:pt x="150" y="97"/>
                    <a:pt x="150" y="97"/>
                    <a:pt x="150" y="97"/>
                  </a:cubicBezTo>
                  <a:cubicBezTo>
                    <a:pt x="150" y="97"/>
                    <a:pt x="150" y="97"/>
                    <a:pt x="150" y="97"/>
                  </a:cubicBezTo>
                  <a:cubicBezTo>
                    <a:pt x="150" y="95"/>
                    <a:pt x="151" y="94"/>
                    <a:pt x="151" y="92"/>
                  </a:cubicBezTo>
                  <a:cubicBezTo>
                    <a:pt x="151" y="91"/>
                    <a:pt x="151" y="89"/>
                    <a:pt x="151" y="88"/>
                  </a:cubicBezTo>
                  <a:cubicBezTo>
                    <a:pt x="151" y="84"/>
                    <a:pt x="150" y="80"/>
                    <a:pt x="149" y="76"/>
                  </a:cubicBezTo>
                  <a:cubicBezTo>
                    <a:pt x="149" y="76"/>
                    <a:pt x="149" y="75"/>
                    <a:pt x="149" y="75"/>
                  </a:cubicBezTo>
                  <a:cubicBezTo>
                    <a:pt x="149" y="77"/>
                    <a:pt x="149" y="78"/>
                    <a:pt x="149" y="80"/>
                  </a:cubicBezTo>
                  <a:cubicBezTo>
                    <a:pt x="150" y="81"/>
                    <a:pt x="150" y="83"/>
                    <a:pt x="150" y="85"/>
                  </a:cubicBezTo>
                  <a:cubicBezTo>
                    <a:pt x="150" y="86"/>
                    <a:pt x="150" y="87"/>
                    <a:pt x="149" y="87"/>
                  </a:cubicBezTo>
                  <a:cubicBezTo>
                    <a:pt x="149" y="90"/>
                    <a:pt x="149" y="94"/>
                    <a:pt x="150" y="97"/>
                  </a:cubicBezTo>
                  <a:close/>
                  <a:moveTo>
                    <a:pt x="161" y="36"/>
                  </a:moveTo>
                  <a:cubicBezTo>
                    <a:pt x="161" y="37"/>
                    <a:pt x="161" y="37"/>
                    <a:pt x="161" y="37"/>
                  </a:cubicBezTo>
                  <a:cubicBezTo>
                    <a:pt x="162" y="39"/>
                    <a:pt x="163" y="40"/>
                    <a:pt x="164" y="42"/>
                  </a:cubicBezTo>
                  <a:cubicBezTo>
                    <a:pt x="164" y="43"/>
                    <a:pt x="164" y="43"/>
                    <a:pt x="165" y="43"/>
                  </a:cubicBezTo>
                  <a:cubicBezTo>
                    <a:pt x="167" y="47"/>
                    <a:pt x="169" y="51"/>
                    <a:pt x="172" y="54"/>
                  </a:cubicBezTo>
                  <a:cubicBezTo>
                    <a:pt x="172" y="55"/>
                    <a:pt x="172" y="55"/>
                    <a:pt x="172" y="55"/>
                  </a:cubicBezTo>
                  <a:cubicBezTo>
                    <a:pt x="171" y="51"/>
                    <a:pt x="165" y="40"/>
                    <a:pt x="161" y="36"/>
                  </a:cubicBezTo>
                  <a:close/>
                  <a:moveTo>
                    <a:pt x="113" y="23"/>
                  </a:moveTo>
                  <a:cubicBezTo>
                    <a:pt x="112" y="23"/>
                    <a:pt x="112" y="23"/>
                    <a:pt x="112" y="23"/>
                  </a:cubicBezTo>
                  <a:cubicBezTo>
                    <a:pt x="112" y="24"/>
                    <a:pt x="112" y="25"/>
                    <a:pt x="112" y="26"/>
                  </a:cubicBezTo>
                  <a:cubicBezTo>
                    <a:pt x="112" y="27"/>
                    <a:pt x="112" y="28"/>
                    <a:pt x="112" y="29"/>
                  </a:cubicBezTo>
                  <a:cubicBezTo>
                    <a:pt x="112" y="29"/>
                    <a:pt x="112" y="30"/>
                    <a:pt x="112" y="31"/>
                  </a:cubicBezTo>
                  <a:cubicBezTo>
                    <a:pt x="113" y="31"/>
                    <a:pt x="114" y="32"/>
                    <a:pt x="114" y="32"/>
                  </a:cubicBezTo>
                  <a:cubicBezTo>
                    <a:pt x="115" y="32"/>
                    <a:pt x="115" y="32"/>
                    <a:pt x="115" y="33"/>
                  </a:cubicBezTo>
                  <a:cubicBezTo>
                    <a:pt x="116" y="33"/>
                    <a:pt x="116" y="33"/>
                    <a:pt x="116" y="33"/>
                  </a:cubicBezTo>
                  <a:cubicBezTo>
                    <a:pt x="115" y="29"/>
                    <a:pt x="114" y="26"/>
                    <a:pt x="113" y="23"/>
                  </a:cubicBezTo>
                  <a:close/>
                  <a:moveTo>
                    <a:pt x="54" y="216"/>
                  </a:moveTo>
                  <a:cubicBezTo>
                    <a:pt x="54" y="217"/>
                    <a:pt x="54" y="218"/>
                    <a:pt x="54" y="220"/>
                  </a:cubicBezTo>
                  <a:cubicBezTo>
                    <a:pt x="54" y="220"/>
                    <a:pt x="54" y="221"/>
                    <a:pt x="53" y="222"/>
                  </a:cubicBezTo>
                  <a:cubicBezTo>
                    <a:pt x="53" y="223"/>
                    <a:pt x="53" y="224"/>
                    <a:pt x="54" y="225"/>
                  </a:cubicBezTo>
                  <a:cubicBezTo>
                    <a:pt x="55" y="225"/>
                    <a:pt x="56" y="224"/>
                    <a:pt x="57" y="223"/>
                  </a:cubicBezTo>
                  <a:cubicBezTo>
                    <a:pt x="56" y="221"/>
                    <a:pt x="56" y="218"/>
                    <a:pt x="55" y="215"/>
                  </a:cubicBezTo>
                  <a:cubicBezTo>
                    <a:pt x="54" y="215"/>
                    <a:pt x="54" y="215"/>
                    <a:pt x="54" y="216"/>
                  </a:cubicBezTo>
                  <a:close/>
                  <a:moveTo>
                    <a:pt x="48" y="131"/>
                  </a:moveTo>
                  <a:cubicBezTo>
                    <a:pt x="47" y="132"/>
                    <a:pt x="47" y="133"/>
                    <a:pt x="46" y="133"/>
                  </a:cubicBezTo>
                  <a:cubicBezTo>
                    <a:pt x="46" y="134"/>
                    <a:pt x="45" y="134"/>
                    <a:pt x="45" y="135"/>
                  </a:cubicBezTo>
                  <a:cubicBezTo>
                    <a:pt x="45" y="137"/>
                    <a:pt x="45" y="139"/>
                    <a:pt x="45" y="140"/>
                  </a:cubicBezTo>
                  <a:cubicBezTo>
                    <a:pt x="46" y="141"/>
                    <a:pt x="46" y="142"/>
                    <a:pt x="46" y="143"/>
                  </a:cubicBezTo>
                  <a:cubicBezTo>
                    <a:pt x="46" y="142"/>
                    <a:pt x="47" y="141"/>
                    <a:pt x="47" y="140"/>
                  </a:cubicBezTo>
                  <a:cubicBezTo>
                    <a:pt x="48" y="140"/>
                    <a:pt x="48" y="139"/>
                    <a:pt x="48" y="139"/>
                  </a:cubicBezTo>
                  <a:cubicBezTo>
                    <a:pt x="48" y="137"/>
                    <a:pt x="48" y="135"/>
                    <a:pt x="48" y="133"/>
                  </a:cubicBezTo>
                  <a:cubicBezTo>
                    <a:pt x="48" y="132"/>
                    <a:pt x="48" y="132"/>
                    <a:pt x="48" y="131"/>
                  </a:cubicBezTo>
                  <a:close/>
                  <a:moveTo>
                    <a:pt x="98" y="296"/>
                  </a:moveTo>
                  <a:cubicBezTo>
                    <a:pt x="100" y="296"/>
                    <a:pt x="102" y="296"/>
                    <a:pt x="103" y="296"/>
                  </a:cubicBezTo>
                  <a:cubicBezTo>
                    <a:pt x="104" y="296"/>
                    <a:pt x="105" y="296"/>
                    <a:pt x="105" y="296"/>
                  </a:cubicBezTo>
                  <a:cubicBezTo>
                    <a:pt x="110" y="295"/>
                    <a:pt x="115" y="294"/>
                    <a:pt x="120" y="292"/>
                  </a:cubicBezTo>
                  <a:cubicBezTo>
                    <a:pt x="120" y="292"/>
                    <a:pt x="120" y="292"/>
                    <a:pt x="121" y="292"/>
                  </a:cubicBezTo>
                  <a:cubicBezTo>
                    <a:pt x="120" y="292"/>
                    <a:pt x="120" y="292"/>
                    <a:pt x="120" y="292"/>
                  </a:cubicBezTo>
                  <a:cubicBezTo>
                    <a:pt x="118" y="292"/>
                    <a:pt x="116" y="293"/>
                    <a:pt x="115" y="293"/>
                  </a:cubicBezTo>
                  <a:cubicBezTo>
                    <a:pt x="113" y="293"/>
                    <a:pt x="112" y="294"/>
                    <a:pt x="110" y="294"/>
                  </a:cubicBezTo>
                  <a:cubicBezTo>
                    <a:pt x="109" y="294"/>
                    <a:pt x="108" y="294"/>
                    <a:pt x="106" y="295"/>
                  </a:cubicBezTo>
                  <a:cubicBezTo>
                    <a:pt x="104" y="295"/>
                    <a:pt x="102" y="295"/>
                    <a:pt x="100" y="295"/>
                  </a:cubicBezTo>
                  <a:cubicBezTo>
                    <a:pt x="99" y="295"/>
                    <a:pt x="99" y="295"/>
                    <a:pt x="98" y="296"/>
                  </a:cubicBezTo>
                  <a:close/>
                  <a:moveTo>
                    <a:pt x="156" y="65"/>
                  </a:moveTo>
                  <a:cubicBezTo>
                    <a:pt x="157" y="64"/>
                    <a:pt x="157" y="64"/>
                    <a:pt x="157" y="63"/>
                  </a:cubicBezTo>
                  <a:cubicBezTo>
                    <a:pt x="157" y="61"/>
                    <a:pt x="157" y="60"/>
                    <a:pt x="157" y="59"/>
                  </a:cubicBezTo>
                  <a:cubicBezTo>
                    <a:pt x="157" y="57"/>
                    <a:pt x="156" y="56"/>
                    <a:pt x="155" y="55"/>
                  </a:cubicBezTo>
                  <a:cubicBezTo>
                    <a:pt x="155" y="56"/>
                    <a:pt x="154" y="57"/>
                    <a:pt x="154" y="58"/>
                  </a:cubicBezTo>
                  <a:cubicBezTo>
                    <a:pt x="154" y="59"/>
                    <a:pt x="154" y="59"/>
                    <a:pt x="154" y="59"/>
                  </a:cubicBezTo>
                  <a:cubicBezTo>
                    <a:pt x="154" y="61"/>
                    <a:pt x="155" y="62"/>
                    <a:pt x="156" y="64"/>
                  </a:cubicBezTo>
                  <a:cubicBezTo>
                    <a:pt x="156" y="64"/>
                    <a:pt x="156" y="64"/>
                    <a:pt x="156" y="65"/>
                  </a:cubicBezTo>
                  <a:close/>
                  <a:moveTo>
                    <a:pt x="184" y="78"/>
                  </a:moveTo>
                  <a:cubicBezTo>
                    <a:pt x="184" y="76"/>
                    <a:pt x="184" y="75"/>
                    <a:pt x="184" y="73"/>
                  </a:cubicBezTo>
                  <a:cubicBezTo>
                    <a:pt x="183" y="70"/>
                    <a:pt x="182" y="67"/>
                    <a:pt x="181" y="65"/>
                  </a:cubicBezTo>
                  <a:cubicBezTo>
                    <a:pt x="181" y="64"/>
                    <a:pt x="181" y="64"/>
                    <a:pt x="181" y="64"/>
                  </a:cubicBezTo>
                  <a:cubicBezTo>
                    <a:pt x="181" y="67"/>
                    <a:pt x="181" y="70"/>
                    <a:pt x="182" y="73"/>
                  </a:cubicBezTo>
                  <a:cubicBezTo>
                    <a:pt x="182" y="74"/>
                    <a:pt x="182" y="74"/>
                    <a:pt x="182" y="74"/>
                  </a:cubicBezTo>
                  <a:cubicBezTo>
                    <a:pt x="182" y="75"/>
                    <a:pt x="183" y="76"/>
                    <a:pt x="183" y="77"/>
                  </a:cubicBezTo>
                  <a:cubicBezTo>
                    <a:pt x="183" y="78"/>
                    <a:pt x="184" y="78"/>
                    <a:pt x="184" y="78"/>
                  </a:cubicBezTo>
                  <a:close/>
                  <a:moveTo>
                    <a:pt x="25" y="91"/>
                  </a:moveTo>
                  <a:cubicBezTo>
                    <a:pt x="25" y="91"/>
                    <a:pt x="26" y="91"/>
                    <a:pt x="26" y="91"/>
                  </a:cubicBezTo>
                  <a:cubicBezTo>
                    <a:pt x="26" y="91"/>
                    <a:pt x="26" y="90"/>
                    <a:pt x="26" y="90"/>
                  </a:cubicBezTo>
                  <a:cubicBezTo>
                    <a:pt x="28" y="88"/>
                    <a:pt x="29" y="85"/>
                    <a:pt x="30" y="82"/>
                  </a:cubicBezTo>
                  <a:cubicBezTo>
                    <a:pt x="31" y="82"/>
                    <a:pt x="31" y="81"/>
                    <a:pt x="31" y="81"/>
                  </a:cubicBezTo>
                  <a:cubicBezTo>
                    <a:pt x="31" y="81"/>
                    <a:pt x="31" y="81"/>
                    <a:pt x="31" y="81"/>
                  </a:cubicBezTo>
                  <a:cubicBezTo>
                    <a:pt x="30" y="81"/>
                    <a:pt x="30" y="81"/>
                    <a:pt x="30" y="81"/>
                  </a:cubicBezTo>
                  <a:cubicBezTo>
                    <a:pt x="29" y="82"/>
                    <a:pt x="28" y="83"/>
                    <a:pt x="27" y="84"/>
                  </a:cubicBezTo>
                  <a:cubicBezTo>
                    <a:pt x="26" y="84"/>
                    <a:pt x="26" y="85"/>
                    <a:pt x="26" y="85"/>
                  </a:cubicBezTo>
                  <a:cubicBezTo>
                    <a:pt x="26" y="87"/>
                    <a:pt x="26" y="88"/>
                    <a:pt x="25" y="90"/>
                  </a:cubicBezTo>
                  <a:cubicBezTo>
                    <a:pt x="25" y="90"/>
                    <a:pt x="25" y="90"/>
                    <a:pt x="25" y="91"/>
                  </a:cubicBezTo>
                  <a:close/>
                  <a:moveTo>
                    <a:pt x="102" y="290"/>
                  </a:moveTo>
                  <a:cubicBezTo>
                    <a:pt x="101" y="291"/>
                    <a:pt x="101" y="292"/>
                    <a:pt x="100" y="293"/>
                  </a:cubicBezTo>
                  <a:cubicBezTo>
                    <a:pt x="102" y="293"/>
                    <a:pt x="107" y="292"/>
                    <a:pt x="108" y="292"/>
                  </a:cubicBezTo>
                  <a:cubicBezTo>
                    <a:pt x="108" y="291"/>
                    <a:pt x="107" y="291"/>
                    <a:pt x="107" y="290"/>
                  </a:cubicBezTo>
                  <a:cubicBezTo>
                    <a:pt x="105" y="290"/>
                    <a:pt x="104" y="290"/>
                    <a:pt x="102" y="290"/>
                  </a:cubicBezTo>
                  <a:close/>
                  <a:moveTo>
                    <a:pt x="83" y="6"/>
                  </a:moveTo>
                  <a:cubicBezTo>
                    <a:pt x="87" y="5"/>
                    <a:pt x="90" y="4"/>
                    <a:pt x="94" y="4"/>
                  </a:cubicBezTo>
                  <a:cubicBezTo>
                    <a:pt x="97" y="4"/>
                    <a:pt x="100" y="3"/>
                    <a:pt x="103" y="4"/>
                  </a:cubicBezTo>
                  <a:cubicBezTo>
                    <a:pt x="104" y="4"/>
                    <a:pt x="105" y="4"/>
                    <a:pt x="106" y="4"/>
                  </a:cubicBezTo>
                  <a:cubicBezTo>
                    <a:pt x="105" y="4"/>
                    <a:pt x="105" y="4"/>
                    <a:pt x="104" y="4"/>
                  </a:cubicBezTo>
                  <a:cubicBezTo>
                    <a:pt x="103" y="4"/>
                    <a:pt x="101" y="4"/>
                    <a:pt x="100" y="4"/>
                  </a:cubicBezTo>
                  <a:cubicBezTo>
                    <a:pt x="95" y="3"/>
                    <a:pt x="90" y="3"/>
                    <a:pt x="86" y="4"/>
                  </a:cubicBezTo>
                  <a:cubicBezTo>
                    <a:pt x="84" y="5"/>
                    <a:pt x="83" y="5"/>
                    <a:pt x="81" y="5"/>
                  </a:cubicBezTo>
                  <a:cubicBezTo>
                    <a:pt x="82" y="6"/>
                    <a:pt x="83" y="6"/>
                    <a:pt x="83" y="6"/>
                  </a:cubicBezTo>
                  <a:close/>
                  <a:moveTo>
                    <a:pt x="74" y="171"/>
                  </a:moveTo>
                  <a:cubicBezTo>
                    <a:pt x="74" y="172"/>
                    <a:pt x="74" y="172"/>
                    <a:pt x="74" y="173"/>
                  </a:cubicBezTo>
                  <a:cubicBezTo>
                    <a:pt x="74" y="176"/>
                    <a:pt x="74" y="179"/>
                    <a:pt x="74" y="181"/>
                  </a:cubicBezTo>
                  <a:cubicBezTo>
                    <a:pt x="74" y="182"/>
                    <a:pt x="74" y="183"/>
                    <a:pt x="74" y="184"/>
                  </a:cubicBezTo>
                  <a:cubicBezTo>
                    <a:pt x="74" y="187"/>
                    <a:pt x="75" y="189"/>
                    <a:pt x="74" y="192"/>
                  </a:cubicBezTo>
                  <a:cubicBezTo>
                    <a:pt x="75" y="193"/>
                    <a:pt x="75" y="195"/>
                    <a:pt x="76" y="196"/>
                  </a:cubicBezTo>
                  <a:cubicBezTo>
                    <a:pt x="75" y="188"/>
                    <a:pt x="74" y="179"/>
                    <a:pt x="74" y="171"/>
                  </a:cubicBezTo>
                  <a:close/>
                  <a:moveTo>
                    <a:pt x="34" y="184"/>
                  </a:moveTo>
                  <a:cubicBezTo>
                    <a:pt x="35" y="183"/>
                    <a:pt x="35" y="183"/>
                    <a:pt x="36" y="183"/>
                  </a:cubicBezTo>
                  <a:cubicBezTo>
                    <a:pt x="36" y="182"/>
                    <a:pt x="37" y="182"/>
                    <a:pt x="36" y="181"/>
                  </a:cubicBezTo>
                  <a:cubicBezTo>
                    <a:pt x="36" y="181"/>
                    <a:pt x="37" y="180"/>
                    <a:pt x="37" y="179"/>
                  </a:cubicBezTo>
                  <a:cubicBezTo>
                    <a:pt x="37" y="178"/>
                    <a:pt x="36" y="177"/>
                    <a:pt x="36" y="176"/>
                  </a:cubicBezTo>
                  <a:cubicBezTo>
                    <a:pt x="35" y="176"/>
                    <a:pt x="34" y="176"/>
                    <a:pt x="33" y="175"/>
                  </a:cubicBezTo>
                  <a:cubicBezTo>
                    <a:pt x="34" y="178"/>
                    <a:pt x="34" y="181"/>
                    <a:pt x="34" y="184"/>
                  </a:cubicBezTo>
                  <a:close/>
                  <a:moveTo>
                    <a:pt x="146" y="123"/>
                  </a:moveTo>
                  <a:cubicBezTo>
                    <a:pt x="146" y="123"/>
                    <a:pt x="146" y="123"/>
                    <a:pt x="146" y="123"/>
                  </a:cubicBezTo>
                  <a:cubicBezTo>
                    <a:pt x="144" y="125"/>
                    <a:pt x="143" y="127"/>
                    <a:pt x="141" y="129"/>
                  </a:cubicBezTo>
                  <a:cubicBezTo>
                    <a:pt x="141" y="129"/>
                    <a:pt x="141" y="129"/>
                    <a:pt x="141" y="129"/>
                  </a:cubicBezTo>
                  <a:cubicBezTo>
                    <a:pt x="141" y="131"/>
                    <a:pt x="141" y="132"/>
                    <a:pt x="142" y="133"/>
                  </a:cubicBezTo>
                  <a:cubicBezTo>
                    <a:pt x="143" y="132"/>
                    <a:pt x="143" y="130"/>
                    <a:pt x="144" y="129"/>
                  </a:cubicBezTo>
                  <a:cubicBezTo>
                    <a:pt x="144" y="129"/>
                    <a:pt x="145" y="129"/>
                    <a:pt x="145" y="128"/>
                  </a:cubicBezTo>
                  <a:cubicBezTo>
                    <a:pt x="145" y="127"/>
                    <a:pt x="145" y="125"/>
                    <a:pt x="146" y="123"/>
                  </a:cubicBezTo>
                  <a:close/>
                  <a:moveTo>
                    <a:pt x="25" y="239"/>
                  </a:moveTo>
                  <a:cubicBezTo>
                    <a:pt x="25" y="238"/>
                    <a:pt x="25" y="238"/>
                    <a:pt x="24" y="237"/>
                  </a:cubicBezTo>
                  <a:cubicBezTo>
                    <a:pt x="22" y="233"/>
                    <a:pt x="21" y="229"/>
                    <a:pt x="19" y="224"/>
                  </a:cubicBezTo>
                  <a:cubicBezTo>
                    <a:pt x="19" y="223"/>
                    <a:pt x="18" y="222"/>
                    <a:pt x="18" y="221"/>
                  </a:cubicBezTo>
                  <a:cubicBezTo>
                    <a:pt x="17" y="218"/>
                    <a:pt x="15" y="215"/>
                    <a:pt x="14" y="212"/>
                  </a:cubicBezTo>
                  <a:cubicBezTo>
                    <a:pt x="14" y="211"/>
                    <a:pt x="14" y="211"/>
                    <a:pt x="14" y="211"/>
                  </a:cubicBezTo>
                  <a:cubicBezTo>
                    <a:pt x="14" y="214"/>
                    <a:pt x="22" y="234"/>
                    <a:pt x="25" y="239"/>
                  </a:cubicBezTo>
                  <a:close/>
                  <a:moveTo>
                    <a:pt x="11" y="173"/>
                  </a:moveTo>
                  <a:cubicBezTo>
                    <a:pt x="11" y="175"/>
                    <a:pt x="14" y="194"/>
                    <a:pt x="15" y="196"/>
                  </a:cubicBezTo>
                  <a:cubicBezTo>
                    <a:pt x="15" y="196"/>
                    <a:pt x="15" y="195"/>
                    <a:pt x="15" y="195"/>
                  </a:cubicBezTo>
                  <a:cubicBezTo>
                    <a:pt x="14" y="191"/>
                    <a:pt x="14" y="187"/>
                    <a:pt x="13" y="183"/>
                  </a:cubicBezTo>
                  <a:cubicBezTo>
                    <a:pt x="13" y="180"/>
                    <a:pt x="12" y="176"/>
                    <a:pt x="11" y="173"/>
                  </a:cubicBezTo>
                  <a:close/>
                  <a:moveTo>
                    <a:pt x="167" y="229"/>
                  </a:moveTo>
                  <a:cubicBezTo>
                    <a:pt x="166" y="231"/>
                    <a:pt x="164" y="238"/>
                    <a:pt x="165" y="239"/>
                  </a:cubicBezTo>
                  <a:cubicBezTo>
                    <a:pt x="166" y="237"/>
                    <a:pt x="168" y="234"/>
                    <a:pt x="168" y="232"/>
                  </a:cubicBezTo>
                  <a:cubicBezTo>
                    <a:pt x="167" y="231"/>
                    <a:pt x="167" y="231"/>
                    <a:pt x="167" y="229"/>
                  </a:cubicBezTo>
                  <a:close/>
                  <a:moveTo>
                    <a:pt x="161" y="226"/>
                  </a:moveTo>
                  <a:cubicBezTo>
                    <a:pt x="161" y="225"/>
                    <a:pt x="161" y="223"/>
                    <a:pt x="161" y="222"/>
                  </a:cubicBezTo>
                  <a:cubicBezTo>
                    <a:pt x="161" y="221"/>
                    <a:pt x="161" y="220"/>
                    <a:pt x="162" y="219"/>
                  </a:cubicBezTo>
                  <a:cubicBezTo>
                    <a:pt x="162" y="219"/>
                    <a:pt x="162" y="219"/>
                    <a:pt x="162" y="219"/>
                  </a:cubicBezTo>
                  <a:cubicBezTo>
                    <a:pt x="162" y="218"/>
                    <a:pt x="162" y="217"/>
                    <a:pt x="161" y="216"/>
                  </a:cubicBezTo>
                  <a:cubicBezTo>
                    <a:pt x="161" y="216"/>
                    <a:pt x="160" y="216"/>
                    <a:pt x="160" y="216"/>
                  </a:cubicBezTo>
                  <a:cubicBezTo>
                    <a:pt x="159" y="218"/>
                    <a:pt x="159" y="219"/>
                    <a:pt x="160" y="221"/>
                  </a:cubicBezTo>
                  <a:cubicBezTo>
                    <a:pt x="160" y="223"/>
                    <a:pt x="161" y="224"/>
                    <a:pt x="161" y="226"/>
                  </a:cubicBezTo>
                  <a:close/>
                  <a:moveTo>
                    <a:pt x="21" y="149"/>
                  </a:moveTo>
                  <a:cubicBezTo>
                    <a:pt x="22" y="149"/>
                    <a:pt x="23" y="149"/>
                    <a:pt x="23" y="148"/>
                  </a:cubicBezTo>
                  <a:cubicBezTo>
                    <a:pt x="24" y="146"/>
                    <a:pt x="24" y="145"/>
                    <a:pt x="25" y="143"/>
                  </a:cubicBezTo>
                  <a:cubicBezTo>
                    <a:pt x="26" y="142"/>
                    <a:pt x="26" y="142"/>
                    <a:pt x="25" y="141"/>
                  </a:cubicBezTo>
                  <a:cubicBezTo>
                    <a:pt x="24" y="142"/>
                    <a:pt x="23" y="143"/>
                    <a:pt x="22" y="145"/>
                  </a:cubicBezTo>
                  <a:cubicBezTo>
                    <a:pt x="22" y="145"/>
                    <a:pt x="21" y="145"/>
                    <a:pt x="21" y="145"/>
                  </a:cubicBezTo>
                  <a:cubicBezTo>
                    <a:pt x="21" y="147"/>
                    <a:pt x="21" y="148"/>
                    <a:pt x="21" y="149"/>
                  </a:cubicBezTo>
                  <a:close/>
                  <a:moveTo>
                    <a:pt x="21" y="101"/>
                  </a:moveTo>
                  <a:cubicBezTo>
                    <a:pt x="21" y="101"/>
                    <a:pt x="21" y="101"/>
                    <a:pt x="21" y="101"/>
                  </a:cubicBezTo>
                  <a:cubicBezTo>
                    <a:pt x="20" y="102"/>
                    <a:pt x="19" y="103"/>
                    <a:pt x="18" y="104"/>
                  </a:cubicBezTo>
                  <a:cubicBezTo>
                    <a:pt x="18" y="104"/>
                    <a:pt x="18" y="104"/>
                    <a:pt x="18" y="104"/>
                  </a:cubicBezTo>
                  <a:cubicBezTo>
                    <a:pt x="18" y="106"/>
                    <a:pt x="18" y="107"/>
                    <a:pt x="18" y="108"/>
                  </a:cubicBezTo>
                  <a:cubicBezTo>
                    <a:pt x="19" y="108"/>
                    <a:pt x="19" y="108"/>
                    <a:pt x="20" y="107"/>
                  </a:cubicBezTo>
                  <a:cubicBezTo>
                    <a:pt x="20" y="107"/>
                    <a:pt x="20" y="107"/>
                    <a:pt x="20" y="107"/>
                  </a:cubicBezTo>
                  <a:cubicBezTo>
                    <a:pt x="21" y="105"/>
                    <a:pt x="21" y="103"/>
                    <a:pt x="21" y="101"/>
                  </a:cubicBezTo>
                  <a:close/>
                  <a:moveTo>
                    <a:pt x="57" y="189"/>
                  </a:moveTo>
                  <a:cubicBezTo>
                    <a:pt x="57" y="189"/>
                    <a:pt x="57" y="190"/>
                    <a:pt x="57" y="191"/>
                  </a:cubicBezTo>
                  <a:cubicBezTo>
                    <a:pt x="57" y="191"/>
                    <a:pt x="57" y="192"/>
                    <a:pt x="57" y="192"/>
                  </a:cubicBezTo>
                  <a:cubicBezTo>
                    <a:pt x="57" y="193"/>
                    <a:pt x="57" y="194"/>
                    <a:pt x="57" y="195"/>
                  </a:cubicBezTo>
                  <a:cubicBezTo>
                    <a:pt x="58" y="196"/>
                    <a:pt x="58" y="196"/>
                    <a:pt x="59" y="197"/>
                  </a:cubicBezTo>
                  <a:cubicBezTo>
                    <a:pt x="59" y="197"/>
                    <a:pt x="59" y="198"/>
                    <a:pt x="59" y="198"/>
                  </a:cubicBezTo>
                  <a:cubicBezTo>
                    <a:pt x="59" y="196"/>
                    <a:pt x="59" y="194"/>
                    <a:pt x="59" y="191"/>
                  </a:cubicBezTo>
                  <a:cubicBezTo>
                    <a:pt x="59" y="191"/>
                    <a:pt x="59" y="190"/>
                    <a:pt x="59" y="189"/>
                  </a:cubicBezTo>
                  <a:cubicBezTo>
                    <a:pt x="59" y="189"/>
                    <a:pt x="59" y="188"/>
                    <a:pt x="59" y="188"/>
                  </a:cubicBezTo>
                  <a:cubicBezTo>
                    <a:pt x="58" y="188"/>
                    <a:pt x="58" y="188"/>
                    <a:pt x="57" y="189"/>
                  </a:cubicBezTo>
                  <a:close/>
                  <a:moveTo>
                    <a:pt x="183" y="81"/>
                  </a:moveTo>
                  <a:cubicBezTo>
                    <a:pt x="183" y="81"/>
                    <a:pt x="183" y="81"/>
                    <a:pt x="183" y="82"/>
                  </a:cubicBezTo>
                  <a:cubicBezTo>
                    <a:pt x="182" y="83"/>
                    <a:pt x="183" y="84"/>
                    <a:pt x="183" y="85"/>
                  </a:cubicBezTo>
                  <a:cubicBezTo>
                    <a:pt x="183" y="86"/>
                    <a:pt x="183" y="87"/>
                    <a:pt x="183" y="88"/>
                  </a:cubicBezTo>
                  <a:cubicBezTo>
                    <a:pt x="184" y="89"/>
                    <a:pt x="184" y="90"/>
                    <a:pt x="184" y="91"/>
                  </a:cubicBezTo>
                  <a:cubicBezTo>
                    <a:pt x="184" y="92"/>
                    <a:pt x="184" y="93"/>
                    <a:pt x="184" y="94"/>
                  </a:cubicBezTo>
                  <a:cubicBezTo>
                    <a:pt x="185" y="94"/>
                    <a:pt x="185" y="94"/>
                    <a:pt x="185" y="94"/>
                  </a:cubicBezTo>
                  <a:cubicBezTo>
                    <a:pt x="186" y="93"/>
                    <a:pt x="186" y="92"/>
                    <a:pt x="186" y="92"/>
                  </a:cubicBezTo>
                  <a:cubicBezTo>
                    <a:pt x="185" y="88"/>
                    <a:pt x="184" y="85"/>
                    <a:pt x="183" y="82"/>
                  </a:cubicBezTo>
                  <a:cubicBezTo>
                    <a:pt x="183" y="82"/>
                    <a:pt x="183" y="82"/>
                    <a:pt x="183" y="81"/>
                  </a:cubicBezTo>
                  <a:close/>
                  <a:moveTo>
                    <a:pt x="71" y="210"/>
                  </a:moveTo>
                  <a:cubicBezTo>
                    <a:pt x="70" y="212"/>
                    <a:pt x="69" y="213"/>
                    <a:pt x="67" y="214"/>
                  </a:cubicBezTo>
                  <a:cubicBezTo>
                    <a:pt x="66" y="216"/>
                    <a:pt x="66" y="215"/>
                    <a:pt x="66" y="218"/>
                  </a:cubicBezTo>
                  <a:cubicBezTo>
                    <a:pt x="66" y="219"/>
                    <a:pt x="66" y="219"/>
                    <a:pt x="66" y="219"/>
                  </a:cubicBezTo>
                  <a:cubicBezTo>
                    <a:pt x="68" y="216"/>
                    <a:pt x="70" y="214"/>
                    <a:pt x="72" y="211"/>
                  </a:cubicBezTo>
                  <a:cubicBezTo>
                    <a:pt x="72" y="211"/>
                    <a:pt x="72" y="211"/>
                    <a:pt x="72" y="211"/>
                  </a:cubicBezTo>
                  <a:cubicBezTo>
                    <a:pt x="72" y="211"/>
                    <a:pt x="72" y="211"/>
                    <a:pt x="71" y="210"/>
                  </a:cubicBezTo>
                  <a:close/>
                  <a:moveTo>
                    <a:pt x="120" y="7"/>
                  </a:moveTo>
                  <a:cubicBezTo>
                    <a:pt x="118" y="7"/>
                    <a:pt x="117" y="7"/>
                    <a:pt x="115" y="7"/>
                  </a:cubicBezTo>
                  <a:cubicBezTo>
                    <a:pt x="114" y="6"/>
                    <a:pt x="114" y="7"/>
                    <a:pt x="114" y="7"/>
                  </a:cubicBezTo>
                  <a:cubicBezTo>
                    <a:pt x="113" y="7"/>
                    <a:pt x="113" y="7"/>
                    <a:pt x="113" y="7"/>
                  </a:cubicBezTo>
                  <a:cubicBezTo>
                    <a:pt x="114" y="8"/>
                    <a:pt x="114" y="9"/>
                    <a:pt x="115" y="9"/>
                  </a:cubicBezTo>
                  <a:cubicBezTo>
                    <a:pt x="117" y="9"/>
                    <a:pt x="118" y="9"/>
                    <a:pt x="120" y="10"/>
                  </a:cubicBezTo>
                  <a:cubicBezTo>
                    <a:pt x="120" y="10"/>
                    <a:pt x="120" y="10"/>
                    <a:pt x="120" y="10"/>
                  </a:cubicBezTo>
                  <a:cubicBezTo>
                    <a:pt x="120" y="9"/>
                    <a:pt x="120" y="8"/>
                    <a:pt x="120" y="7"/>
                  </a:cubicBezTo>
                  <a:close/>
                  <a:moveTo>
                    <a:pt x="137" y="115"/>
                  </a:moveTo>
                  <a:cubicBezTo>
                    <a:pt x="136" y="115"/>
                    <a:pt x="136" y="116"/>
                    <a:pt x="136" y="116"/>
                  </a:cubicBezTo>
                  <a:cubicBezTo>
                    <a:pt x="135" y="120"/>
                    <a:pt x="135" y="123"/>
                    <a:pt x="135" y="126"/>
                  </a:cubicBezTo>
                  <a:cubicBezTo>
                    <a:pt x="135" y="126"/>
                    <a:pt x="135" y="127"/>
                    <a:pt x="135" y="127"/>
                  </a:cubicBezTo>
                  <a:cubicBezTo>
                    <a:pt x="136" y="125"/>
                    <a:pt x="136" y="124"/>
                    <a:pt x="137" y="123"/>
                  </a:cubicBezTo>
                  <a:cubicBezTo>
                    <a:pt x="137" y="123"/>
                    <a:pt x="137" y="122"/>
                    <a:pt x="137" y="122"/>
                  </a:cubicBezTo>
                  <a:cubicBezTo>
                    <a:pt x="137" y="120"/>
                    <a:pt x="137" y="118"/>
                    <a:pt x="137" y="116"/>
                  </a:cubicBezTo>
                  <a:cubicBezTo>
                    <a:pt x="137" y="116"/>
                    <a:pt x="137" y="116"/>
                    <a:pt x="137" y="115"/>
                  </a:cubicBezTo>
                  <a:close/>
                  <a:moveTo>
                    <a:pt x="62" y="35"/>
                  </a:moveTo>
                  <a:cubicBezTo>
                    <a:pt x="59" y="39"/>
                    <a:pt x="57" y="42"/>
                    <a:pt x="55" y="46"/>
                  </a:cubicBezTo>
                  <a:cubicBezTo>
                    <a:pt x="56" y="46"/>
                    <a:pt x="57" y="45"/>
                    <a:pt x="57" y="44"/>
                  </a:cubicBezTo>
                  <a:cubicBezTo>
                    <a:pt x="59" y="42"/>
                    <a:pt x="60" y="39"/>
                    <a:pt x="62" y="37"/>
                  </a:cubicBezTo>
                  <a:cubicBezTo>
                    <a:pt x="62" y="36"/>
                    <a:pt x="62" y="36"/>
                    <a:pt x="62" y="35"/>
                  </a:cubicBezTo>
                  <a:close/>
                  <a:moveTo>
                    <a:pt x="11" y="82"/>
                  </a:moveTo>
                  <a:cubicBezTo>
                    <a:pt x="13" y="78"/>
                    <a:pt x="14" y="74"/>
                    <a:pt x="15" y="69"/>
                  </a:cubicBezTo>
                  <a:cubicBezTo>
                    <a:pt x="15" y="69"/>
                    <a:pt x="15" y="69"/>
                    <a:pt x="15" y="69"/>
                  </a:cubicBezTo>
                  <a:cubicBezTo>
                    <a:pt x="14" y="69"/>
                    <a:pt x="14" y="69"/>
                    <a:pt x="14" y="69"/>
                  </a:cubicBezTo>
                  <a:cubicBezTo>
                    <a:pt x="12" y="73"/>
                    <a:pt x="12" y="78"/>
                    <a:pt x="11" y="82"/>
                  </a:cubicBezTo>
                  <a:close/>
                  <a:moveTo>
                    <a:pt x="58" y="234"/>
                  </a:moveTo>
                  <a:cubicBezTo>
                    <a:pt x="59" y="238"/>
                    <a:pt x="60" y="239"/>
                    <a:pt x="61" y="239"/>
                  </a:cubicBezTo>
                  <a:cubicBezTo>
                    <a:pt x="61" y="237"/>
                    <a:pt x="61" y="234"/>
                    <a:pt x="61" y="231"/>
                  </a:cubicBezTo>
                  <a:cubicBezTo>
                    <a:pt x="60" y="232"/>
                    <a:pt x="59" y="233"/>
                    <a:pt x="58" y="234"/>
                  </a:cubicBezTo>
                  <a:close/>
                  <a:moveTo>
                    <a:pt x="172" y="90"/>
                  </a:moveTo>
                  <a:cubicBezTo>
                    <a:pt x="173" y="91"/>
                    <a:pt x="173" y="92"/>
                    <a:pt x="173" y="93"/>
                  </a:cubicBezTo>
                  <a:cubicBezTo>
                    <a:pt x="173" y="93"/>
                    <a:pt x="173" y="94"/>
                    <a:pt x="173" y="95"/>
                  </a:cubicBezTo>
                  <a:cubicBezTo>
                    <a:pt x="173" y="96"/>
                    <a:pt x="173" y="97"/>
                    <a:pt x="173" y="97"/>
                  </a:cubicBezTo>
                  <a:cubicBezTo>
                    <a:pt x="173" y="98"/>
                    <a:pt x="173" y="98"/>
                    <a:pt x="174" y="98"/>
                  </a:cubicBezTo>
                  <a:cubicBezTo>
                    <a:pt x="174" y="98"/>
                    <a:pt x="174" y="97"/>
                    <a:pt x="174" y="96"/>
                  </a:cubicBezTo>
                  <a:cubicBezTo>
                    <a:pt x="175" y="96"/>
                    <a:pt x="175" y="95"/>
                    <a:pt x="174" y="94"/>
                  </a:cubicBezTo>
                  <a:cubicBezTo>
                    <a:pt x="174" y="93"/>
                    <a:pt x="174" y="91"/>
                    <a:pt x="174" y="90"/>
                  </a:cubicBezTo>
                  <a:cubicBezTo>
                    <a:pt x="174" y="89"/>
                    <a:pt x="174" y="89"/>
                    <a:pt x="173" y="88"/>
                  </a:cubicBezTo>
                  <a:cubicBezTo>
                    <a:pt x="173" y="89"/>
                    <a:pt x="172" y="90"/>
                    <a:pt x="172" y="90"/>
                  </a:cubicBezTo>
                  <a:close/>
                  <a:moveTo>
                    <a:pt x="130" y="262"/>
                  </a:moveTo>
                  <a:cubicBezTo>
                    <a:pt x="130" y="262"/>
                    <a:pt x="130" y="262"/>
                    <a:pt x="130" y="261"/>
                  </a:cubicBezTo>
                  <a:cubicBezTo>
                    <a:pt x="128" y="263"/>
                    <a:pt x="125" y="264"/>
                    <a:pt x="123" y="265"/>
                  </a:cubicBezTo>
                  <a:cubicBezTo>
                    <a:pt x="123" y="266"/>
                    <a:pt x="123" y="267"/>
                    <a:pt x="123" y="267"/>
                  </a:cubicBezTo>
                  <a:cubicBezTo>
                    <a:pt x="125" y="267"/>
                    <a:pt x="127" y="266"/>
                    <a:pt x="128" y="265"/>
                  </a:cubicBezTo>
                  <a:cubicBezTo>
                    <a:pt x="128" y="264"/>
                    <a:pt x="129" y="263"/>
                    <a:pt x="129" y="263"/>
                  </a:cubicBezTo>
                  <a:cubicBezTo>
                    <a:pt x="129" y="262"/>
                    <a:pt x="130" y="262"/>
                    <a:pt x="130" y="262"/>
                  </a:cubicBezTo>
                  <a:close/>
                  <a:moveTo>
                    <a:pt x="34" y="109"/>
                  </a:moveTo>
                  <a:cubicBezTo>
                    <a:pt x="34" y="110"/>
                    <a:pt x="34" y="110"/>
                    <a:pt x="34" y="110"/>
                  </a:cubicBezTo>
                  <a:cubicBezTo>
                    <a:pt x="33" y="111"/>
                    <a:pt x="32" y="113"/>
                    <a:pt x="31" y="114"/>
                  </a:cubicBezTo>
                  <a:cubicBezTo>
                    <a:pt x="31" y="115"/>
                    <a:pt x="31" y="115"/>
                    <a:pt x="31" y="116"/>
                  </a:cubicBezTo>
                  <a:cubicBezTo>
                    <a:pt x="32" y="116"/>
                    <a:pt x="33" y="115"/>
                    <a:pt x="34" y="116"/>
                  </a:cubicBezTo>
                  <a:cubicBezTo>
                    <a:pt x="34" y="116"/>
                    <a:pt x="34" y="115"/>
                    <a:pt x="34" y="115"/>
                  </a:cubicBezTo>
                  <a:cubicBezTo>
                    <a:pt x="34" y="113"/>
                    <a:pt x="34" y="111"/>
                    <a:pt x="34" y="109"/>
                  </a:cubicBezTo>
                  <a:close/>
                  <a:moveTo>
                    <a:pt x="162" y="72"/>
                  </a:moveTo>
                  <a:cubicBezTo>
                    <a:pt x="162" y="72"/>
                    <a:pt x="162" y="72"/>
                    <a:pt x="162" y="72"/>
                  </a:cubicBezTo>
                  <a:cubicBezTo>
                    <a:pt x="161" y="74"/>
                    <a:pt x="160" y="75"/>
                    <a:pt x="161" y="77"/>
                  </a:cubicBezTo>
                  <a:cubicBezTo>
                    <a:pt x="161" y="78"/>
                    <a:pt x="161" y="79"/>
                    <a:pt x="161" y="79"/>
                  </a:cubicBezTo>
                  <a:cubicBezTo>
                    <a:pt x="161" y="79"/>
                    <a:pt x="161" y="80"/>
                    <a:pt x="161" y="80"/>
                  </a:cubicBezTo>
                  <a:cubicBezTo>
                    <a:pt x="162" y="79"/>
                    <a:pt x="162" y="79"/>
                    <a:pt x="163" y="78"/>
                  </a:cubicBezTo>
                  <a:cubicBezTo>
                    <a:pt x="163" y="78"/>
                    <a:pt x="163" y="78"/>
                    <a:pt x="163" y="78"/>
                  </a:cubicBezTo>
                  <a:cubicBezTo>
                    <a:pt x="163" y="76"/>
                    <a:pt x="163" y="74"/>
                    <a:pt x="162" y="72"/>
                  </a:cubicBezTo>
                  <a:close/>
                  <a:moveTo>
                    <a:pt x="4" y="144"/>
                  </a:moveTo>
                  <a:cubicBezTo>
                    <a:pt x="4" y="144"/>
                    <a:pt x="4" y="144"/>
                    <a:pt x="4" y="144"/>
                  </a:cubicBezTo>
                  <a:cubicBezTo>
                    <a:pt x="4" y="150"/>
                    <a:pt x="4" y="162"/>
                    <a:pt x="5" y="164"/>
                  </a:cubicBezTo>
                  <a:cubicBezTo>
                    <a:pt x="5" y="157"/>
                    <a:pt x="5" y="151"/>
                    <a:pt x="4" y="144"/>
                  </a:cubicBezTo>
                  <a:close/>
                  <a:moveTo>
                    <a:pt x="37" y="100"/>
                  </a:moveTo>
                  <a:cubicBezTo>
                    <a:pt x="38" y="100"/>
                    <a:pt x="38" y="100"/>
                    <a:pt x="38" y="100"/>
                  </a:cubicBezTo>
                  <a:cubicBezTo>
                    <a:pt x="38" y="100"/>
                    <a:pt x="38" y="100"/>
                    <a:pt x="38" y="100"/>
                  </a:cubicBezTo>
                  <a:cubicBezTo>
                    <a:pt x="40" y="98"/>
                    <a:pt x="42" y="96"/>
                    <a:pt x="43" y="93"/>
                  </a:cubicBezTo>
                  <a:cubicBezTo>
                    <a:pt x="43" y="93"/>
                    <a:pt x="43" y="93"/>
                    <a:pt x="43" y="93"/>
                  </a:cubicBezTo>
                  <a:cubicBezTo>
                    <a:pt x="43" y="93"/>
                    <a:pt x="43" y="93"/>
                    <a:pt x="43" y="93"/>
                  </a:cubicBezTo>
                  <a:cubicBezTo>
                    <a:pt x="41" y="94"/>
                    <a:pt x="40" y="96"/>
                    <a:pt x="38" y="97"/>
                  </a:cubicBezTo>
                  <a:cubicBezTo>
                    <a:pt x="38" y="97"/>
                    <a:pt x="38" y="98"/>
                    <a:pt x="37" y="98"/>
                  </a:cubicBezTo>
                  <a:cubicBezTo>
                    <a:pt x="37" y="99"/>
                    <a:pt x="37" y="100"/>
                    <a:pt x="37" y="100"/>
                  </a:cubicBezTo>
                  <a:close/>
                  <a:moveTo>
                    <a:pt x="158" y="246"/>
                  </a:moveTo>
                  <a:cubicBezTo>
                    <a:pt x="158" y="248"/>
                    <a:pt x="157" y="250"/>
                    <a:pt x="156" y="251"/>
                  </a:cubicBezTo>
                  <a:cubicBezTo>
                    <a:pt x="156" y="252"/>
                    <a:pt x="155" y="254"/>
                    <a:pt x="155" y="255"/>
                  </a:cubicBezTo>
                  <a:cubicBezTo>
                    <a:pt x="155" y="256"/>
                    <a:pt x="155" y="256"/>
                    <a:pt x="155" y="256"/>
                  </a:cubicBezTo>
                  <a:cubicBezTo>
                    <a:pt x="155" y="256"/>
                    <a:pt x="156" y="256"/>
                    <a:pt x="156" y="255"/>
                  </a:cubicBezTo>
                  <a:cubicBezTo>
                    <a:pt x="157" y="253"/>
                    <a:pt x="158" y="251"/>
                    <a:pt x="159" y="249"/>
                  </a:cubicBezTo>
                  <a:cubicBezTo>
                    <a:pt x="159" y="248"/>
                    <a:pt x="159" y="247"/>
                    <a:pt x="158" y="246"/>
                  </a:cubicBezTo>
                  <a:close/>
                  <a:moveTo>
                    <a:pt x="28" y="171"/>
                  </a:moveTo>
                  <a:cubicBezTo>
                    <a:pt x="28" y="170"/>
                    <a:pt x="28" y="170"/>
                    <a:pt x="28" y="170"/>
                  </a:cubicBezTo>
                  <a:cubicBezTo>
                    <a:pt x="29" y="168"/>
                    <a:pt x="29" y="167"/>
                    <a:pt x="30" y="165"/>
                  </a:cubicBezTo>
                  <a:cubicBezTo>
                    <a:pt x="30" y="164"/>
                    <a:pt x="30" y="164"/>
                    <a:pt x="29" y="164"/>
                  </a:cubicBezTo>
                  <a:cubicBezTo>
                    <a:pt x="28" y="165"/>
                    <a:pt x="27" y="165"/>
                    <a:pt x="27" y="166"/>
                  </a:cubicBezTo>
                  <a:cubicBezTo>
                    <a:pt x="26" y="167"/>
                    <a:pt x="26" y="167"/>
                    <a:pt x="26" y="167"/>
                  </a:cubicBezTo>
                  <a:cubicBezTo>
                    <a:pt x="27" y="168"/>
                    <a:pt x="27" y="169"/>
                    <a:pt x="28" y="171"/>
                  </a:cubicBezTo>
                  <a:close/>
                  <a:moveTo>
                    <a:pt x="139" y="258"/>
                  </a:moveTo>
                  <a:cubicBezTo>
                    <a:pt x="139" y="258"/>
                    <a:pt x="139" y="258"/>
                    <a:pt x="139" y="258"/>
                  </a:cubicBezTo>
                  <a:cubicBezTo>
                    <a:pt x="140" y="258"/>
                    <a:pt x="140" y="258"/>
                    <a:pt x="141" y="257"/>
                  </a:cubicBezTo>
                  <a:cubicBezTo>
                    <a:pt x="141" y="257"/>
                    <a:pt x="141" y="257"/>
                    <a:pt x="141" y="257"/>
                  </a:cubicBezTo>
                  <a:cubicBezTo>
                    <a:pt x="141" y="256"/>
                    <a:pt x="142" y="255"/>
                    <a:pt x="142" y="254"/>
                  </a:cubicBezTo>
                  <a:cubicBezTo>
                    <a:pt x="142" y="254"/>
                    <a:pt x="142" y="253"/>
                    <a:pt x="142" y="253"/>
                  </a:cubicBezTo>
                  <a:cubicBezTo>
                    <a:pt x="141" y="252"/>
                    <a:pt x="141" y="251"/>
                    <a:pt x="140" y="250"/>
                  </a:cubicBezTo>
                  <a:cubicBezTo>
                    <a:pt x="139" y="251"/>
                    <a:pt x="139" y="252"/>
                    <a:pt x="138" y="253"/>
                  </a:cubicBezTo>
                  <a:cubicBezTo>
                    <a:pt x="138" y="253"/>
                    <a:pt x="139" y="253"/>
                    <a:pt x="139" y="253"/>
                  </a:cubicBezTo>
                  <a:cubicBezTo>
                    <a:pt x="140" y="253"/>
                    <a:pt x="141" y="254"/>
                    <a:pt x="141" y="255"/>
                  </a:cubicBezTo>
                  <a:cubicBezTo>
                    <a:pt x="141" y="255"/>
                    <a:pt x="140" y="256"/>
                    <a:pt x="140" y="256"/>
                  </a:cubicBezTo>
                  <a:cubicBezTo>
                    <a:pt x="140" y="257"/>
                    <a:pt x="139" y="258"/>
                    <a:pt x="139" y="258"/>
                  </a:cubicBezTo>
                  <a:close/>
                  <a:moveTo>
                    <a:pt x="129" y="34"/>
                  </a:moveTo>
                  <a:cubicBezTo>
                    <a:pt x="128" y="35"/>
                    <a:pt x="128" y="35"/>
                    <a:pt x="128" y="36"/>
                  </a:cubicBezTo>
                  <a:cubicBezTo>
                    <a:pt x="128" y="37"/>
                    <a:pt x="127" y="38"/>
                    <a:pt x="127" y="38"/>
                  </a:cubicBezTo>
                  <a:cubicBezTo>
                    <a:pt x="127" y="40"/>
                    <a:pt x="128" y="41"/>
                    <a:pt x="129" y="42"/>
                  </a:cubicBezTo>
                  <a:cubicBezTo>
                    <a:pt x="129" y="39"/>
                    <a:pt x="129" y="37"/>
                    <a:pt x="129" y="34"/>
                  </a:cubicBezTo>
                  <a:close/>
                  <a:moveTo>
                    <a:pt x="72" y="216"/>
                  </a:moveTo>
                  <a:cubicBezTo>
                    <a:pt x="71" y="218"/>
                    <a:pt x="71" y="218"/>
                    <a:pt x="70" y="219"/>
                  </a:cubicBezTo>
                  <a:cubicBezTo>
                    <a:pt x="67" y="224"/>
                    <a:pt x="65" y="229"/>
                    <a:pt x="64" y="235"/>
                  </a:cubicBezTo>
                  <a:cubicBezTo>
                    <a:pt x="64" y="235"/>
                    <a:pt x="64" y="236"/>
                    <a:pt x="63" y="236"/>
                  </a:cubicBezTo>
                  <a:cubicBezTo>
                    <a:pt x="64" y="236"/>
                    <a:pt x="64" y="235"/>
                    <a:pt x="64" y="235"/>
                  </a:cubicBezTo>
                  <a:cubicBezTo>
                    <a:pt x="66" y="229"/>
                    <a:pt x="68" y="223"/>
                    <a:pt x="72" y="218"/>
                  </a:cubicBezTo>
                  <a:cubicBezTo>
                    <a:pt x="72" y="217"/>
                    <a:pt x="72" y="217"/>
                    <a:pt x="72" y="216"/>
                  </a:cubicBezTo>
                  <a:close/>
                  <a:moveTo>
                    <a:pt x="132" y="51"/>
                  </a:moveTo>
                  <a:cubicBezTo>
                    <a:pt x="133" y="52"/>
                    <a:pt x="133" y="54"/>
                    <a:pt x="134" y="55"/>
                  </a:cubicBezTo>
                  <a:cubicBezTo>
                    <a:pt x="135" y="56"/>
                    <a:pt x="135" y="58"/>
                    <a:pt x="136" y="59"/>
                  </a:cubicBezTo>
                  <a:cubicBezTo>
                    <a:pt x="136" y="59"/>
                    <a:pt x="136" y="59"/>
                    <a:pt x="136" y="59"/>
                  </a:cubicBezTo>
                  <a:cubicBezTo>
                    <a:pt x="136" y="56"/>
                    <a:pt x="136" y="54"/>
                    <a:pt x="135" y="52"/>
                  </a:cubicBezTo>
                  <a:cubicBezTo>
                    <a:pt x="134" y="52"/>
                    <a:pt x="133" y="51"/>
                    <a:pt x="132" y="51"/>
                  </a:cubicBezTo>
                  <a:close/>
                  <a:moveTo>
                    <a:pt x="153" y="259"/>
                  </a:moveTo>
                  <a:cubicBezTo>
                    <a:pt x="152" y="259"/>
                    <a:pt x="152" y="259"/>
                    <a:pt x="151" y="260"/>
                  </a:cubicBezTo>
                  <a:cubicBezTo>
                    <a:pt x="151" y="261"/>
                    <a:pt x="150" y="262"/>
                    <a:pt x="149" y="263"/>
                  </a:cubicBezTo>
                  <a:cubicBezTo>
                    <a:pt x="147" y="265"/>
                    <a:pt x="146" y="267"/>
                    <a:pt x="145" y="269"/>
                  </a:cubicBezTo>
                  <a:cubicBezTo>
                    <a:pt x="145" y="269"/>
                    <a:pt x="145" y="269"/>
                    <a:pt x="145" y="269"/>
                  </a:cubicBezTo>
                  <a:cubicBezTo>
                    <a:pt x="148" y="266"/>
                    <a:pt x="151" y="263"/>
                    <a:pt x="153" y="259"/>
                  </a:cubicBezTo>
                  <a:close/>
                  <a:moveTo>
                    <a:pt x="58" y="207"/>
                  </a:moveTo>
                  <a:cubicBezTo>
                    <a:pt x="57" y="211"/>
                    <a:pt x="58" y="214"/>
                    <a:pt x="58" y="218"/>
                  </a:cubicBezTo>
                  <a:cubicBezTo>
                    <a:pt x="59" y="216"/>
                    <a:pt x="59" y="213"/>
                    <a:pt x="59" y="211"/>
                  </a:cubicBezTo>
                  <a:cubicBezTo>
                    <a:pt x="59" y="209"/>
                    <a:pt x="58" y="208"/>
                    <a:pt x="58" y="207"/>
                  </a:cubicBezTo>
                  <a:close/>
                  <a:moveTo>
                    <a:pt x="47" y="56"/>
                  </a:moveTo>
                  <a:cubicBezTo>
                    <a:pt x="46" y="56"/>
                    <a:pt x="46" y="56"/>
                    <a:pt x="46" y="57"/>
                  </a:cubicBezTo>
                  <a:cubicBezTo>
                    <a:pt x="46" y="58"/>
                    <a:pt x="45" y="58"/>
                    <a:pt x="45" y="59"/>
                  </a:cubicBezTo>
                  <a:cubicBezTo>
                    <a:pt x="45" y="60"/>
                    <a:pt x="45" y="62"/>
                    <a:pt x="45" y="63"/>
                  </a:cubicBezTo>
                  <a:cubicBezTo>
                    <a:pt x="45" y="63"/>
                    <a:pt x="45" y="62"/>
                    <a:pt x="45" y="62"/>
                  </a:cubicBezTo>
                  <a:cubicBezTo>
                    <a:pt x="46" y="62"/>
                    <a:pt x="46" y="62"/>
                    <a:pt x="46" y="62"/>
                  </a:cubicBezTo>
                  <a:cubicBezTo>
                    <a:pt x="47" y="62"/>
                    <a:pt x="47" y="61"/>
                    <a:pt x="48" y="60"/>
                  </a:cubicBezTo>
                  <a:cubicBezTo>
                    <a:pt x="47" y="60"/>
                    <a:pt x="46" y="59"/>
                    <a:pt x="47" y="58"/>
                  </a:cubicBezTo>
                  <a:cubicBezTo>
                    <a:pt x="47" y="58"/>
                    <a:pt x="47" y="57"/>
                    <a:pt x="47" y="57"/>
                  </a:cubicBezTo>
                  <a:cubicBezTo>
                    <a:pt x="47" y="56"/>
                    <a:pt x="47" y="56"/>
                    <a:pt x="47" y="56"/>
                  </a:cubicBezTo>
                  <a:close/>
                  <a:moveTo>
                    <a:pt x="181" y="123"/>
                  </a:moveTo>
                  <a:cubicBezTo>
                    <a:pt x="181" y="124"/>
                    <a:pt x="180" y="125"/>
                    <a:pt x="179" y="126"/>
                  </a:cubicBezTo>
                  <a:cubicBezTo>
                    <a:pt x="179" y="126"/>
                    <a:pt x="179" y="127"/>
                    <a:pt x="179" y="127"/>
                  </a:cubicBezTo>
                  <a:cubicBezTo>
                    <a:pt x="180" y="128"/>
                    <a:pt x="180" y="130"/>
                    <a:pt x="181" y="131"/>
                  </a:cubicBezTo>
                  <a:cubicBezTo>
                    <a:pt x="181" y="131"/>
                    <a:pt x="181" y="132"/>
                    <a:pt x="181" y="132"/>
                  </a:cubicBezTo>
                  <a:cubicBezTo>
                    <a:pt x="181" y="129"/>
                    <a:pt x="181" y="126"/>
                    <a:pt x="181" y="123"/>
                  </a:cubicBezTo>
                  <a:close/>
                  <a:moveTo>
                    <a:pt x="158" y="187"/>
                  </a:moveTo>
                  <a:cubicBezTo>
                    <a:pt x="158" y="187"/>
                    <a:pt x="158" y="187"/>
                    <a:pt x="158" y="187"/>
                  </a:cubicBezTo>
                  <a:cubicBezTo>
                    <a:pt x="158" y="183"/>
                    <a:pt x="158" y="179"/>
                    <a:pt x="158" y="176"/>
                  </a:cubicBezTo>
                  <a:cubicBezTo>
                    <a:pt x="157" y="176"/>
                    <a:pt x="157" y="177"/>
                    <a:pt x="157" y="177"/>
                  </a:cubicBezTo>
                  <a:cubicBezTo>
                    <a:pt x="156" y="178"/>
                    <a:pt x="156" y="179"/>
                    <a:pt x="156" y="180"/>
                  </a:cubicBezTo>
                  <a:cubicBezTo>
                    <a:pt x="157" y="182"/>
                    <a:pt x="157" y="183"/>
                    <a:pt x="157" y="185"/>
                  </a:cubicBezTo>
                  <a:cubicBezTo>
                    <a:pt x="157" y="186"/>
                    <a:pt x="157" y="186"/>
                    <a:pt x="158" y="187"/>
                  </a:cubicBezTo>
                  <a:close/>
                  <a:moveTo>
                    <a:pt x="65" y="276"/>
                  </a:moveTo>
                  <a:cubicBezTo>
                    <a:pt x="65" y="276"/>
                    <a:pt x="65" y="276"/>
                    <a:pt x="65" y="276"/>
                  </a:cubicBezTo>
                  <a:cubicBezTo>
                    <a:pt x="65" y="276"/>
                    <a:pt x="66" y="275"/>
                    <a:pt x="66" y="274"/>
                  </a:cubicBezTo>
                  <a:cubicBezTo>
                    <a:pt x="66" y="274"/>
                    <a:pt x="66" y="273"/>
                    <a:pt x="66" y="273"/>
                  </a:cubicBezTo>
                  <a:cubicBezTo>
                    <a:pt x="65" y="272"/>
                    <a:pt x="64" y="271"/>
                    <a:pt x="63" y="270"/>
                  </a:cubicBezTo>
                  <a:cubicBezTo>
                    <a:pt x="63" y="271"/>
                    <a:pt x="63" y="272"/>
                    <a:pt x="63" y="273"/>
                  </a:cubicBezTo>
                  <a:cubicBezTo>
                    <a:pt x="63" y="274"/>
                    <a:pt x="64" y="275"/>
                    <a:pt x="65" y="276"/>
                  </a:cubicBezTo>
                  <a:close/>
                  <a:moveTo>
                    <a:pt x="179" y="163"/>
                  </a:moveTo>
                  <a:cubicBezTo>
                    <a:pt x="179" y="163"/>
                    <a:pt x="179" y="163"/>
                    <a:pt x="179" y="163"/>
                  </a:cubicBezTo>
                  <a:cubicBezTo>
                    <a:pt x="179" y="161"/>
                    <a:pt x="179" y="159"/>
                    <a:pt x="180" y="158"/>
                  </a:cubicBezTo>
                  <a:cubicBezTo>
                    <a:pt x="180" y="156"/>
                    <a:pt x="180" y="154"/>
                    <a:pt x="180" y="151"/>
                  </a:cubicBezTo>
                  <a:cubicBezTo>
                    <a:pt x="179" y="152"/>
                    <a:pt x="179" y="153"/>
                    <a:pt x="178" y="154"/>
                  </a:cubicBezTo>
                  <a:cubicBezTo>
                    <a:pt x="178" y="155"/>
                    <a:pt x="178" y="156"/>
                    <a:pt x="178" y="157"/>
                  </a:cubicBezTo>
                  <a:cubicBezTo>
                    <a:pt x="179" y="157"/>
                    <a:pt x="179" y="158"/>
                    <a:pt x="179" y="159"/>
                  </a:cubicBezTo>
                  <a:cubicBezTo>
                    <a:pt x="179" y="160"/>
                    <a:pt x="179" y="161"/>
                    <a:pt x="179" y="163"/>
                  </a:cubicBezTo>
                  <a:cubicBezTo>
                    <a:pt x="179" y="163"/>
                    <a:pt x="179" y="163"/>
                    <a:pt x="179" y="163"/>
                  </a:cubicBezTo>
                  <a:close/>
                  <a:moveTo>
                    <a:pt x="121" y="241"/>
                  </a:moveTo>
                  <a:cubicBezTo>
                    <a:pt x="122" y="241"/>
                    <a:pt x="122" y="241"/>
                    <a:pt x="122" y="241"/>
                  </a:cubicBezTo>
                  <a:cubicBezTo>
                    <a:pt x="122" y="241"/>
                    <a:pt x="122" y="241"/>
                    <a:pt x="122" y="240"/>
                  </a:cubicBezTo>
                  <a:cubicBezTo>
                    <a:pt x="122" y="239"/>
                    <a:pt x="121" y="237"/>
                    <a:pt x="121" y="236"/>
                  </a:cubicBezTo>
                  <a:cubicBezTo>
                    <a:pt x="120" y="234"/>
                    <a:pt x="120" y="232"/>
                    <a:pt x="119" y="231"/>
                  </a:cubicBezTo>
                  <a:cubicBezTo>
                    <a:pt x="119" y="230"/>
                    <a:pt x="119" y="230"/>
                    <a:pt x="118" y="230"/>
                  </a:cubicBezTo>
                  <a:cubicBezTo>
                    <a:pt x="119" y="234"/>
                    <a:pt x="121" y="238"/>
                    <a:pt x="121" y="241"/>
                  </a:cubicBezTo>
                  <a:close/>
                  <a:moveTo>
                    <a:pt x="129" y="275"/>
                  </a:moveTo>
                  <a:cubicBezTo>
                    <a:pt x="128" y="276"/>
                    <a:pt x="126" y="277"/>
                    <a:pt x="124" y="277"/>
                  </a:cubicBezTo>
                  <a:cubicBezTo>
                    <a:pt x="125" y="278"/>
                    <a:pt x="125" y="279"/>
                    <a:pt x="125" y="279"/>
                  </a:cubicBezTo>
                  <a:cubicBezTo>
                    <a:pt x="126" y="279"/>
                    <a:pt x="127" y="279"/>
                    <a:pt x="128" y="279"/>
                  </a:cubicBezTo>
                  <a:cubicBezTo>
                    <a:pt x="128" y="279"/>
                    <a:pt x="128" y="278"/>
                    <a:pt x="129" y="278"/>
                  </a:cubicBezTo>
                  <a:cubicBezTo>
                    <a:pt x="129" y="277"/>
                    <a:pt x="129" y="277"/>
                    <a:pt x="129" y="275"/>
                  </a:cubicBezTo>
                  <a:close/>
                  <a:moveTo>
                    <a:pt x="45" y="252"/>
                  </a:moveTo>
                  <a:cubicBezTo>
                    <a:pt x="46" y="252"/>
                    <a:pt x="46" y="251"/>
                    <a:pt x="46" y="251"/>
                  </a:cubicBezTo>
                  <a:cubicBezTo>
                    <a:pt x="46" y="250"/>
                    <a:pt x="46" y="250"/>
                    <a:pt x="46" y="250"/>
                  </a:cubicBezTo>
                  <a:cubicBezTo>
                    <a:pt x="46" y="249"/>
                    <a:pt x="45" y="248"/>
                    <a:pt x="45" y="247"/>
                  </a:cubicBezTo>
                  <a:cubicBezTo>
                    <a:pt x="44" y="247"/>
                    <a:pt x="43" y="247"/>
                    <a:pt x="43" y="248"/>
                  </a:cubicBezTo>
                  <a:cubicBezTo>
                    <a:pt x="44" y="249"/>
                    <a:pt x="44" y="251"/>
                    <a:pt x="45" y="252"/>
                  </a:cubicBezTo>
                  <a:close/>
                  <a:moveTo>
                    <a:pt x="46" y="130"/>
                  </a:moveTo>
                  <a:cubicBezTo>
                    <a:pt x="46" y="130"/>
                    <a:pt x="46" y="130"/>
                    <a:pt x="46" y="130"/>
                  </a:cubicBezTo>
                  <a:cubicBezTo>
                    <a:pt x="46" y="130"/>
                    <a:pt x="47" y="130"/>
                    <a:pt x="47" y="129"/>
                  </a:cubicBezTo>
                  <a:cubicBezTo>
                    <a:pt x="47" y="129"/>
                    <a:pt x="47" y="129"/>
                    <a:pt x="47" y="128"/>
                  </a:cubicBezTo>
                  <a:cubicBezTo>
                    <a:pt x="47" y="127"/>
                    <a:pt x="47" y="125"/>
                    <a:pt x="47" y="124"/>
                  </a:cubicBezTo>
                  <a:cubicBezTo>
                    <a:pt x="47" y="123"/>
                    <a:pt x="47" y="123"/>
                    <a:pt x="47" y="123"/>
                  </a:cubicBezTo>
                  <a:cubicBezTo>
                    <a:pt x="46" y="124"/>
                    <a:pt x="45" y="125"/>
                    <a:pt x="45" y="126"/>
                  </a:cubicBezTo>
                  <a:cubicBezTo>
                    <a:pt x="45" y="127"/>
                    <a:pt x="45" y="128"/>
                    <a:pt x="45" y="129"/>
                  </a:cubicBezTo>
                  <a:cubicBezTo>
                    <a:pt x="45" y="129"/>
                    <a:pt x="46" y="130"/>
                    <a:pt x="46" y="130"/>
                  </a:cubicBezTo>
                  <a:close/>
                  <a:moveTo>
                    <a:pt x="110" y="44"/>
                  </a:moveTo>
                  <a:cubicBezTo>
                    <a:pt x="110" y="44"/>
                    <a:pt x="110" y="44"/>
                    <a:pt x="110" y="44"/>
                  </a:cubicBezTo>
                  <a:cubicBezTo>
                    <a:pt x="110" y="43"/>
                    <a:pt x="109" y="42"/>
                    <a:pt x="108" y="42"/>
                  </a:cubicBezTo>
                  <a:cubicBezTo>
                    <a:pt x="108" y="41"/>
                    <a:pt x="107" y="40"/>
                    <a:pt x="106" y="40"/>
                  </a:cubicBezTo>
                  <a:cubicBezTo>
                    <a:pt x="106" y="41"/>
                    <a:pt x="105" y="42"/>
                    <a:pt x="105" y="43"/>
                  </a:cubicBezTo>
                  <a:cubicBezTo>
                    <a:pt x="107" y="43"/>
                    <a:pt x="108" y="44"/>
                    <a:pt x="110" y="44"/>
                  </a:cubicBezTo>
                  <a:close/>
                  <a:moveTo>
                    <a:pt x="177" y="209"/>
                  </a:moveTo>
                  <a:cubicBezTo>
                    <a:pt x="177" y="210"/>
                    <a:pt x="176" y="211"/>
                    <a:pt x="176" y="212"/>
                  </a:cubicBezTo>
                  <a:cubicBezTo>
                    <a:pt x="175" y="215"/>
                    <a:pt x="174" y="218"/>
                    <a:pt x="173" y="220"/>
                  </a:cubicBezTo>
                  <a:cubicBezTo>
                    <a:pt x="173" y="221"/>
                    <a:pt x="173" y="223"/>
                    <a:pt x="172" y="224"/>
                  </a:cubicBezTo>
                  <a:cubicBezTo>
                    <a:pt x="173" y="224"/>
                    <a:pt x="173" y="224"/>
                    <a:pt x="173" y="224"/>
                  </a:cubicBezTo>
                  <a:cubicBezTo>
                    <a:pt x="174" y="219"/>
                    <a:pt x="176" y="214"/>
                    <a:pt x="177" y="209"/>
                  </a:cubicBezTo>
                  <a:close/>
                  <a:moveTo>
                    <a:pt x="134" y="40"/>
                  </a:moveTo>
                  <a:cubicBezTo>
                    <a:pt x="134" y="40"/>
                    <a:pt x="134" y="40"/>
                    <a:pt x="134" y="40"/>
                  </a:cubicBezTo>
                  <a:cubicBezTo>
                    <a:pt x="134" y="38"/>
                    <a:pt x="133" y="36"/>
                    <a:pt x="133" y="34"/>
                  </a:cubicBezTo>
                  <a:cubicBezTo>
                    <a:pt x="133" y="34"/>
                    <a:pt x="132" y="34"/>
                    <a:pt x="131" y="34"/>
                  </a:cubicBezTo>
                  <a:cubicBezTo>
                    <a:pt x="131" y="35"/>
                    <a:pt x="131" y="36"/>
                    <a:pt x="131" y="37"/>
                  </a:cubicBezTo>
                  <a:cubicBezTo>
                    <a:pt x="131" y="37"/>
                    <a:pt x="131" y="38"/>
                    <a:pt x="132" y="38"/>
                  </a:cubicBezTo>
                  <a:cubicBezTo>
                    <a:pt x="132" y="39"/>
                    <a:pt x="133" y="39"/>
                    <a:pt x="134" y="40"/>
                  </a:cubicBezTo>
                  <a:close/>
                  <a:moveTo>
                    <a:pt x="72" y="268"/>
                  </a:moveTo>
                  <a:cubicBezTo>
                    <a:pt x="72" y="269"/>
                    <a:pt x="72" y="270"/>
                    <a:pt x="71" y="270"/>
                  </a:cubicBezTo>
                  <a:cubicBezTo>
                    <a:pt x="70" y="271"/>
                    <a:pt x="70" y="270"/>
                    <a:pt x="69" y="269"/>
                  </a:cubicBezTo>
                  <a:cubicBezTo>
                    <a:pt x="69" y="270"/>
                    <a:pt x="69" y="270"/>
                    <a:pt x="69" y="271"/>
                  </a:cubicBezTo>
                  <a:cubicBezTo>
                    <a:pt x="69" y="271"/>
                    <a:pt x="69" y="271"/>
                    <a:pt x="70" y="271"/>
                  </a:cubicBezTo>
                  <a:cubicBezTo>
                    <a:pt x="71" y="271"/>
                    <a:pt x="73" y="271"/>
                    <a:pt x="75" y="271"/>
                  </a:cubicBezTo>
                  <a:cubicBezTo>
                    <a:pt x="75" y="271"/>
                    <a:pt x="76" y="271"/>
                    <a:pt x="76" y="270"/>
                  </a:cubicBezTo>
                  <a:cubicBezTo>
                    <a:pt x="74" y="270"/>
                    <a:pt x="73" y="269"/>
                    <a:pt x="72" y="268"/>
                  </a:cubicBezTo>
                  <a:close/>
                  <a:moveTo>
                    <a:pt x="146" y="134"/>
                  </a:moveTo>
                  <a:cubicBezTo>
                    <a:pt x="146" y="134"/>
                    <a:pt x="146" y="134"/>
                    <a:pt x="146" y="134"/>
                  </a:cubicBezTo>
                  <a:cubicBezTo>
                    <a:pt x="146" y="134"/>
                    <a:pt x="145" y="135"/>
                    <a:pt x="145" y="135"/>
                  </a:cubicBezTo>
                  <a:cubicBezTo>
                    <a:pt x="145" y="137"/>
                    <a:pt x="145" y="140"/>
                    <a:pt x="144" y="142"/>
                  </a:cubicBezTo>
                  <a:cubicBezTo>
                    <a:pt x="144" y="143"/>
                    <a:pt x="144" y="143"/>
                    <a:pt x="145" y="144"/>
                  </a:cubicBezTo>
                  <a:cubicBezTo>
                    <a:pt x="145" y="143"/>
                    <a:pt x="146" y="143"/>
                    <a:pt x="146" y="142"/>
                  </a:cubicBezTo>
                  <a:cubicBezTo>
                    <a:pt x="146" y="140"/>
                    <a:pt x="146" y="137"/>
                    <a:pt x="146" y="135"/>
                  </a:cubicBezTo>
                  <a:cubicBezTo>
                    <a:pt x="146" y="134"/>
                    <a:pt x="146" y="134"/>
                    <a:pt x="146" y="134"/>
                  </a:cubicBezTo>
                  <a:close/>
                  <a:moveTo>
                    <a:pt x="153" y="129"/>
                  </a:moveTo>
                  <a:cubicBezTo>
                    <a:pt x="153" y="129"/>
                    <a:pt x="153" y="129"/>
                    <a:pt x="153" y="129"/>
                  </a:cubicBezTo>
                  <a:cubicBezTo>
                    <a:pt x="152" y="129"/>
                    <a:pt x="151" y="130"/>
                    <a:pt x="150" y="131"/>
                  </a:cubicBezTo>
                  <a:cubicBezTo>
                    <a:pt x="150" y="131"/>
                    <a:pt x="150" y="131"/>
                    <a:pt x="149" y="131"/>
                  </a:cubicBezTo>
                  <a:cubicBezTo>
                    <a:pt x="149" y="132"/>
                    <a:pt x="149" y="133"/>
                    <a:pt x="149" y="133"/>
                  </a:cubicBezTo>
                  <a:cubicBezTo>
                    <a:pt x="149" y="134"/>
                    <a:pt x="149" y="135"/>
                    <a:pt x="149" y="136"/>
                  </a:cubicBezTo>
                  <a:cubicBezTo>
                    <a:pt x="149" y="136"/>
                    <a:pt x="149" y="136"/>
                    <a:pt x="149" y="136"/>
                  </a:cubicBezTo>
                  <a:cubicBezTo>
                    <a:pt x="151" y="133"/>
                    <a:pt x="152" y="131"/>
                    <a:pt x="153" y="129"/>
                  </a:cubicBezTo>
                  <a:close/>
                  <a:moveTo>
                    <a:pt x="61" y="281"/>
                  </a:moveTo>
                  <a:cubicBezTo>
                    <a:pt x="58" y="278"/>
                    <a:pt x="54" y="275"/>
                    <a:pt x="50" y="273"/>
                  </a:cubicBezTo>
                  <a:cubicBezTo>
                    <a:pt x="53" y="276"/>
                    <a:pt x="57" y="279"/>
                    <a:pt x="61" y="281"/>
                  </a:cubicBezTo>
                  <a:close/>
                  <a:moveTo>
                    <a:pt x="137" y="85"/>
                  </a:moveTo>
                  <a:cubicBezTo>
                    <a:pt x="138" y="89"/>
                    <a:pt x="138" y="93"/>
                    <a:pt x="138" y="97"/>
                  </a:cubicBezTo>
                  <a:cubicBezTo>
                    <a:pt x="139" y="96"/>
                    <a:pt x="139" y="96"/>
                    <a:pt x="139" y="95"/>
                  </a:cubicBezTo>
                  <a:cubicBezTo>
                    <a:pt x="139" y="94"/>
                    <a:pt x="139" y="93"/>
                    <a:pt x="139" y="93"/>
                  </a:cubicBezTo>
                  <a:cubicBezTo>
                    <a:pt x="139" y="91"/>
                    <a:pt x="138" y="89"/>
                    <a:pt x="138" y="87"/>
                  </a:cubicBezTo>
                  <a:cubicBezTo>
                    <a:pt x="138" y="86"/>
                    <a:pt x="138" y="86"/>
                    <a:pt x="137" y="85"/>
                  </a:cubicBezTo>
                  <a:close/>
                  <a:moveTo>
                    <a:pt x="170" y="108"/>
                  </a:moveTo>
                  <a:cubicBezTo>
                    <a:pt x="171" y="107"/>
                    <a:pt x="172" y="106"/>
                    <a:pt x="172" y="104"/>
                  </a:cubicBezTo>
                  <a:cubicBezTo>
                    <a:pt x="171" y="103"/>
                    <a:pt x="171" y="101"/>
                    <a:pt x="171" y="100"/>
                  </a:cubicBezTo>
                  <a:cubicBezTo>
                    <a:pt x="171" y="99"/>
                    <a:pt x="170" y="99"/>
                    <a:pt x="170" y="99"/>
                  </a:cubicBezTo>
                  <a:cubicBezTo>
                    <a:pt x="170" y="100"/>
                    <a:pt x="170" y="106"/>
                    <a:pt x="170" y="108"/>
                  </a:cubicBezTo>
                  <a:close/>
                  <a:moveTo>
                    <a:pt x="130" y="191"/>
                  </a:moveTo>
                  <a:cubicBezTo>
                    <a:pt x="130" y="191"/>
                    <a:pt x="130" y="191"/>
                    <a:pt x="130" y="191"/>
                  </a:cubicBezTo>
                  <a:cubicBezTo>
                    <a:pt x="129" y="194"/>
                    <a:pt x="128" y="198"/>
                    <a:pt x="127" y="202"/>
                  </a:cubicBezTo>
                  <a:cubicBezTo>
                    <a:pt x="127" y="202"/>
                    <a:pt x="128" y="202"/>
                    <a:pt x="128" y="201"/>
                  </a:cubicBezTo>
                  <a:cubicBezTo>
                    <a:pt x="128" y="200"/>
                    <a:pt x="129" y="198"/>
                    <a:pt x="130" y="196"/>
                  </a:cubicBezTo>
                  <a:cubicBezTo>
                    <a:pt x="130" y="194"/>
                    <a:pt x="130" y="192"/>
                    <a:pt x="130" y="191"/>
                  </a:cubicBezTo>
                  <a:close/>
                  <a:moveTo>
                    <a:pt x="81" y="15"/>
                  </a:moveTo>
                  <a:cubicBezTo>
                    <a:pt x="81" y="16"/>
                    <a:pt x="81" y="16"/>
                    <a:pt x="81" y="17"/>
                  </a:cubicBezTo>
                  <a:cubicBezTo>
                    <a:pt x="81" y="17"/>
                    <a:pt x="81" y="17"/>
                    <a:pt x="82" y="17"/>
                  </a:cubicBezTo>
                  <a:cubicBezTo>
                    <a:pt x="82" y="18"/>
                    <a:pt x="83" y="18"/>
                    <a:pt x="84" y="19"/>
                  </a:cubicBezTo>
                  <a:cubicBezTo>
                    <a:pt x="84" y="18"/>
                    <a:pt x="85" y="18"/>
                    <a:pt x="85" y="17"/>
                  </a:cubicBezTo>
                  <a:cubicBezTo>
                    <a:pt x="85" y="17"/>
                    <a:pt x="85" y="17"/>
                    <a:pt x="85" y="17"/>
                  </a:cubicBezTo>
                  <a:cubicBezTo>
                    <a:pt x="84" y="16"/>
                    <a:pt x="84" y="15"/>
                    <a:pt x="83" y="15"/>
                  </a:cubicBezTo>
                  <a:cubicBezTo>
                    <a:pt x="83" y="15"/>
                    <a:pt x="82" y="15"/>
                    <a:pt x="81" y="15"/>
                  </a:cubicBezTo>
                  <a:close/>
                  <a:moveTo>
                    <a:pt x="31" y="228"/>
                  </a:moveTo>
                  <a:cubicBezTo>
                    <a:pt x="31" y="227"/>
                    <a:pt x="31" y="226"/>
                    <a:pt x="30" y="225"/>
                  </a:cubicBezTo>
                  <a:cubicBezTo>
                    <a:pt x="29" y="225"/>
                    <a:pt x="29" y="225"/>
                    <a:pt x="28" y="225"/>
                  </a:cubicBezTo>
                  <a:cubicBezTo>
                    <a:pt x="28" y="225"/>
                    <a:pt x="29" y="226"/>
                    <a:pt x="29" y="227"/>
                  </a:cubicBezTo>
                  <a:cubicBezTo>
                    <a:pt x="29" y="228"/>
                    <a:pt x="29" y="229"/>
                    <a:pt x="30" y="230"/>
                  </a:cubicBezTo>
                  <a:cubicBezTo>
                    <a:pt x="31" y="229"/>
                    <a:pt x="31" y="229"/>
                    <a:pt x="31" y="228"/>
                  </a:cubicBezTo>
                  <a:close/>
                  <a:moveTo>
                    <a:pt x="69" y="206"/>
                  </a:moveTo>
                  <a:cubicBezTo>
                    <a:pt x="69" y="206"/>
                    <a:pt x="69" y="206"/>
                    <a:pt x="69" y="207"/>
                  </a:cubicBezTo>
                  <a:cubicBezTo>
                    <a:pt x="69" y="207"/>
                    <a:pt x="69" y="207"/>
                    <a:pt x="69" y="208"/>
                  </a:cubicBezTo>
                  <a:cubicBezTo>
                    <a:pt x="69" y="208"/>
                    <a:pt x="69" y="209"/>
                    <a:pt x="68" y="209"/>
                  </a:cubicBezTo>
                  <a:cubicBezTo>
                    <a:pt x="68" y="209"/>
                    <a:pt x="67" y="209"/>
                    <a:pt x="67" y="208"/>
                  </a:cubicBezTo>
                  <a:cubicBezTo>
                    <a:pt x="67" y="208"/>
                    <a:pt x="67" y="207"/>
                    <a:pt x="67" y="207"/>
                  </a:cubicBezTo>
                  <a:cubicBezTo>
                    <a:pt x="66" y="209"/>
                    <a:pt x="66" y="211"/>
                    <a:pt x="66" y="212"/>
                  </a:cubicBezTo>
                  <a:cubicBezTo>
                    <a:pt x="68" y="211"/>
                    <a:pt x="69" y="210"/>
                    <a:pt x="70" y="209"/>
                  </a:cubicBezTo>
                  <a:cubicBezTo>
                    <a:pt x="70" y="208"/>
                    <a:pt x="69" y="207"/>
                    <a:pt x="69" y="206"/>
                  </a:cubicBezTo>
                  <a:close/>
                  <a:moveTo>
                    <a:pt x="144" y="26"/>
                  </a:moveTo>
                  <a:cubicBezTo>
                    <a:pt x="145" y="26"/>
                    <a:pt x="149" y="30"/>
                    <a:pt x="150" y="31"/>
                  </a:cubicBezTo>
                  <a:cubicBezTo>
                    <a:pt x="149" y="29"/>
                    <a:pt x="148" y="27"/>
                    <a:pt x="146" y="25"/>
                  </a:cubicBezTo>
                  <a:cubicBezTo>
                    <a:pt x="145" y="25"/>
                    <a:pt x="145" y="25"/>
                    <a:pt x="144" y="26"/>
                  </a:cubicBezTo>
                  <a:close/>
                  <a:moveTo>
                    <a:pt x="126" y="225"/>
                  </a:moveTo>
                  <a:cubicBezTo>
                    <a:pt x="126" y="224"/>
                    <a:pt x="127" y="223"/>
                    <a:pt x="127" y="222"/>
                  </a:cubicBezTo>
                  <a:cubicBezTo>
                    <a:pt x="127" y="221"/>
                    <a:pt x="127" y="220"/>
                    <a:pt x="126" y="220"/>
                  </a:cubicBezTo>
                  <a:cubicBezTo>
                    <a:pt x="125" y="222"/>
                    <a:pt x="124" y="223"/>
                    <a:pt x="124" y="224"/>
                  </a:cubicBezTo>
                  <a:cubicBezTo>
                    <a:pt x="125" y="225"/>
                    <a:pt x="125" y="225"/>
                    <a:pt x="126" y="225"/>
                  </a:cubicBezTo>
                  <a:close/>
                  <a:moveTo>
                    <a:pt x="171" y="58"/>
                  </a:moveTo>
                  <a:cubicBezTo>
                    <a:pt x="171" y="59"/>
                    <a:pt x="171" y="59"/>
                    <a:pt x="171" y="60"/>
                  </a:cubicBezTo>
                  <a:cubicBezTo>
                    <a:pt x="172" y="62"/>
                    <a:pt x="173" y="64"/>
                    <a:pt x="174" y="66"/>
                  </a:cubicBezTo>
                  <a:cubicBezTo>
                    <a:pt x="174" y="66"/>
                    <a:pt x="174" y="67"/>
                    <a:pt x="174" y="67"/>
                  </a:cubicBezTo>
                  <a:cubicBezTo>
                    <a:pt x="175" y="66"/>
                    <a:pt x="175" y="66"/>
                    <a:pt x="175" y="65"/>
                  </a:cubicBezTo>
                  <a:cubicBezTo>
                    <a:pt x="174" y="64"/>
                    <a:pt x="174" y="63"/>
                    <a:pt x="173" y="62"/>
                  </a:cubicBezTo>
                  <a:cubicBezTo>
                    <a:pt x="173" y="61"/>
                    <a:pt x="172" y="59"/>
                    <a:pt x="171" y="58"/>
                  </a:cubicBezTo>
                  <a:close/>
                  <a:moveTo>
                    <a:pt x="152" y="50"/>
                  </a:moveTo>
                  <a:cubicBezTo>
                    <a:pt x="152" y="50"/>
                    <a:pt x="152" y="51"/>
                    <a:pt x="152" y="51"/>
                  </a:cubicBezTo>
                  <a:cubicBezTo>
                    <a:pt x="152" y="53"/>
                    <a:pt x="152" y="54"/>
                    <a:pt x="152" y="56"/>
                  </a:cubicBezTo>
                  <a:cubicBezTo>
                    <a:pt x="153" y="56"/>
                    <a:pt x="153" y="56"/>
                    <a:pt x="153" y="56"/>
                  </a:cubicBezTo>
                  <a:cubicBezTo>
                    <a:pt x="153" y="55"/>
                    <a:pt x="154" y="54"/>
                    <a:pt x="154" y="53"/>
                  </a:cubicBezTo>
                  <a:cubicBezTo>
                    <a:pt x="154" y="53"/>
                    <a:pt x="154" y="52"/>
                    <a:pt x="154" y="52"/>
                  </a:cubicBezTo>
                  <a:cubicBezTo>
                    <a:pt x="154" y="51"/>
                    <a:pt x="153" y="51"/>
                    <a:pt x="152" y="50"/>
                  </a:cubicBezTo>
                  <a:close/>
                  <a:moveTo>
                    <a:pt x="49" y="189"/>
                  </a:moveTo>
                  <a:cubicBezTo>
                    <a:pt x="48" y="190"/>
                    <a:pt x="48" y="191"/>
                    <a:pt x="48" y="192"/>
                  </a:cubicBezTo>
                  <a:cubicBezTo>
                    <a:pt x="48" y="193"/>
                    <a:pt x="48" y="194"/>
                    <a:pt x="48" y="195"/>
                  </a:cubicBezTo>
                  <a:cubicBezTo>
                    <a:pt x="48" y="196"/>
                    <a:pt x="49" y="196"/>
                    <a:pt x="50" y="197"/>
                  </a:cubicBezTo>
                  <a:cubicBezTo>
                    <a:pt x="49" y="194"/>
                    <a:pt x="49" y="191"/>
                    <a:pt x="49" y="189"/>
                  </a:cubicBezTo>
                  <a:close/>
                  <a:moveTo>
                    <a:pt x="174" y="133"/>
                  </a:moveTo>
                  <a:cubicBezTo>
                    <a:pt x="174" y="133"/>
                    <a:pt x="173" y="133"/>
                    <a:pt x="173" y="133"/>
                  </a:cubicBezTo>
                  <a:cubicBezTo>
                    <a:pt x="173" y="133"/>
                    <a:pt x="173" y="133"/>
                    <a:pt x="173" y="133"/>
                  </a:cubicBezTo>
                  <a:cubicBezTo>
                    <a:pt x="174" y="136"/>
                    <a:pt x="173" y="138"/>
                    <a:pt x="173" y="140"/>
                  </a:cubicBezTo>
                  <a:cubicBezTo>
                    <a:pt x="173" y="143"/>
                    <a:pt x="172" y="146"/>
                    <a:pt x="172" y="149"/>
                  </a:cubicBezTo>
                  <a:cubicBezTo>
                    <a:pt x="173" y="149"/>
                    <a:pt x="173" y="150"/>
                    <a:pt x="173" y="150"/>
                  </a:cubicBezTo>
                  <a:cubicBezTo>
                    <a:pt x="173" y="144"/>
                    <a:pt x="174" y="138"/>
                    <a:pt x="174" y="133"/>
                  </a:cubicBezTo>
                  <a:close/>
                  <a:moveTo>
                    <a:pt x="156" y="218"/>
                  </a:moveTo>
                  <a:cubicBezTo>
                    <a:pt x="156" y="218"/>
                    <a:pt x="156" y="219"/>
                    <a:pt x="155" y="219"/>
                  </a:cubicBezTo>
                  <a:cubicBezTo>
                    <a:pt x="155" y="220"/>
                    <a:pt x="154" y="220"/>
                    <a:pt x="154" y="221"/>
                  </a:cubicBezTo>
                  <a:cubicBezTo>
                    <a:pt x="155" y="222"/>
                    <a:pt x="155" y="223"/>
                    <a:pt x="155" y="224"/>
                  </a:cubicBezTo>
                  <a:cubicBezTo>
                    <a:pt x="155" y="225"/>
                    <a:pt x="155" y="225"/>
                    <a:pt x="155" y="225"/>
                  </a:cubicBezTo>
                  <a:cubicBezTo>
                    <a:pt x="155" y="224"/>
                    <a:pt x="156" y="223"/>
                    <a:pt x="156" y="222"/>
                  </a:cubicBezTo>
                  <a:cubicBezTo>
                    <a:pt x="156" y="221"/>
                    <a:pt x="156" y="220"/>
                    <a:pt x="157" y="219"/>
                  </a:cubicBezTo>
                  <a:cubicBezTo>
                    <a:pt x="157" y="219"/>
                    <a:pt x="156" y="218"/>
                    <a:pt x="156" y="218"/>
                  </a:cubicBezTo>
                  <a:close/>
                  <a:moveTo>
                    <a:pt x="164" y="127"/>
                  </a:moveTo>
                  <a:cubicBezTo>
                    <a:pt x="166" y="125"/>
                    <a:pt x="166" y="122"/>
                    <a:pt x="166" y="120"/>
                  </a:cubicBezTo>
                  <a:cubicBezTo>
                    <a:pt x="164" y="121"/>
                    <a:pt x="164" y="122"/>
                    <a:pt x="164" y="124"/>
                  </a:cubicBezTo>
                  <a:cubicBezTo>
                    <a:pt x="164" y="124"/>
                    <a:pt x="164" y="124"/>
                    <a:pt x="164" y="125"/>
                  </a:cubicBezTo>
                  <a:cubicBezTo>
                    <a:pt x="164" y="125"/>
                    <a:pt x="164" y="126"/>
                    <a:pt x="164" y="127"/>
                  </a:cubicBezTo>
                  <a:close/>
                  <a:moveTo>
                    <a:pt x="32" y="155"/>
                  </a:moveTo>
                  <a:cubicBezTo>
                    <a:pt x="32" y="156"/>
                    <a:pt x="32" y="156"/>
                    <a:pt x="32" y="156"/>
                  </a:cubicBezTo>
                  <a:cubicBezTo>
                    <a:pt x="32" y="155"/>
                    <a:pt x="32" y="155"/>
                    <a:pt x="32" y="155"/>
                  </a:cubicBezTo>
                  <a:cubicBezTo>
                    <a:pt x="32" y="155"/>
                    <a:pt x="32" y="154"/>
                    <a:pt x="32" y="154"/>
                  </a:cubicBezTo>
                  <a:cubicBezTo>
                    <a:pt x="32" y="152"/>
                    <a:pt x="31" y="150"/>
                    <a:pt x="31" y="148"/>
                  </a:cubicBezTo>
                  <a:cubicBezTo>
                    <a:pt x="31" y="148"/>
                    <a:pt x="31" y="148"/>
                    <a:pt x="31" y="148"/>
                  </a:cubicBezTo>
                  <a:cubicBezTo>
                    <a:pt x="30" y="149"/>
                    <a:pt x="30" y="149"/>
                    <a:pt x="30" y="150"/>
                  </a:cubicBezTo>
                  <a:cubicBezTo>
                    <a:pt x="30" y="150"/>
                    <a:pt x="30" y="151"/>
                    <a:pt x="30" y="151"/>
                  </a:cubicBezTo>
                  <a:cubicBezTo>
                    <a:pt x="30" y="152"/>
                    <a:pt x="31" y="153"/>
                    <a:pt x="31" y="153"/>
                  </a:cubicBezTo>
                  <a:cubicBezTo>
                    <a:pt x="31" y="154"/>
                    <a:pt x="31" y="155"/>
                    <a:pt x="32" y="155"/>
                  </a:cubicBezTo>
                  <a:close/>
                  <a:moveTo>
                    <a:pt x="134" y="238"/>
                  </a:moveTo>
                  <a:cubicBezTo>
                    <a:pt x="134" y="238"/>
                    <a:pt x="135" y="237"/>
                    <a:pt x="135" y="237"/>
                  </a:cubicBezTo>
                  <a:cubicBezTo>
                    <a:pt x="135" y="237"/>
                    <a:pt x="136" y="236"/>
                    <a:pt x="136" y="236"/>
                  </a:cubicBezTo>
                  <a:cubicBezTo>
                    <a:pt x="136" y="235"/>
                    <a:pt x="135" y="234"/>
                    <a:pt x="134" y="233"/>
                  </a:cubicBezTo>
                  <a:cubicBezTo>
                    <a:pt x="134" y="234"/>
                    <a:pt x="133" y="234"/>
                    <a:pt x="133" y="234"/>
                  </a:cubicBezTo>
                  <a:cubicBezTo>
                    <a:pt x="133" y="235"/>
                    <a:pt x="133" y="237"/>
                    <a:pt x="134" y="238"/>
                  </a:cubicBezTo>
                  <a:close/>
                  <a:moveTo>
                    <a:pt x="139" y="37"/>
                  </a:moveTo>
                  <a:cubicBezTo>
                    <a:pt x="138" y="39"/>
                    <a:pt x="138" y="40"/>
                    <a:pt x="139" y="42"/>
                  </a:cubicBezTo>
                  <a:cubicBezTo>
                    <a:pt x="140" y="41"/>
                    <a:pt x="140" y="40"/>
                    <a:pt x="141" y="39"/>
                  </a:cubicBezTo>
                  <a:cubicBezTo>
                    <a:pt x="141" y="38"/>
                    <a:pt x="141" y="38"/>
                    <a:pt x="139" y="37"/>
                  </a:cubicBezTo>
                  <a:close/>
                  <a:moveTo>
                    <a:pt x="98" y="44"/>
                  </a:moveTo>
                  <a:cubicBezTo>
                    <a:pt x="98" y="44"/>
                    <a:pt x="98" y="44"/>
                    <a:pt x="98" y="44"/>
                  </a:cubicBezTo>
                  <a:cubicBezTo>
                    <a:pt x="102" y="45"/>
                    <a:pt x="105" y="46"/>
                    <a:pt x="109" y="47"/>
                  </a:cubicBezTo>
                  <a:cubicBezTo>
                    <a:pt x="109" y="46"/>
                    <a:pt x="109" y="46"/>
                    <a:pt x="109" y="46"/>
                  </a:cubicBezTo>
                  <a:cubicBezTo>
                    <a:pt x="106" y="45"/>
                    <a:pt x="102" y="44"/>
                    <a:pt x="99" y="44"/>
                  </a:cubicBezTo>
                  <a:cubicBezTo>
                    <a:pt x="98" y="44"/>
                    <a:pt x="98" y="44"/>
                    <a:pt x="98" y="44"/>
                  </a:cubicBezTo>
                  <a:close/>
                  <a:moveTo>
                    <a:pt x="61" y="224"/>
                  </a:moveTo>
                  <a:cubicBezTo>
                    <a:pt x="61" y="224"/>
                    <a:pt x="61" y="224"/>
                    <a:pt x="61" y="224"/>
                  </a:cubicBezTo>
                  <a:cubicBezTo>
                    <a:pt x="60" y="224"/>
                    <a:pt x="60" y="224"/>
                    <a:pt x="60" y="225"/>
                  </a:cubicBezTo>
                  <a:cubicBezTo>
                    <a:pt x="60" y="227"/>
                    <a:pt x="59" y="229"/>
                    <a:pt x="58" y="231"/>
                  </a:cubicBezTo>
                  <a:cubicBezTo>
                    <a:pt x="57" y="231"/>
                    <a:pt x="57" y="231"/>
                    <a:pt x="57" y="232"/>
                  </a:cubicBezTo>
                  <a:cubicBezTo>
                    <a:pt x="57" y="232"/>
                    <a:pt x="57" y="232"/>
                    <a:pt x="58" y="232"/>
                  </a:cubicBezTo>
                  <a:cubicBezTo>
                    <a:pt x="59" y="230"/>
                    <a:pt x="60" y="229"/>
                    <a:pt x="61" y="228"/>
                  </a:cubicBezTo>
                  <a:cubicBezTo>
                    <a:pt x="61" y="228"/>
                    <a:pt x="61" y="228"/>
                    <a:pt x="61" y="228"/>
                  </a:cubicBezTo>
                  <a:cubicBezTo>
                    <a:pt x="61" y="226"/>
                    <a:pt x="61" y="225"/>
                    <a:pt x="61" y="224"/>
                  </a:cubicBezTo>
                  <a:close/>
                  <a:moveTo>
                    <a:pt x="141" y="121"/>
                  </a:moveTo>
                  <a:cubicBezTo>
                    <a:pt x="142" y="120"/>
                    <a:pt x="142" y="120"/>
                    <a:pt x="142" y="119"/>
                  </a:cubicBezTo>
                  <a:cubicBezTo>
                    <a:pt x="142" y="118"/>
                    <a:pt x="143" y="117"/>
                    <a:pt x="143" y="116"/>
                  </a:cubicBezTo>
                  <a:cubicBezTo>
                    <a:pt x="144" y="115"/>
                    <a:pt x="144" y="114"/>
                    <a:pt x="144" y="113"/>
                  </a:cubicBezTo>
                  <a:cubicBezTo>
                    <a:pt x="143" y="114"/>
                    <a:pt x="143" y="115"/>
                    <a:pt x="142" y="116"/>
                  </a:cubicBezTo>
                  <a:cubicBezTo>
                    <a:pt x="141" y="118"/>
                    <a:pt x="141" y="119"/>
                    <a:pt x="141" y="121"/>
                  </a:cubicBezTo>
                  <a:close/>
                  <a:moveTo>
                    <a:pt x="60" y="115"/>
                  </a:moveTo>
                  <a:cubicBezTo>
                    <a:pt x="61" y="113"/>
                    <a:pt x="61" y="110"/>
                    <a:pt x="61" y="107"/>
                  </a:cubicBezTo>
                  <a:cubicBezTo>
                    <a:pt x="61" y="108"/>
                    <a:pt x="60" y="108"/>
                    <a:pt x="60" y="109"/>
                  </a:cubicBezTo>
                  <a:cubicBezTo>
                    <a:pt x="60" y="109"/>
                    <a:pt x="60" y="109"/>
                    <a:pt x="60" y="109"/>
                  </a:cubicBezTo>
                  <a:cubicBezTo>
                    <a:pt x="60" y="110"/>
                    <a:pt x="60" y="111"/>
                    <a:pt x="60" y="112"/>
                  </a:cubicBezTo>
                  <a:cubicBezTo>
                    <a:pt x="60" y="113"/>
                    <a:pt x="60" y="114"/>
                    <a:pt x="60" y="115"/>
                  </a:cubicBezTo>
                  <a:close/>
                  <a:moveTo>
                    <a:pt x="149" y="143"/>
                  </a:moveTo>
                  <a:cubicBezTo>
                    <a:pt x="150" y="143"/>
                    <a:pt x="151" y="143"/>
                    <a:pt x="151" y="142"/>
                  </a:cubicBezTo>
                  <a:cubicBezTo>
                    <a:pt x="152" y="141"/>
                    <a:pt x="152" y="139"/>
                    <a:pt x="153" y="138"/>
                  </a:cubicBezTo>
                  <a:cubicBezTo>
                    <a:pt x="153" y="137"/>
                    <a:pt x="153" y="137"/>
                    <a:pt x="153" y="137"/>
                  </a:cubicBezTo>
                  <a:cubicBezTo>
                    <a:pt x="153" y="137"/>
                    <a:pt x="152" y="137"/>
                    <a:pt x="152" y="137"/>
                  </a:cubicBezTo>
                  <a:cubicBezTo>
                    <a:pt x="152" y="138"/>
                    <a:pt x="151" y="139"/>
                    <a:pt x="150" y="140"/>
                  </a:cubicBezTo>
                  <a:cubicBezTo>
                    <a:pt x="149" y="141"/>
                    <a:pt x="149" y="142"/>
                    <a:pt x="149" y="143"/>
                  </a:cubicBezTo>
                  <a:close/>
                  <a:moveTo>
                    <a:pt x="28" y="154"/>
                  </a:moveTo>
                  <a:cubicBezTo>
                    <a:pt x="27" y="156"/>
                    <a:pt x="27" y="157"/>
                    <a:pt x="26" y="159"/>
                  </a:cubicBezTo>
                  <a:cubicBezTo>
                    <a:pt x="26" y="159"/>
                    <a:pt x="27" y="159"/>
                    <a:pt x="27" y="159"/>
                  </a:cubicBezTo>
                  <a:cubicBezTo>
                    <a:pt x="27" y="159"/>
                    <a:pt x="28" y="158"/>
                    <a:pt x="29" y="158"/>
                  </a:cubicBezTo>
                  <a:cubicBezTo>
                    <a:pt x="29" y="158"/>
                    <a:pt x="29" y="157"/>
                    <a:pt x="29" y="157"/>
                  </a:cubicBezTo>
                  <a:cubicBezTo>
                    <a:pt x="29" y="156"/>
                    <a:pt x="29" y="155"/>
                    <a:pt x="28" y="154"/>
                  </a:cubicBezTo>
                  <a:close/>
                  <a:moveTo>
                    <a:pt x="160" y="71"/>
                  </a:moveTo>
                  <a:cubicBezTo>
                    <a:pt x="160" y="71"/>
                    <a:pt x="160" y="71"/>
                    <a:pt x="160" y="71"/>
                  </a:cubicBezTo>
                  <a:cubicBezTo>
                    <a:pt x="161" y="71"/>
                    <a:pt x="161" y="70"/>
                    <a:pt x="161" y="70"/>
                  </a:cubicBezTo>
                  <a:cubicBezTo>
                    <a:pt x="161" y="69"/>
                    <a:pt x="161" y="68"/>
                    <a:pt x="161" y="68"/>
                  </a:cubicBezTo>
                  <a:cubicBezTo>
                    <a:pt x="161" y="67"/>
                    <a:pt x="161" y="65"/>
                    <a:pt x="160" y="64"/>
                  </a:cubicBezTo>
                  <a:cubicBezTo>
                    <a:pt x="160" y="64"/>
                    <a:pt x="160" y="64"/>
                    <a:pt x="160" y="64"/>
                  </a:cubicBezTo>
                  <a:cubicBezTo>
                    <a:pt x="160" y="64"/>
                    <a:pt x="159" y="64"/>
                    <a:pt x="159" y="65"/>
                  </a:cubicBezTo>
                  <a:cubicBezTo>
                    <a:pt x="160" y="67"/>
                    <a:pt x="160" y="69"/>
                    <a:pt x="160" y="71"/>
                  </a:cubicBezTo>
                  <a:close/>
                  <a:moveTo>
                    <a:pt x="126" y="26"/>
                  </a:moveTo>
                  <a:cubicBezTo>
                    <a:pt x="126" y="26"/>
                    <a:pt x="126" y="26"/>
                    <a:pt x="126" y="26"/>
                  </a:cubicBezTo>
                  <a:cubicBezTo>
                    <a:pt x="127" y="24"/>
                    <a:pt x="127" y="22"/>
                    <a:pt x="128" y="20"/>
                  </a:cubicBezTo>
                  <a:cubicBezTo>
                    <a:pt x="127" y="20"/>
                    <a:pt x="126" y="19"/>
                    <a:pt x="124" y="19"/>
                  </a:cubicBezTo>
                  <a:cubicBezTo>
                    <a:pt x="124" y="19"/>
                    <a:pt x="124" y="19"/>
                    <a:pt x="124" y="19"/>
                  </a:cubicBezTo>
                  <a:cubicBezTo>
                    <a:pt x="124" y="19"/>
                    <a:pt x="125" y="19"/>
                    <a:pt x="125" y="20"/>
                  </a:cubicBezTo>
                  <a:cubicBezTo>
                    <a:pt x="125" y="20"/>
                    <a:pt x="126" y="20"/>
                    <a:pt x="126" y="21"/>
                  </a:cubicBezTo>
                  <a:cubicBezTo>
                    <a:pt x="127" y="22"/>
                    <a:pt x="127" y="23"/>
                    <a:pt x="125" y="23"/>
                  </a:cubicBezTo>
                  <a:cubicBezTo>
                    <a:pt x="125" y="23"/>
                    <a:pt x="125" y="23"/>
                    <a:pt x="125" y="23"/>
                  </a:cubicBezTo>
                  <a:cubicBezTo>
                    <a:pt x="125" y="24"/>
                    <a:pt x="125" y="25"/>
                    <a:pt x="126" y="26"/>
                  </a:cubicBezTo>
                  <a:close/>
                  <a:moveTo>
                    <a:pt x="142" y="207"/>
                  </a:moveTo>
                  <a:cubicBezTo>
                    <a:pt x="141" y="208"/>
                    <a:pt x="141" y="209"/>
                    <a:pt x="141" y="210"/>
                  </a:cubicBezTo>
                  <a:cubicBezTo>
                    <a:pt x="141" y="210"/>
                    <a:pt x="141" y="210"/>
                    <a:pt x="141" y="211"/>
                  </a:cubicBezTo>
                  <a:cubicBezTo>
                    <a:pt x="142" y="211"/>
                    <a:pt x="142" y="211"/>
                    <a:pt x="143" y="212"/>
                  </a:cubicBezTo>
                  <a:cubicBezTo>
                    <a:pt x="143" y="210"/>
                    <a:pt x="143" y="209"/>
                    <a:pt x="143" y="207"/>
                  </a:cubicBezTo>
                  <a:cubicBezTo>
                    <a:pt x="143" y="207"/>
                    <a:pt x="143" y="207"/>
                    <a:pt x="143" y="206"/>
                  </a:cubicBezTo>
                  <a:cubicBezTo>
                    <a:pt x="142" y="206"/>
                    <a:pt x="142" y="207"/>
                    <a:pt x="142" y="207"/>
                  </a:cubicBezTo>
                  <a:cubicBezTo>
                    <a:pt x="142" y="207"/>
                    <a:pt x="142" y="207"/>
                    <a:pt x="142" y="207"/>
                  </a:cubicBezTo>
                  <a:close/>
                  <a:moveTo>
                    <a:pt x="145" y="260"/>
                  </a:moveTo>
                  <a:cubicBezTo>
                    <a:pt x="145" y="260"/>
                    <a:pt x="145" y="260"/>
                    <a:pt x="145" y="260"/>
                  </a:cubicBezTo>
                  <a:cubicBezTo>
                    <a:pt x="146" y="258"/>
                    <a:pt x="147" y="257"/>
                    <a:pt x="149" y="255"/>
                  </a:cubicBezTo>
                  <a:cubicBezTo>
                    <a:pt x="147" y="256"/>
                    <a:pt x="146" y="256"/>
                    <a:pt x="145" y="256"/>
                  </a:cubicBezTo>
                  <a:cubicBezTo>
                    <a:pt x="145" y="257"/>
                    <a:pt x="145" y="259"/>
                    <a:pt x="145" y="260"/>
                  </a:cubicBezTo>
                  <a:close/>
                  <a:moveTo>
                    <a:pt x="115" y="212"/>
                  </a:moveTo>
                  <a:cubicBezTo>
                    <a:pt x="115" y="210"/>
                    <a:pt x="115" y="209"/>
                    <a:pt x="115" y="208"/>
                  </a:cubicBezTo>
                  <a:cubicBezTo>
                    <a:pt x="114" y="208"/>
                    <a:pt x="114" y="208"/>
                    <a:pt x="114" y="208"/>
                  </a:cubicBezTo>
                  <a:cubicBezTo>
                    <a:pt x="113" y="209"/>
                    <a:pt x="113" y="210"/>
                    <a:pt x="112" y="212"/>
                  </a:cubicBezTo>
                  <a:cubicBezTo>
                    <a:pt x="113" y="212"/>
                    <a:pt x="114" y="212"/>
                    <a:pt x="115" y="212"/>
                  </a:cubicBezTo>
                  <a:close/>
                  <a:moveTo>
                    <a:pt x="66" y="95"/>
                  </a:moveTo>
                  <a:cubicBezTo>
                    <a:pt x="66" y="95"/>
                    <a:pt x="66" y="95"/>
                    <a:pt x="66" y="95"/>
                  </a:cubicBezTo>
                  <a:cubicBezTo>
                    <a:pt x="66" y="94"/>
                    <a:pt x="66" y="94"/>
                    <a:pt x="67" y="93"/>
                  </a:cubicBezTo>
                  <a:cubicBezTo>
                    <a:pt x="67" y="92"/>
                    <a:pt x="66" y="91"/>
                    <a:pt x="67" y="91"/>
                  </a:cubicBezTo>
                  <a:cubicBezTo>
                    <a:pt x="67" y="90"/>
                    <a:pt x="67" y="89"/>
                    <a:pt x="67" y="88"/>
                  </a:cubicBezTo>
                  <a:cubicBezTo>
                    <a:pt x="67" y="88"/>
                    <a:pt x="67" y="89"/>
                    <a:pt x="66" y="89"/>
                  </a:cubicBezTo>
                  <a:cubicBezTo>
                    <a:pt x="66" y="89"/>
                    <a:pt x="65" y="89"/>
                    <a:pt x="65" y="89"/>
                  </a:cubicBezTo>
                  <a:cubicBezTo>
                    <a:pt x="65" y="90"/>
                    <a:pt x="65" y="91"/>
                    <a:pt x="65" y="91"/>
                  </a:cubicBezTo>
                  <a:cubicBezTo>
                    <a:pt x="66" y="92"/>
                    <a:pt x="66" y="92"/>
                    <a:pt x="66" y="93"/>
                  </a:cubicBezTo>
                  <a:cubicBezTo>
                    <a:pt x="66" y="94"/>
                    <a:pt x="66" y="95"/>
                    <a:pt x="66" y="95"/>
                  </a:cubicBezTo>
                  <a:close/>
                  <a:moveTo>
                    <a:pt x="119" y="216"/>
                  </a:moveTo>
                  <a:cubicBezTo>
                    <a:pt x="118" y="217"/>
                    <a:pt x="118" y="217"/>
                    <a:pt x="118" y="218"/>
                  </a:cubicBezTo>
                  <a:cubicBezTo>
                    <a:pt x="120" y="217"/>
                    <a:pt x="120" y="219"/>
                    <a:pt x="121" y="220"/>
                  </a:cubicBezTo>
                  <a:cubicBezTo>
                    <a:pt x="121" y="219"/>
                    <a:pt x="121" y="219"/>
                    <a:pt x="122" y="218"/>
                  </a:cubicBezTo>
                  <a:cubicBezTo>
                    <a:pt x="122" y="218"/>
                    <a:pt x="122" y="217"/>
                    <a:pt x="121" y="217"/>
                  </a:cubicBezTo>
                  <a:cubicBezTo>
                    <a:pt x="121" y="217"/>
                    <a:pt x="120" y="216"/>
                    <a:pt x="119" y="216"/>
                  </a:cubicBezTo>
                  <a:close/>
                  <a:moveTo>
                    <a:pt x="57" y="119"/>
                  </a:moveTo>
                  <a:cubicBezTo>
                    <a:pt x="58" y="115"/>
                    <a:pt x="58" y="111"/>
                    <a:pt x="56" y="107"/>
                  </a:cubicBezTo>
                  <a:cubicBezTo>
                    <a:pt x="57" y="111"/>
                    <a:pt x="57" y="115"/>
                    <a:pt x="57" y="119"/>
                  </a:cubicBezTo>
                  <a:close/>
                  <a:moveTo>
                    <a:pt x="131" y="105"/>
                  </a:moveTo>
                  <a:cubicBezTo>
                    <a:pt x="131" y="105"/>
                    <a:pt x="131" y="105"/>
                    <a:pt x="132" y="105"/>
                  </a:cubicBezTo>
                  <a:cubicBezTo>
                    <a:pt x="132" y="104"/>
                    <a:pt x="132" y="103"/>
                    <a:pt x="132" y="103"/>
                  </a:cubicBezTo>
                  <a:cubicBezTo>
                    <a:pt x="132" y="98"/>
                    <a:pt x="131" y="94"/>
                    <a:pt x="131" y="90"/>
                  </a:cubicBezTo>
                  <a:cubicBezTo>
                    <a:pt x="131" y="90"/>
                    <a:pt x="131" y="89"/>
                    <a:pt x="131" y="89"/>
                  </a:cubicBezTo>
                  <a:cubicBezTo>
                    <a:pt x="131" y="91"/>
                    <a:pt x="131" y="93"/>
                    <a:pt x="131" y="94"/>
                  </a:cubicBezTo>
                  <a:cubicBezTo>
                    <a:pt x="131" y="95"/>
                    <a:pt x="131" y="95"/>
                    <a:pt x="131" y="95"/>
                  </a:cubicBezTo>
                  <a:cubicBezTo>
                    <a:pt x="131" y="96"/>
                    <a:pt x="131" y="96"/>
                    <a:pt x="131" y="97"/>
                  </a:cubicBezTo>
                  <a:cubicBezTo>
                    <a:pt x="131" y="99"/>
                    <a:pt x="131" y="100"/>
                    <a:pt x="131" y="102"/>
                  </a:cubicBezTo>
                  <a:cubicBezTo>
                    <a:pt x="131" y="103"/>
                    <a:pt x="131" y="104"/>
                    <a:pt x="131" y="105"/>
                  </a:cubicBezTo>
                  <a:close/>
                  <a:moveTo>
                    <a:pt x="137" y="164"/>
                  </a:moveTo>
                  <a:cubicBezTo>
                    <a:pt x="137" y="163"/>
                    <a:pt x="137" y="161"/>
                    <a:pt x="136" y="160"/>
                  </a:cubicBezTo>
                  <a:cubicBezTo>
                    <a:pt x="136" y="160"/>
                    <a:pt x="136" y="160"/>
                    <a:pt x="136" y="160"/>
                  </a:cubicBezTo>
                  <a:cubicBezTo>
                    <a:pt x="135" y="161"/>
                    <a:pt x="135" y="162"/>
                    <a:pt x="134" y="163"/>
                  </a:cubicBezTo>
                  <a:cubicBezTo>
                    <a:pt x="135" y="163"/>
                    <a:pt x="135" y="164"/>
                    <a:pt x="136" y="165"/>
                  </a:cubicBezTo>
                  <a:cubicBezTo>
                    <a:pt x="136" y="164"/>
                    <a:pt x="136" y="164"/>
                    <a:pt x="137" y="164"/>
                  </a:cubicBezTo>
                  <a:close/>
                  <a:moveTo>
                    <a:pt x="135" y="199"/>
                  </a:moveTo>
                  <a:cubicBezTo>
                    <a:pt x="135" y="199"/>
                    <a:pt x="135" y="199"/>
                    <a:pt x="135" y="199"/>
                  </a:cubicBezTo>
                  <a:cubicBezTo>
                    <a:pt x="134" y="200"/>
                    <a:pt x="134" y="200"/>
                    <a:pt x="134" y="200"/>
                  </a:cubicBezTo>
                  <a:cubicBezTo>
                    <a:pt x="134" y="201"/>
                    <a:pt x="134" y="202"/>
                    <a:pt x="134" y="203"/>
                  </a:cubicBezTo>
                  <a:cubicBezTo>
                    <a:pt x="134" y="203"/>
                    <a:pt x="134" y="204"/>
                    <a:pt x="134" y="204"/>
                  </a:cubicBezTo>
                  <a:cubicBezTo>
                    <a:pt x="134" y="204"/>
                    <a:pt x="135" y="205"/>
                    <a:pt x="135" y="205"/>
                  </a:cubicBezTo>
                  <a:cubicBezTo>
                    <a:pt x="135" y="203"/>
                    <a:pt x="135" y="201"/>
                    <a:pt x="135" y="199"/>
                  </a:cubicBezTo>
                  <a:close/>
                  <a:moveTo>
                    <a:pt x="159" y="153"/>
                  </a:moveTo>
                  <a:cubicBezTo>
                    <a:pt x="157" y="155"/>
                    <a:pt x="157" y="157"/>
                    <a:pt x="157" y="159"/>
                  </a:cubicBezTo>
                  <a:cubicBezTo>
                    <a:pt x="158" y="159"/>
                    <a:pt x="158" y="159"/>
                    <a:pt x="158" y="158"/>
                  </a:cubicBezTo>
                  <a:cubicBezTo>
                    <a:pt x="159" y="157"/>
                    <a:pt x="159" y="155"/>
                    <a:pt x="159" y="154"/>
                  </a:cubicBezTo>
                  <a:cubicBezTo>
                    <a:pt x="159" y="154"/>
                    <a:pt x="159" y="154"/>
                    <a:pt x="159" y="153"/>
                  </a:cubicBezTo>
                  <a:close/>
                  <a:moveTo>
                    <a:pt x="110" y="30"/>
                  </a:moveTo>
                  <a:cubicBezTo>
                    <a:pt x="110" y="28"/>
                    <a:pt x="110" y="26"/>
                    <a:pt x="110" y="24"/>
                  </a:cubicBezTo>
                  <a:cubicBezTo>
                    <a:pt x="109" y="24"/>
                    <a:pt x="109" y="24"/>
                    <a:pt x="109" y="24"/>
                  </a:cubicBezTo>
                  <a:cubicBezTo>
                    <a:pt x="109" y="25"/>
                    <a:pt x="108" y="27"/>
                    <a:pt x="108" y="28"/>
                  </a:cubicBezTo>
                  <a:cubicBezTo>
                    <a:pt x="108" y="29"/>
                    <a:pt x="109" y="30"/>
                    <a:pt x="110" y="30"/>
                  </a:cubicBezTo>
                  <a:close/>
                  <a:moveTo>
                    <a:pt x="94" y="22"/>
                  </a:moveTo>
                  <a:cubicBezTo>
                    <a:pt x="95" y="23"/>
                    <a:pt x="97" y="23"/>
                    <a:pt x="98" y="23"/>
                  </a:cubicBezTo>
                  <a:cubicBezTo>
                    <a:pt x="98" y="22"/>
                    <a:pt x="98" y="22"/>
                    <a:pt x="98" y="22"/>
                  </a:cubicBezTo>
                  <a:cubicBezTo>
                    <a:pt x="98" y="22"/>
                    <a:pt x="98" y="22"/>
                    <a:pt x="98" y="21"/>
                  </a:cubicBezTo>
                  <a:cubicBezTo>
                    <a:pt x="98" y="21"/>
                    <a:pt x="98" y="20"/>
                    <a:pt x="97" y="20"/>
                  </a:cubicBezTo>
                  <a:cubicBezTo>
                    <a:pt x="97" y="20"/>
                    <a:pt x="96" y="20"/>
                    <a:pt x="95" y="21"/>
                  </a:cubicBezTo>
                  <a:cubicBezTo>
                    <a:pt x="95" y="21"/>
                    <a:pt x="94" y="22"/>
                    <a:pt x="94" y="22"/>
                  </a:cubicBezTo>
                  <a:close/>
                  <a:moveTo>
                    <a:pt x="181" y="190"/>
                  </a:moveTo>
                  <a:cubicBezTo>
                    <a:pt x="182" y="186"/>
                    <a:pt x="183" y="181"/>
                    <a:pt x="183" y="176"/>
                  </a:cubicBezTo>
                  <a:cubicBezTo>
                    <a:pt x="182" y="181"/>
                    <a:pt x="181" y="186"/>
                    <a:pt x="181" y="190"/>
                  </a:cubicBezTo>
                  <a:close/>
                  <a:moveTo>
                    <a:pt x="31" y="194"/>
                  </a:moveTo>
                  <a:cubicBezTo>
                    <a:pt x="31" y="193"/>
                    <a:pt x="31" y="191"/>
                    <a:pt x="31" y="189"/>
                  </a:cubicBezTo>
                  <a:cubicBezTo>
                    <a:pt x="30" y="190"/>
                    <a:pt x="29" y="190"/>
                    <a:pt x="29" y="191"/>
                  </a:cubicBezTo>
                  <a:cubicBezTo>
                    <a:pt x="29" y="192"/>
                    <a:pt x="30" y="194"/>
                    <a:pt x="31" y="194"/>
                  </a:cubicBezTo>
                  <a:close/>
                  <a:moveTo>
                    <a:pt x="163" y="91"/>
                  </a:moveTo>
                  <a:cubicBezTo>
                    <a:pt x="163" y="91"/>
                    <a:pt x="164" y="91"/>
                    <a:pt x="164" y="91"/>
                  </a:cubicBezTo>
                  <a:cubicBezTo>
                    <a:pt x="164" y="90"/>
                    <a:pt x="164" y="90"/>
                    <a:pt x="165" y="89"/>
                  </a:cubicBezTo>
                  <a:cubicBezTo>
                    <a:pt x="165" y="88"/>
                    <a:pt x="165" y="87"/>
                    <a:pt x="164" y="87"/>
                  </a:cubicBezTo>
                  <a:cubicBezTo>
                    <a:pt x="164" y="86"/>
                    <a:pt x="163" y="86"/>
                    <a:pt x="162" y="85"/>
                  </a:cubicBezTo>
                  <a:cubicBezTo>
                    <a:pt x="163" y="87"/>
                    <a:pt x="163" y="89"/>
                    <a:pt x="163" y="91"/>
                  </a:cubicBezTo>
                  <a:close/>
                  <a:moveTo>
                    <a:pt x="138" y="154"/>
                  </a:moveTo>
                  <a:cubicBezTo>
                    <a:pt x="138" y="154"/>
                    <a:pt x="139" y="153"/>
                    <a:pt x="139" y="152"/>
                  </a:cubicBezTo>
                  <a:cubicBezTo>
                    <a:pt x="139" y="151"/>
                    <a:pt x="139" y="150"/>
                    <a:pt x="139" y="149"/>
                  </a:cubicBezTo>
                  <a:cubicBezTo>
                    <a:pt x="139" y="148"/>
                    <a:pt x="139" y="148"/>
                    <a:pt x="139" y="148"/>
                  </a:cubicBezTo>
                  <a:cubicBezTo>
                    <a:pt x="138" y="150"/>
                    <a:pt x="138" y="151"/>
                    <a:pt x="137" y="152"/>
                  </a:cubicBezTo>
                  <a:cubicBezTo>
                    <a:pt x="137" y="153"/>
                    <a:pt x="137" y="153"/>
                    <a:pt x="137" y="153"/>
                  </a:cubicBezTo>
                  <a:cubicBezTo>
                    <a:pt x="137" y="154"/>
                    <a:pt x="137" y="154"/>
                    <a:pt x="138" y="154"/>
                  </a:cubicBezTo>
                  <a:close/>
                  <a:moveTo>
                    <a:pt x="34" y="121"/>
                  </a:moveTo>
                  <a:cubicBezTo>
                    <a:pt x="33" y="122"/>
                    <a:pt x="32" y="122"/>
                    <a:pt x="32" y="123"/>
                  </a:cubicBezTo>
                  <a:cubicBezTo>
                    <a:pt x="30" y="124"/>
                    <a:pt x="31" y="125"/>
                    <a:pt x="31" y="127"/>
                  </a:cubicBezTo>
                  <a:cubicBezTo>
                    <a:pt x="31" y="126"/>
                    <a:pt x="31" y="126"/>
                    <a:pt x="31" y="126"/>
                  </a:cubicBezTo>
                  <a:cubicBezTo>
                    <a:pt x="32" y="125"/>
                    <a:pt x="33" y="124"/>
                    <a:pt x="34" y="123"/>
                  </a:cubicBezTo>
                  <a:cubicBezTo>
                    <a:pt x="34" y="122"/>
                    <a:pt x="34" y="122"/>
                    <a:pt x="34" y="121"/>
                  </a:cubicBezTo>
                  <a:close/>
                  <a:moveTo>
                    <a:pt x="103" y="25"/>
                  </a:moveTo>
                  <a:cubicBezTo>
                    <a:pt x="103" y="27"/>
                    <a:pt x="104" y="28"/>
                    <a:pt x="106" y="28"/>
                  </a:cubicBezTo>
                  <a:cubicBezTo>
                    <a:pt x="106" y="27"/>
                    <a:pt x="105" y="26"/>
                    <a:pt x="105" y="25"/>
                  </a:cubicBezTo>
                  <a:cubicBezTo>
                    <a:pt x="104" y="25"/>
                    <a:pt x="103" y="25"/>
                    <a:pt x="103" y="25"/>
                  </a:cubicBezTo>
                  <a:close/>
                  <a:moveTo>
                    <a:pt x="48" y="210"/>
                  </a:moveTo>
                  <a:cubicBezTo>
                    <a:pt x="48" y="210"/>
                    <a:pt x="48" y="210"/>
                    <a:pt x="48" y="210"/>
                  </a:cubicBezTo>
                  <a:cubicBezTo>
                    <a:pt x="48" y="209"/>
                    <a:pt x="49" y="209"/>
                    <a:pt x="49" y="208"/>
                  </a:cubicBezTo>
                  <a:cubicBezTo>
                    <a:pt x="50" y="206"/>
                    <a:pt x="49" y="205"/>
                    <a:pt x="49" y="204"/>
                  </a:cubicBezTo>
                  <a:cubicBezTo>
                    <a:pt x="48" y="204"/>
                    <a:pt x="48" y="205"/>
                    <a:pt x="48" y="206"/>
                  </a:cubicBezTo>
                  <a:cubicBezTo>
                    <a:pt x="48" y="207"/>
                    <a:pt x="48" y="208"/>
                    <a:pt x="48" y="209"/>
                  </a:cubicBezTo>
                  <a:cubicBezTo>
                    <a:pt x="48" y="209"/>
                    <a:pt x="48" y="210"/>
                    <a:pt x="48" y="210"/>
                  </a:cubicBezTo>
                  <a:close/>
                  <a:moveTo>
                    <a:pt x="135" y="218"/>
                  </a:moveTo>
                  <a:cubicBezTo>
                    <a:pt x="135" y="220"/>
                    <a:pt x="136" y="222"/>
                    <a:pt x="136" y="223"/>
                  </a:cubicBezTo>
                  <a:cubicBezTo>
                    <a:pt x="136" y="224"/>
                    <a:pt x="137" y="224"/>
                    <a:pt x="137" y="224"/>
                  </a:cubicBezTo>
                  <a:cubicBezTo>
                    <a:pt x="137" y="223"/>
                    <a:pt x="137" y="223"/>
                    <a:pt x="137" y="223"/>
                  </a:cubicBezTo>
                  <a:cubicBezTo>
                    <a:pt x="137" y="221"/>
                    <a:pt x="136" y="219"/>
                    <a:pt x="136" y="217"/>
                  </a:cubicBezTo>
                  <a:cubicBezTo>
                    <a:pt x="135" y="217"/>
                    <a:pt x="135" y="217"/>
                    <a:pt x="135" y="218"/>
                  </a:cubicBezTo>
                  <a:close/>
                  <a:moveTo>
                    <a:pt x="132" y="188"/>
                  </a:moveTo>
                  <a:cubicBezTo>
                    <a:pt x="132" y="187"/>
                    <a:pt x="133" y="186"/>
                    <a:pt x="133" y="185"/>
                  </a:cubicBezTo>
                  <a:cubicBezTo>
                    <a:pt x="133" y="183"/>
                    <a:pt x="133" y="182"/>
                    <a:pt x="133" y="181"/>
                  </a:cubicBezTo>
                  <a:cubicBezTo>
                    <a:pt x="131" y="183"/>
                    <a:pt x="132" y="186"/>
                    <a:pt x="132" y="188"/>
                  </a:cubicBezTo>
                  <a:close/>
                  <a:moveTo>
                    <a:pt x="162" y="247"/>
                  </a:moveTo>
                  <a:cubicBezTo>
                    <a:pt x="163" y="245"/>
                    <a:pt x="163" y="243"/>
                    <a:pt x="162" y="242"/>
                  </a:cubicBezTo>
                  <a:cubicBezTo>
                    <a:pt x="162" y="242"/>
                    <a:pt x="162" y="242"/>
                    <a:pt x="162" y="242"/>
                  </a:cubicBezTo>
                  <a:cubicBezTo>
                    <a:pt x="162" y="243"/>
                    <a:pt x="161" y="245"/>
                    <a:pt x="161" y="246"/>
                  </a:cubicBezTo>
                  <a:cubicBezTo>
                    <a:pt x="161" y="247"/>
                    <a:pt x="161" y="247"/>
                    <a:pt x="161" y="247"/>
                  </a:cubicBezTo>
                  <a:cubicBezTo>
                    <a:pt x="162" y="247"/>
                    <a:pt x="162" y="247"/>
                    <a:pt x="162" y="247"/>
                  </a:cubicBezTo>
                  <a:close/>
                  <a:moveTo>
                    <a:pt x="67" y="236"/>
                  </a:moveTo>
                  <a:cubicBezTo>
                    <a:pt x="67" y="237"/>
                    <a:pt x="66" y="237"/>
                    <a:pt x="66" y="238"/>
                  </a:cubicBezTo>
                  <a:cubicBezTo>
                    <a:pt x="65" y="239"/>
                    <a:pt x="65" y="240"/>
                    <a:pt x="66" y="241"/>
                  </a:cubicBezTo>
                  <a:cubicBezTo>
                    <a:pt x="66" y="242"/>
                    <a:pt x="66" y="242"/>
                    <a:pt x="67" y="242"/>
                  </a:cubicBezTo>
                  <a:cubicBezTo>
                    <a:pt x="67" y="240"/>
                    <a:pt x="67" y="238"/>
                    <a:pt x="67" y="236"/>
                  </a:cubicBezTo>
                  <a:close/>
                  <a:moveTo>
                    <a:pt x="78" y="217"/>
                  </a:moveTo>
                  <a:cubicBezTo>
                    <a:pt x="76" y="216"/>
                    <a:pt x="74" y="218"/>
                    <a:pt x="75" y="220"/>
                  </a:cubicBezTo>
                  <a:cubicBezTo>
                    <a:pt x="76" y="219"/>
                    <a:pt x="77" y="218"/>
                    <a:pt x="78" y="217"/>
                  </a:cubicBezTo>
                  <a:cubicBezTo>
                    <a:pt x="78" y="217"/>
                    <a:pt x="78" y="217"/>
                    <a:pt x="78" y="217"/>
                  </a:cubicBezTo>
                  <a:close/>
                  <a:moveTo>
                    <a:pt x="50" y="66"/>
                  </a:moveTo>
                  <a:cubicBezTo>
                    <a:pt x="51" y="64"/>
                    <a:pt x="52" y="61"/>
                    <a:pt x="52" y="59"/>
                  </a:cubicBezTo>
                  <a:cubicBezTo>
                    <a:pt x="51" y="60"/>
                    <a:pt x="51" y="61"/>
                    <a:pt x="50" y="62"/>
                  </a:cubicBezTo>
                  <a:cubicBezTo>
                    <a:pt x="50" y="62"/>
                    <a:pt x="50" y="62"/>
                    <a:pt x="50" y="62"/>
                  </a:cubicBezTo>
                  <a:cubicBezTo>
                    <a:pt x="50" y="63"/>
                    <a:pt x="50" y="64"/>
                    <a:pt x="50" y="65"/>
                  </a:cubicBezTo>
                  <a:cubicBezTo>
                    <a:pt x="50" y="65"/>
                    <a:pt x="49" y="66"/>
                    <a:pt x="49" y="66"/>
                  </a:cubicBezTo>
                  <a:cubicBezTo>
                    <a:pt x="49" y="66"/>
                    <a:pt x="49" y="66"/>
                    <a:pt x="49" y="66"/>
                  </a:cubicBezTo>
                  <a:cubicBezTo>
                    <a:pt x="50" y="66"/>
                    <a:pt x="50" y="66"/>
                    <a:pt x="50" y="66"/>
                  </a:cubicBezTo>
                  <a:close/>
                  <a:moveTo>
                    <a:pt x="155" y="229"/>
                  </a:moveTo>
                  <a:cubicBezTo>
                    <a:pt x="154" y="230"/>
                    <a:pt x="153" y="229"/>
                    <a:pt x="153" y="228"/>
                  </a:cubicBezTo>
                  <a:cubicBezTo>
                    <a:pt x="153" y="228"/>
                    <a:pt x="153" y="227"/>
                    <a:pt x="153" y="227"/>
                  </a:cubicBezTo>
                  <a:cubicBezTo>
                    <a:pt x="153" y="226"/>
                    <a:pt x="153" y="225"/>
                    <a:pt x="153" y="224"/>
                  </a:cubicBezTo>
                  <a:cubicBezTo>
                    <a:pt x="152" y="225"/>
                    <a:pt x="152" y="225"/>
                    <a:pt x="152" y="226"/>
                  </a:cubicBezTo>
                  <a:cubicBezTo>
                    <a:pt x="152" y="227"/>
                    <a:pt x="152" y="228"/>
                    <a:pt x="152" y="228"/>
                  </a:cubicBezTo>
                  <a:cubicBezTo>
                    <a:pt x="152" y="230"/>
                    <a:pt x="153" y="231"/>
                    <a:pt x="155" y="231"/>
                  </a:cubicBezTo>
                  <a:cubicBezTo>
                    <a:pt x="155" y="231"/>
                    <a:pt x="155" y="230"/>
                    <a:pt x="155" y="229"/>
                  </a:cubicBezTo>
                  <a:close/>
                  <a:moveTo>
                    <a:pt x="24" y="170"/>
                  </a:moveTo>
                  <a:cubicBezTo>
                    <a:pt x="23" y="170"/>
                    <a:pt x="23" y="171"/>
                    <a:pt x="23" y="171"/>
                  </a:cubicBezTo>
                  <a:cubicBezTo>
                    <a:pt x="23" y="172"/>
                    <a:pt x="24" y="173"/>
                    <a:pt x="24" y="174"/>
                  </a:cubicBezTo>
                  <a:cubicBezTo>
                    <a:pt x="24" y="174"/>
                    <a:pt x="24" y="174"/>
                    <a:pt x="24" y="175"/>
                  </a:cubicBezTo>
                  <a:cubicBezTo>
                    <a:pt x="25" y="174"/>
                    <a:pt x="25" y="174"/>
                    <a:pt x="26" y="173"/>
                  </a:cubicBezTo>
                  <a:cubicBezTo>
                    <a:pt x="25" y="172"/>
                    <a:pt x="24" y="171"/>
                    <a:pt x="24" y="170"/>
                  </a:cubicBezTo>
                  <a:close/>
                  <a:moveTo>
                    <a:pt x="90" y="26"/>
                  </a:moveTo>
                  <a:cubicBezTo>
                    <a:pt x="89" y="26"/>
                    <a:pt x="89" y="26"/>
                    <a:pt x="88" y="26"/>
                  </a:cubicBezTo>
                  <a:cubicBezTo>
                    <a:pt x="88" y="27"/>
                    <a:pt x="88" y="28"/>
                    <a:pt x="88" y="29"/>
                  </a:cubicBezTo>
                  <a:cubicBezTo>
                    <a:pt x="89" y="29"/>
                    <a:pt x="89" y="29"/>
                    <a:pt x="90" y="29"/>
                  </a:cubicBezTo>
                  <a:cubicBezTo>
                    <a:pt x="90" y="28"/>
                    <a:pt x="90" y="27"/>
                    <a:pt x="90" y="26"/>
                  </a:cubicBezTo>
                  <a:close/>
                  <a:moveTo>
                    <a:pt x="113" y="282"/>
                  </a:moveTo>
                  <a:cubicBezTo>
                    <a:pt x="113" y="282"/>
                    <a:pt x="112" y="282"/>
                    <a:pt x="111" y="282"/>
                  </a:cubicBezTo>
                  <a:cubicBezTo>
                    <a:pt x="110" y="282"/>
                    <a:pt x="109" y="283"/>
                    <a:pt x="109" y="284"/>
                  </a:cubicBezTo>
                  <a:cubicBezTo>
                    <a:pt x="109" y="284"/>
                    <a:pt x="110" y="284"/>
                    <a:pt x="110" y="284"/>
                  </a:cubicBezTo>
                  <a:cubicBezTo>
                    <a:pt x="111" y="284"/>
                    <a:pt x="112" y="284"/>
                    <a:pt x="113" y="283"/>
                  </a:cubicBezTo>
                  <a:cubicBezTo>
                    <a:pt x="113" y="283"/>
                    <a:pt x="114" y="283"/>
                    <a:pt x="113" y="282"/>
                  </a:cubicBezTo>
                  <a:close/>
                  <a:moveTo>
                    <a:pt x="49" y="171"/>
                  </a:moveTo>
                  <a:cubicBezTo>
                    <a:pt x="50" y="170"/>
                    <a:pt x="50" y="170"/>
                    <a:pt x="50" y="169"/>
                  </a:cubicBezTo>
                  <a:cubicBezTo>
                    <a:pt x="49" y="169"/>
                    <a:pt x="49" y="168"/>
                    <a:pt x="49" y="168"/>
                  </a:cubicBezTo>
                  <a:cubicBezTo>
                    <a:pt x="49" y="167"/>
                    <a:pt x="48" y="166"/>
                    <a:pt x="48" y="165"/>
                  </a:cubicBezTo>
                  <a:cubicBezTo>
                    <a:pt x="48" y="165"/>
                    <a:pt x="48" y="165"/>
                    <a:pt x="48" y="165"/>
                  </a:cubicBezTo>
                  <a:cubicBezTo>
                    <a:pt x="48" y="166"/>
                    <a:pt x="47" y="166"/>
                    <a:pt x="47" y="167"/>
                  </a:cubicBezTo>
                  <a:cubicBezTo>
                    <a:pt x="48" y="168"/>
                    <a:pt x="48" y="170"/>
                    <a:pt x="49" y="171"/>
                  </a:cubicBezTo>
                  <a:close/>
                  <a:moveTo>
                    <a:pt x="44" y="88"/>
                  </a:moveTo>
                  <a:cubicBezTo>
                    <a:pt x="43" y="88"/>
                    <a:pt x="39" y="93"/>
                    <a:pt x="39" y="94"/>
                  </a:cubicBezTo>
                  <a:cubicBezTo>
                    <a:pt x="40" y="92"/>
                    <a:pt x="41" y="91"/>
                    <a:pt x="43" y="90"/>
                  </a:cubicBezTo>
                  <a:cubicBezTo>
                    <a:pt x="44" y="90"/>
                    <a:pt x="44" y="89"/>
                    <a:pt x="44" y="88"/>
                  </a:cubicBezTo>
                  <a:close/>
                  <a:moveTo>
                    <a:pt x="155" y="143"/>
                  </a:moveTo>
                  <a:cubicBezTo>
                    <a:pt x="155" y="144"/>
                    <a:pt x="155" y="145"/>
                    <a:pt x="155" y="146"/>
                  </a:cubicBezTo>
                  <a:cubicBezTo>
                    <a:pt x="155" y="146"/>
                    <a:pt x="155" y="146"/>
                    <a:pt x="155" y="146"/>
                  </a:cubicBezTo>
                  <a:cubicBezTo>
                    <a:pt x="155" y="146"/>
                    <a:pt x="155" y="146"/>
                    <a:pt x="156" y="146"/>
                  </a:cubicBezTo>
                  <a:cubicBezTo>
                    <a:pt x="156" y="145"/>
                    <a:pt x="156" y="144"/>
                    <a:pt x="157" y="144"/>
                  </a:cubicBezTo>
                  <a:cubicBezTo>
                    <a:pt x="157" y="143"/>
                    <a:pt x="157" y="143"/>
                    <a:pt x="157" y="142"/>
                  </a:cubicBezTo>
                  <a:cubicBezTo>
                    <a:pt x="156" y="142"/>
                    <a:pt x="156" y="143"/>
                    <a:pt x="155" y="143"/>
                  </a:cubicBezTo>
                  <a:close/>
                  <a:moveTo>
                    <a:pt x="146" y="87"/>
                  </a:moveTo>
                  <a:cubicBezTo>
                    <a:pt x="146" y="87"/>
                    <a:pt x="146" y="87"/>
                    <a:pt x="146" y="87"/>
                  </a:cubicBezTo>
                  <a:cubicBezTo>
                    <a:pt x="146" y="83"/>
                    <a:pt x="146" y="79"/>
                    <a:pt x="145" y="76"/>
                  </a:cubicBezTo>
                  <a:cubicBezTo>
                    <a:pt x="145" y="79"/>
                    <a:pt x="145" y="83"/>
                    <a:pt x="146" y="87"/>
                  </a:cubicBezTo>
                  <a:close/>
                  <a:moveTo>
                    <a:pt x="53" y="171"/>
                  </a:moveTo>
                  <a:cubicBezTo>
                    <a:pt x="53" y="172"/>
                    <a:pt x="54" y="172"/>
                    <a:pt x="54" y="173"/>
                  </a:cubicBezTo>
                  <a:cubicBezTo>
                    <a:pt x="55" y="172"/>
                    <a:pt x="55" y="172"/>
                    <a:pt x="55" y="172"/>
                  </a:cubicBezTo>
                  <a:cubicBezTo>
                    <a:pt x="55" y="170"/>
                    <a:pt x="54" y="169"/>
                    <a:pt x="54" y="168"/>
                  </a:cubicBezTo>
                  <a:cubicBezTo>
                    <a:pt x="54" y="168"/>
                    <a:pt x="54" y="167"/>
                    <a:pt x="54" y="167"/>
                  </a:cubicBezTo>
                  <a:cubicBezTo>
                    <a:pt x="54" y="167"/>
                    <a:pt x="54" y="167"/>
                    <a:pt x="54" y="167"/>
                  </a:cubicBezTo>
                  <a:cubicBezTo>
                    <a:pt x="54" y="169"/>
                    <a:pt x="53" y="170"/>
                    <a:pt x="53" y="171"/>
                  </a:cubicBezTo>
                  <a:close/>
                  <a:moveTo>
                    <a:pt x="74" y="197"/>
                  </a:moveTo>
                  <a:cubicBezTo>
                    <a:pt x="74" y="195"/>
                    <a:pt x="73" y="194"/>
                    <a:pt x="73" y="193"/>
                  </a:cubicBezTo>
                  <a:cubicBezTo>
                    <a:pt x="72" y="192"/>
                    <a:pt x="71" y="192"/>
                    <a:pt x="71" y="192"/>
                  </a:cubicBezTo>
                  <a:cubicBezTo>
                    <a:pt x="71" y="194"/>
                    <a:pt x="72" y="196"/>
                    <a:pt x="74" y="197"/>
                  </a:cubicBezTo>
                  <a:close/>
                  <a:moveTo>
                    <a:pt x="14" y="157"/>
                  </a:moveTo>
                  <a:cubicBezTo>
                    <a:pt x="14" y="158"/>
                    <a:pt x="14" y="159"/>
                    <a:pt x="14" y="160"/>
                  </a:cubicBezTo>
                  <a:cubicBezTo>
                    <a:pt x="14" y="158"/>
                    <a:pt x="15" y="157"/>
                    <a:pt x="17" y="157"/>
                  </a:cubicBezTo>
                  <a:cubicBezTo>
                    <a:pt x="16" y="156"/>
                    <a:pt x="16" y="156"/>
                    <a:pt x="16" y="155"/>
                  </a:cubicBezTo>
                  <a:cubicBezTo>
                    <a:pt x="15" y="156"/>
                    <a:pt x="15" y="156"/>
                    <a:pt x="14" y="157"/>
                  </a:cubicBezTo>
                  <a:close/>
                  <a:moveTo>
                    <a:pt x="26" y="112"/>
                  </a:moveTo>
                  <a:cubicBezTo>
                    <a:pt x="25" y="112"/>
                    <a:pt x="25" y="112"/>
                    <a:pt x="25" y="112"/>
                  </a:cubicBezTo>
                  <a:cubicBezTo>
                    <a:pt x="25" y="115"/>
                    <a:pt x="24" y="117"/>
                    <a:pt x="25" y="120"/>
                  </a:cubicBezTo>
                  <a:cubicBezTo>
                    <a:pt x="25" y="120"/>
                    <a:pt x="26" y="119"/>
                    <a:pt x="26" y="119"/>
                  </a:cubicBezTo>
                  <a:cubicBezTo>
                    <a:pt x="26" y="117"/>
                    <a:pt x="26" y="115"/>
                    <a:pt x="26" y="112"/>
                  </a:cubicBezTo>
                  <a:close/>
                  <a:moveTo>
                    <a:pt x="18" y="116"/>
                  </a:moveTo>
                  <a:cubicBezTo>
                    <a:pt x="18" y="116"/>
                    <a:pt x="18" y="116"/>
                    <a:pt x="18" y="116"/>
                  </a:cubicBezTo>
                  <a:cubicBezTo>
                    <a:pt x="19" y="114"/>
                    <a:pt x="19" y="112"/>
                    <a:pt x="20" y="110"/>
                  </a:cubicBezTo>
                  <a:cubicBezTo>
                    <a:pt x="19" y="110"/>
                    <a:pt x="19" y="110"/>
                    <a:pt x="18" y="111"/>
                  </a:cubicBezTo>
                  <a:cubicBezTo>
                    <a:pt x="18" y="111"/>
                    <a:pt x="18" y="111"/>
                    <a:pt x="18" y="111"/>
                  </a:cubicBezTo>
                  <a:cubicBezTo>
                    <a:pt x="18" y="113"/>
                    <a:pt x="18" y="114"/>
                    <a:pt x="18" y="116"/>
                  </a:cubicBezTo>
                  <a:close/>
                  <a:moveTo>
                    <a:pt x="73" y="18"/>
                  </a:moveTo>
                  <a:cubicBezTo>
                    <a:pt x="74" y="19"/>
                    <a:pt x="74" y="20"/>
                    <a:pt x="74" y="21"/>
                  </a:cubicBezTo>
                  <a:cubicBezTo>
                    <a:pt x="74" y="21"/>
                    <a:pt x="74" y="22"/>
                    <a:pt x="75" y="22"/>
                  </a:cubicBezTo>
                  <a:cubicBezTo>
                    <a:pt x="75" y="22"/>
                    <a:pt x="75" y="22"/>
                    <a:pt x="76" y="22"/>
                  </a:cubicBezTo>
                  <a:cubicBezTo>
                    <a:pt x="75" y="21"/>
                    <a:pt x="75" y="20"/>
                    <a:pt x="75" y="19"/>
                  </a:cubicBezTo>
                  <a:cubicBezTo>
                    <a:pt x="75" y="19"/>
                    <a:pt x="75" y="18"/>
                    <a:pt x="74" y="18"/>
                  </a:cubicBezTo>
                  <a:cubicBezTo>
                    <a:pt x="74" y="18"/>
                    <a:pt x="74" y="18"/>
                    <a:pt x="73" y="18"/>
                  </a:cubicBezTo>
                  <a:close/>
                  <a:moveTo>
                    <a:pt x="135" y="141"/>
                  </a:moveTo>
                  <a:cubicBezTo>
                    <a:pt x="134" y="144"/>
                    <a:pt x="134" y="147"/>
                    <a:pt x="134" y="150"/>
                  </a:cubicBezTo>
                  <a:cubicBezTo>
                    <a:pt x="135" y="148"/>
                    <a:pt x="135" y="146"/>
                    <a:pt x="135" y="145"/>
                  </a:cubicBezTo>
                  <a:cubicBezTo>
                    <a:pt x="135" y="143"/>
                    <a:pt x="135" y="142"/>
                    <a:pt x="135" y="141"/>
                  </a:cubicBezTo>
                  <a:close/>
                  <a:moveTo>
                    <a:pt x="126" y="240"/>
                  </a:moveTo>
                  <a:cubicBezTo>
                    <a:pt x="126" y="238"/>
                    <a:pt x="127" y="236"/>
                    <a:pt x="126" y="234"/>
                  </a:cubicBezTo>
                  <a:cubicBezTo>
                    <a:pt x="125" y="237"/>
                    <a:pt x="125" y="238"/>
                    <a:pt x="126" y="240"/>
                  </a:cubicBezTo>
                  <a:close/>
                  <a:moveTo>
                    <a:pt x="190" y="147"/>
                  </a:moveTo>
                  <a:cubicBezTo>
                    <a:pt x="191" y="145"/>
                    <a:pt x="190" y="138"/>
                    <a:pt x="189" y="136"/>
                  </a:cubicBezTo>
                  <a:cubicBezTo>
                    <a:pt x="189" y="138"/>
                    <a:pt x="189" y="139"/>
                    <a:pt x="189" y="139"/>
                  </a:cubicBezTo>
                  <a:cubicBezTo>
                    <a:pt x="189" y="140"/>
                    <a:pt x="189" y="141"/>
                    <a:pt x="189" y="141"/>
                  </a:cubicBezTo>
                  <a:cubicBezTo>
                    <a:pt x="190" y="142"/>
                    <a:pt x="190" y="142"/>
                    <a:pt x="190" y="142"/>
                  </a:cubicBezTo>
                  <a:cubicBezTo>
                    <a:pt x="190" y="144"/>
                    <a:pt x="190" y="145"/>
                    <a:pt x="190" y="146"/>
                  </a:cubicBezTo>
                  <a:cubicBezTo>
                    <a:pt x="190" y="146"/>
                    <a:pt x="190" y="147"/>
                    <a:pt x="190" y="147"/>
                  </a:cubicBezTo>
                  <a:close/>
                  <a:moveTo>
                    <a:pt x="39" y="158"/>
                  </a:moveTo>
                  <a:cubicBezTo>
                    <a:pt x="41" y="157"/>
                    <a:pt x="40" y="155"/>
                    <a:pt x="40" y="153"/>
                  </a:cubicBezTo>
                  <a:cubicBezTo>
                    <a:pt x="39" y="153"/>
                    <a:pt x="39" y="154"/>
                    <a:pt x="39" y="154"/>
                  </a:cubicBezTo>
                  <a:cubicBezTo>
                    <a:pt x="39" y="155"/>
                    <a:pt x="39" y="157"/>
                    <a:pt x="39" y="158"/>
                  </a:cubicBezTo>
                  <a:close/>
                  <a:moveTo>
                    <a:pt x="115" y="49"/>
                  </a:moveTo>
                  <a:cubicBezTo>
                    <a:pt x="115" y="50"/>
                    <a:pt x="114" y="50"/>
                    <a:pt x="113" y="50"/>
                  </a:cubicBezTo>
                  <a:cubicBezTo>
                    <a:pt x="114" y="51"/>
                    <a:pt x="116" y="51"/>
                    <a:pt x="117" y="52"/>
                  </a:cubicBezTo>
                  <a:cubicBezTo>
                    <a:pt x="117" y="52"/>
                    <a:pt x="117" y="52"/>
                    <a:pt x="117" y="52"/>
                  </a:cubicBezTo>
                  <a:cubicBezTo>
                    <a:pt x="116" y="51"/>
                    <a:pt x="116" y="49"/>
                    <a:pt x="115" y="49"/>
                  </a:cubicBezTo>
                  <a:close/>
                  <a:moveTo>
                    <a:pt x="73" y="13"/>
                  </a:moveTo>
                  <a:cubicBezTo>
                    <a:pt x="70" y="13"/>
                    <a:pt x="65" y="14"/>
                    <a:pt x="64" y="15"/>
                  </a:cubicBezTo>
                  <a:cubicBezTo>
                    <a:pt x="65" y="16"/>
                    <a:pt x="65" y="16"/>
                    <a:pt x="66" y="15"/>
                  </a:cubicBezTo>
                  <a:cubicBezTo>
                    <a:pt x="67" y="15"/>
                    <a:pt x="69" y="15"/>
                    <a:pt x="70" y="14"/>
                  </a:cubicBezTo>
                  <a:cubicBezTo>
                    <a:pt x="71" y="13"/>
                    <a:pt x="72" y="13"/>
                    <a:pt x="73" y="13"/>
                  </a:cubicBezTo>
                  <a:close/>
                  <a:moveTo>
                    <a:pt x="125" y="210"/>
                  </a:moveTo>
                  <a:cubicBezTo>
                    <a:pt x="124" y="210"/>
                    <a:pt x="124" y="211"/>
                    <a:pt x="125" y="211"/>
                  </a:cubicBezTo>
                  <a:cubicBezTo>
                    <a:pt x="126" y="211"/>
                    <a:pt x="126" y="212"/>
                    <a:pt x="127" y="212"/>
                  </a:cubicBezTo>
                  <a:cubicBezTo>
                    <a:pt x="127" y="212"/>
                    <a:pt x="128" y="211"/>
                    <a:pt x="128" y="211"/>
                  </a:cubicBezTo>
                  <a:cubicBezTo>
                    <a:pt x="128" y="210"/>
                    <a:pt x="127" y="210"/>
                    <a:pt x="127" y="209"/>
                  </a:cubicBezTo>
                  <a:cubicBezTo>
                    <a:pt x="126" y="210"/>
                    <a:pt x="126" y="210"/>
                    <a:pt x="125" y="210"/>
                  </a:cubicBezTo>
                  <a:close/>
                  <a:moveTo>
                    <a:pt x="135" y="27"/>
                  </a:moveTo>
                  <a:cubicBezTo>
                    <a:pt x="136" y="27"/>
                    <a:pt x="136" y="26"/>
                    <a:pt x="137" y="26"/>
                  </a:cubicBezTo>
                  <a:cubicBezTo>
                    <a:pt x="136" y="25"/>
                    <a:pt x="135" y="24"/>
                    <a:pt x="134" y="24"/>
                  </a:cubicBezTo>
                  <a:cubicBezTo>
                    <a:pt x="134" y="24"/>
                    <a:pt x="133" y="23"/>
                    <a:pt x="133" y="23"/>
                  </a:cubicBezTo>
                  <a:cubicBezTo>
                    <a:pt x="134" y="25"/>
                    <a:pt x="134" y="26"/>
                    <a:pt x="135" y="27"/>
                  </a:cubicBezTo>
                  <a:close/>
                  <a:moveTo>
                    <a:pt x="56" y="130"/>
                  </a:moveTo>
                  <a:cubicBezTo>
                    <a:pt x="54" y="132"/>
                    <a:pt x="54" y="133"/>
                    <a:pt x="55" y="136"/>
                  </a:cubicBezTo>
                  <a:cubicBezTo>
                    <a:pt x="55" y="135"/>
                    <a:pt x="56" y="135"/>
                    <a:pt x="56" y="134"/>
                  </a:cubicBezTo>
                  <a:cubicBezTo>
                    <a:pt x="56" y="133"/>
                    <a:pt x="56" y="132"/>
                    <a:pt x="56" y="130"/>
                  </a:cubicBezTo>
                  <a:close/>
                  <a:moveTo>
                    <a:pt x="159" y="130"/>
                  </a:moveTo>
                  <a:cubicBezTo>
                    <a:pt x="159" y="131"/>
                    <a:pt x="159" y="131"/>
                    <a:pt x="159" y="131"/>
                  </a:cubicBezTo>
                  <a:cubicBezTo>
                    <a:pt x="159" y="133"/>
                    <a:pt x="159" y="135"/>
                    <a:pt x="158" y="138"/>
                  </a:cubicBezTo>
                  <a:cubicBezTo>
                    <a:pt x="158" y="138"/>
                    <a:pt x="158" y="138"/>
                    <a:pt x="159" y="139"/>
                  </a:cubicBezTo>
                  <a:cubicBezTo>
                    <a:pt x="160" y="136"/>
                    <a:pt x="160" y="133"/>
                    <a:pt x="159" y="130"/>
                  </a:cubicBezTo>
                  <a:close/>
                  <a:moveTo>
                    <a:pt x="26" y="211"/>
                  </a:moveTo>
                  <a:cubicBezTo>
                    <a:pt x="26" y="209"/>
                    <a:pt x="26" y="208"/>
                    <a:pt x="25" y="206"/>
                  </a:cubicBezTo>
                  <a:cubicBezTo>
                    <a:pt x="25" y="206"/>
                    <a:pt x="25" y="206"/>
                    <a:pt x="25" y="206"/>
                  </a:cubicBezTo>
                  <a:cubicBezTo>
                    <a:pt x="25" y="207"/>
                    <a:pt x="24" y="207"/>
                    <a:pt x="24" y="208"/>
                  </a:cubicBezTo>
                  <a:cubicBezTo>
                    <a:pt x="24" y="209"/>
                    <a:pt x="25" y="210"/>
                    <a:pt x="25" y="211"/>
                  </a:cubicBezTo>
                  <a:cubicBezTo>
                    <a:pt x="25" y="211"/>
                    <a:pt x="26" y="211"/>
                    <a:pt x="26" y="211"/>
                  </a:cubicBezTo>
                  <a:close/>
                  <a:moveTo>
                    <a:pt x="50" y="148"/>
                  </a:moveTo>
                  <a:cubicBezTo>
                    <a:pt x="50" y="148"/>
                    <a:pt x="51" y="147"/>
                    <a:pt x="51" y="146"/>
                  </a:cubicBezTo>
                  <a:cubicBezTo>
                    <a:pt x="52" y="146"/>
                    <a:pt x="52" y="146"/>
                    <a:pt x="52" y="146"/>
                  </a:cubicBezTo>
                  <a:cubicBezTo>
                    <a:pt x="51" y="145"/>
                    <a:pt x="52" y="144"/>
                    <a:pt x="51" y="143"/>
                  </a:cubicBezTo>
                  <a:cubicBezTo>
                    <a:pt x="51" y="144"/>
                    <a:pt x="50" y="145"/>
                    <a:pt x="50" y="145"/>
                  </a:cubicBezTo>
                  <a:cubicBezTo>
                    <a:pt x="50" y="146"/>
                    <a:pt x="50" y="147"/>
                    <a:pt x="50" y="148"/>
                  </a:cubicBezTo>
                  <a:close/>
                  <a:moveTo>
                    <a:pt x="165" y="70"/>
                  </a:moveTo>
                  <a:cubicBezTo>
                    <a:pt x="166" y="68"/>
                    <a:pt x="166" y="67"/>
                    <a:pt x="165" y="65"/>
                  </a:cubicBezTo>
                  <a:cubicBezTo>
                    <a:pt x="164" y="67"/>
                    <a:pt x="164" y="69"/>
                    <a:pt x="165" y="70"/>
                  </a:cubicBezTo>
                  <a:close/>
                  <a:moveTo>
                    <a:pt x="82" y="265"/>
                  </a:moveTo>
                  <a:cubicBezTo>
                    <a:pt x="84" y="267"/>
                    <a:pt x="86" y="268"/>
                    <a:pt x="88" y="269"/>
                  </a:cubicBezTo>
                  <a:cubicBezTo>
                    <a:pt x="87" y="267"/>
                    <a:pt x="85" y="266"/>
                    <a:pt x="82" y="265"/>
                  </a:cubicBezTo>
                  <a:close/>
                  <a:moveTo>
                    <a:pt x="94" y="265"/>
                  </a:moveTo>
                  <a:cubicBezTo>
                    <a:pt x="94" y="265"/>
                    <a:pt x="94" y="265"/>
                    <a:pt x="94" y="265"/>
                  </a:cubicBezTo>
                  <a:cubicBezTo>
                    <a:pt x="95" y="266"/>
                    <a:pt x="96" y="267"/>
                    <a:pt x="98" y="268"/>
                  </a:cubicBezTo>
                  <a:cubicBezTo>
                    <a:pt x="98" y="268"/>
                    <a:pt x="99" y="268"/>
                    <a:pt x="101" y="268"/>
                  </a:cubicBezTo>
                  <a:cubicBezTo>
                    <a:pt x="100" y="268"/>
                    <a:pt x="100" y="267"/>
                    <a:pt x="99" y="267"/>
                  </a:cubicBezTo>
                  <a:cubicBezTo>
                    <a:pt x="98" y="266"/>
                    <a:pt x="96" y="266"/>
                    <a:pt x="94" y="265"/>
                  </a:cubicBezTo>
                  <a:close/>
                  <a:moveTo>
                    <a:pt x="146" y="250"/>
                  </a:moveTo>
                  <a:cubicBezTo>
                    <a:pt x="146" y="251"/>
                    <a:pt x="145" y="252"/>
                    <a:pt x="145" y="254"/>
                  </a:cubicBezTo>
                  <a:cubicBezTo>
                    <a:pt x="146" y="254"/>
                    <a:pt x="147" y="254"/>
                    <a:pt x="147" y="253"/>
                  </a:cubicBezTo>
                  <a:cubicBezTo>
                    <a:pt x="147" y="252"/>
                    <a:pt x="147" y="252"/>
                    <a:pt x="147" y="251"/>
                  </a:cubicBezTo>
                  <a:cubicBezTo>
                    <a:pt x="147" y="251"/>
                    <a:pt x="147" y="250"/>
                    <a:pt x="146" y="250"/>
                  </a:cubicBezTo>
                  <a:close/>
                  <a:moveTo>
                    <a:pt x="52" y="123"/>
                  </a:moveTo>
                  <a:cubicBezTo>
                    <a:pt x="51" y="121"/>
                    <a:pt x="51" y="119"/>
                    <a:pt x="51" y="117"/>
                  </a:cubicBezTo>
                  <a:cubicBezTo>
                    <a:pt x="51" y="117"/>
                    <a:pt x="51" y="117"/>
                    <a:pt x="51" y="117"/>
                  </a:cubicBezTo>
                  <a:cubicBezTo>
                    <a:pt x="51" y="118"/>
                    <a:pt x="51" y="118"/>
                    <a:pt x="50" y="118"/>
                  </a:cubicBezTo>
                  <a:cubicBezTo>
                    <a:pt x="50" y="120"/>
                    <a:pt x="50" y="121"/>
                    <a:pt x="50" y="123"/>
                  </a:cubicBezTo>
                  <a:cubicBezTo>
                    <a:pt x="51" y="123"/>
                    <a:pt x="51" y="123"/>
                    <a:pt x="52" y="123"/>
                  </a:cubicBezTo>
                  <a:close/>
                  <a:moveTo>
                    <a:pt x="137" y="246"/>
                  </a:moveTo>
                  <a:cubicBezTo>
                    <a:pt x="137" y="248"/>
                    <a:pt x="136" y="250"/>
                    <a:pt x="136" y="252"/>
                  </a:cubicBezTo>
                  <a:cubicBezTo>
                    <a:pt x="136" y="251"/>
                    <a:pt x="136" y="251"/>
                    <a:pt x="137" y="251"/>
                  </a:cubicBezTo>
                  <a:cubicBezTo>
                    <a:pt x="137" y="250"/>
                    <a:pt x="138" y="249"/>
                    <a:pt x="138" y="248"/>
                  </a:cubicBezTo>
                  <a:cubicBezTo>
                    <a:pt x="139" y="247"/>
                    <a:pt x="139" y="247"/>
                    <a:pt x="137" y="246"/>
                  </a:cubicBezTo>
                  <a:close/>
                  <a:moveTo>
                    <a:pt x="89" y="260"/>
                  </a:moveTo>
                  <a:cubicBezTo>
                    <a:pt x="89" y="260"/>
                    <a:pt x="89" y="260"/>
                    <a:pt x="89" y="260"/>
                  </a:cubicBezTo>
                  <a:cubicBezTo>
                    <a:pt x="89" y="261"/>
                    <a:pt x="90" y="261"/>
                    <a:pt x="91" y="261"/>
                  </a:cubicBezTo>
                  <a:cubicBezTo>
                    <a:pt x="92" y="262"/>
                    <a:pt x="93" y="262"/>
                    <a:pt x="94" y="262"/>
                  </a:cubicBezTo>
                  <a:cubicBezTo>
                    <a:pt x="93" y="262"/>
                    <a:pt x="93" y="261"/>
                    <a:pt x="92" y="261"/>
                  </a:cubicBezTo>
                  <a:cubicBezTo>
                    <a:pt x="92" y="260"/>
                    <a:pt x="92" y="260"/>
                    <a:pt x="92" y="260"/>
                  </a:cubicBezTo>
                  <a:cubicBezTo>
                    <a:pt x="91" y="260"/>
                    <a:pt x="90" y="260"/>
                    <a:pt x="89" y="260"/>
                  </a:cubicBezTo>
                  <a:close/>
                  <a:moveTo>
                    <a:pt x="100" y="275"/>
                  </a:moveTo>
                  <a:cubicBezTo>
                    <a:pt x="100" y="275"/>
                    <a:pt x="100" y="275"/>
                    <a:pt x="100" y="275"/>
                  </a:cubicBezTo>
                  <a:cubicBezTo>
                    <a:pt x="100" y="274"/>
                    <a:pt x="100" y="274"/>
                    <a:pt x="99" y="274"/>
                  </a:cubicBezTo>
                  <a:cubicBezTo>
                    <a:pt x="98" y="273"/>
                    <a:pt x="97" y="273"/>
                    <a:pt x="95" y="273"/>
                  </a:cubicBezTo>
                  <a:cubicBezTo>
                    <a:pt x="95" y="274"/>
                    <a:pt x="96" y="274"/>
                    <a:pt x="96" y="275"/>
                  </a:cubicBezTo>
                  <a:cubicBezTo>
                    <a:pt x="97" y="275"/>
                    <a:pt x="99" y="275"/>
                    <a:pt x="100" y="275"/>
                  </a:cubicBezTo>
                  <a:close/>
                  <a:moveTo>
                    <a:pt x="159" y="95"/>
                  </a:moveTo>
                  <a:cubicBezTo>
                    <a:pt x="158" y="95"/>
                    <a:pt x="158" y="95"/>
                    <a:pt x="157" y="94"/>
                  </a:cubicBezTo>
                  <a:cubicBezTo>
                    <a:pt x="157" y="96"/>
                    <a:pt x="157" y="97"/>
                    <a:pt x="157" y="98"/>
                  </a:cubicBezTo>
                  <a:cubicBezTo>
                    <a:pt x="158" y="97"/>
                    <a:pt x="158" y="96"/>
                    <a:pt x="159" y="96"/>
                  </a:cubicBezTo>
                  <a:cubicBezTo>
                    <a:pt x="159" y="96"/>
                    <a:pt x="159" y="95"/>
                    <a:pt x="159" y="95"/>
                  </a:cubicBezTo>
                  <a:cubicBezTo>
                    <a:pt x="159" y="95"/>
                    <a:pt x="159" y="95"/>
                    <a:pt x="159" y="95"/>
                  </a:cubicBezTo>
                  <a:close/>
                  <a:moveTo>
                    <a:pt x="63" y="167"/>
                  </a:moveTo>
                  <a:cubicBezTo>
                    <a:pt x="62" y="164"/>
                    <a:pt x="62" y="162"/>
                    <a:pt x="61" y="159"/>
                  </a:cubicBezTo>
                  <a:cubicBezTo>
                    <a:pt x="61" y="160"/>
                    <a:pt x="61" y="161"/>
                    <a:pt x="61" y="162"/>
                  </a:cubicBezTo>
                  <a:cubicBezTo>
                    <a:pt x="61" y="164"/>
                    <a:pt x="62" y="166"/>
                    <a:pt x="63" y="167"/>
                  </a:cubicBezTo>
                  <a:close/>
                  <a:moveTo>
                    <a:pt x="15" y="170"/>
                  </a:moveTo>
                  <a:cubicBezTo>
                    <a:pt x="15" y="172"/>
                    <a:pt x="15" y="174"/>
                    <a:pt x="15" y="177"/>
                  </a:cubicBezTo>
                  <a:cubicBezTo>
                    <a:pt x="16" y="176"/>
                    <a:pt x="16" y="176"/>
                    <a:pt x="16" y="175"/>
                  </a:cubicBezTo>
                  <a:cubicBezTo>
                    <a:pt x="16" y="175"/>
                    <a:pt x="17" y="175"/>
                    <a:pt x="16" y="175"/>
                  </a:cubicBezTo>
                  <a:cubicBezTo>
                    <a:pt x="16" y="173"/>
                    <a:pt x="15" y="172"/>
                    <a:pt x="15" y="170"/>
                  </a:cubicBezTo>
                  <a:close/>
                  <a:moveTo>
                    <a:pt x="125" y="261"/>
                  </a:moveTo>
                  <a:cubicBezTo>
                    <a:pt x="126" y="260"/>
                    <a:pt x="127" y="259"/>
                    <a:pt x="128" y="259"/>
                  </a:cubicBezTo>
                  <a:cubicBezTo>
                    <a:pt x="128" y="258"/>
                    <a:pt x="128" y="257"/>
                    <a:pt x="127" y="257"/>
                  </a:cubicBezTo>
                  <a:cubicBezTo>
                    <a:pt x="126" y="258"/>
                    <a:pt x="126" y="259"/>
                    <a:pt x="125" y="261"/>
                  </a:cubicBezTo>
                  <a:close/>
                  <a:moveTo>
                    <a:pt x="157" y="110"/>
                  </a:moveTo>
                  <a:cubicBezTo>
                    <a:pt x="157" y="110"/>
                    <a:pt x="157" y="110"/>
                    <a:pt x="157" y="110"/>
                  </a:cubicBezTo>
                  <a:cubicBezTo>
                    <a:pt x="158" y="110"/>
                    <a:pt x="159" y="110"/>
                    <a:pt x="159" y="109"/>
                  </a:cubicBezTo>
                  <a:cubicBezTo>
                    <a:pt x="159" y="109"/>
                    <a:pt x="160" y="109"/>
                    <a:pt x="160" y="109"/>
                  </a:cubicBezTo>
                  <a:cubicBezTo>
                    <a:pt x="160" y="108"/>
                    <a:pt x="160" y="107"/>
                    <a:pt x="160" y="106"/>
                  </a:cubicBezTo>
                  <a:cubicBezTo>
                    <a:pt x="159" y="107"/>
                    <a:pt x="158" y="108"/>
                    <a:pt x="157" y="109"/>
                  </a:cubicBezTo>
                  <a:cubicBezTo>
                    <a:pt x="157" y="109"/>
                    <a:pt x="157" y="110"/>
                    <a:pt x="157" y="110"/>
                  </a:cubicBezTo>
                  <a:close/>
                  <a:moveTo>
                    <a:pt x="33" y="108"/>
                  </a:moveTo>
                  <a:cubicBezTo>
                    <a:pt x="32" y="108"/>
                    <a:pt x="32" y="108"/>
                    <a:pt x="31" y="108"/>
                  </a:cubicBezTo>
                  <a:cubicBezTo>
                    <a:pt x="31" y="108"/>
                    <a:pt x="31" y="107"/>
                    <a:pt x="30" y="106"/>
                  </a:cubicBezTo>
                  <a:cubicBezTo>
                    <a:pt x="30" y="108"/>
                    <a:pt x="31" y="109"/>
                    <a:pt x="31" y="111"/>
                  </a:cubicBezTo>
                  <a:cubicBezTo>
                    <a:pt x="32" y="110"/>
                    <a:pt x="32" y="109"/>
                    <a:pt x="33" y="108"/>
                  </a:cubicBezTo>
                  <a:close/>
                  <a:moveTo>
                    <a:pt x="131" y="159"/>
                  </a:moveTo>
                  <a:cubicBezTo>
                    <a:pt x="131" y="159"/>
                    <a:pt x="131" y="159"/>
                    <a:pt x="131" y="159"/>
                  </a:cubicBezTo>
                  <a:cubicBezTo>
                    <a:pt x="132" y="153"/>
                    <a:pt x="132" y="147"/>
                    <a:pt x="132" y="142"/>
                  </a:cubicBezTo>
                  <a:cubicBezTo>
                    <a:pt x="132" y="147"/>
                    <a:pt x="131" y="153"/>
                    <a:pt x="131" y="159"/>
                  </a:cubicBezTo>
                  <a:close/>
                  <a:moveTo>
                    <a:pt x="95" y="293"/>
                  </a:moveTo>
                  <a:cubicBezTo>
                    <a:pt x="95" y="292"/>
                    <a:pt x="94" y="292"/>
                    <a:pt x="94" y="291"/>
                  </a:cubicBezTo>
                  <a:cubicBezTo>
                    <a:pt x="93" y="291"/>
                    <a:pt x="92" y="291"/>
                    <a:pt x="90" y="291"/>
                  </a:cubicBezTo>
                  <a:cubicBezTo>
                    <a:pt x="91" y="291"/>
                    <a:pt x="92" y="292"/>
                    <a:pt x="92" y="292"/>
                  </a:cubicBezTo>
                  <a:cubicBezTo>
                    <a:pt x="93" y="293"/>
                    <a:pt x="94" y="293"/>
                    <a:pt x="95" y="293"/>
                  </a:cubicBezTo>
                  <a:close/>
                  <a:moveTo>
                    <a:pt x="101" y="6"/>
                  </a:moveTo>
                  <a:cubicBezTo>
                    <a:pt x="103" y="7"/>
                    <a:pt x="106" y="7"/>
                    <a:pt x="109" y="8"/>
                  </a:cubicBezTo>
                  <a:cubicBezTo>
                    <a:pt x="106" y="7"/>
                    <a:pt x="104" y="6"/>
                    <a:pt x="101" y="6"/>
                  </a:cubicBezTo>
                  <a:close/>
                  <a:moveTo>
                    <a:pt x="108" y="260"/>
                  </a:moveTo>
                  <a:cubicBezTo>
                    <a:pt x="108" y="260"/>
                    <a:pt x="108" y="260"/>
                    <a:pt x="108" y="260"/>
                  </a:cubicBezTo>
                  <a:cubicBezTo>
                    <a:pt x="109" y="261"/>
                    <a:pt x="110" y="261"/>
                    <a:pt x="111" y="261"/>
                  </a:cubicBezTo>
                  <a:cubicBezTo>
                    <a:pt x="111" y="261"/>
                    <a:pt x="112" y="261"/>
                    <a:pt x="112" y="261"/>
                  </a:cubicBezTo>
                  <a:cubicBezTo>
                    <a:pt x="112" y="261"/>
                    <a:pt x="113" y="260"/>
                    <a:pt x="113" y="260"/>
                  </a:cubicBezTo>
                  <a:cubicBezTo>
                    <a:pt x="113" y="260"/>
                    <a:pt x="113" y="260"/>
                    <a:pt x="113" y="260"/>
                  </a:cubicBezTo>
                  <a:cubicBezTo>
                    <a:pt x="111" y="260"/>
                    <a:pt x="109" y="260"/>
                    <a:pt x="108" y="260"/>
                  </a:cubicBezTo>
                  <a:close/>
                  <a:moveTo>
                    <a:pt x="149" y="201"/>
                  </a:moveTo>
                  <a:cubicBezTo>
                    <a:pt x="148" y="201"/>
                    <a:pt x="148" y="201"/>
                    <a:pt x="148" y="201"/>
                  </a:cubicBezTo>
                  <a:cubicBezTo>
                    <a:pt x="148" y="202"/>
                    <a:pt x="148" y="203"/>
                    <a:pt x="149" y="204"/>
                  </a:cubicBezTo>
                  <a:cubicBezTo>
                    <a:pt x="149" y="204"/>
                    <a:pt x="150" y="204"/>
                    <a:pt x="150" y="204"/>
                  </a:cubicBezTo>
                  <a:cubicBezTo>
                    <a:pt x="151" y="204"/>
                    <a:pt x="151" y="203"/>
                    <a:pt x="150" y="203"/>
                  </a:cubicBezTo>
                  <a:cubicBezTo>
                    <a:pt x="150" y="202"/>
                    <a:pt x="149" y="202"/>
                    <a:pt x="149" y="201"/>
                  </a:cubicBezTo>
                  <a:close/>
                  <a:moveTo>
                    <a:pt x="114" y="221"/>
                  </a:moveTo>
                  <a:cubicBezTo>
                    <a:pt x="114" y="218"/>
                    <a:pt x="112" y="216"/>
                    <a:pt x="111" y="217"/>
                  </a:cubicBezTo>
                  <a:cubicBezTo>
                    <a:pt x="112" y="218"/>
                    <a:pt x="113" y="219"/>
                    <a:pt x="114" y="221"/>
                  </a:cubicBezTo>
                  <a:close/>
                  <a:moveTo>
                    <a:pt x="56" y="257"/>
                  </a:moveTo>
                  <a:cubicBezTo>
                    <a:pt x="56" y="257"/>
                    <a:pt x="56" y="257"/>
                    <a:pt x="56" y="257"/>
                  </a:cubicBezTo>
                  <a:cubicBezTo>
                    <a:pt x="57" y="257"/>
                    <a:pt x="57" y="256"/>
                    <a:pt x="57" y="256"/>
                  </a:cubicBezTo>
                  <a:cubicBezTo>
                    <a:pt x="57" y="255"/>
                    <a:pt x="56" y="254"/>
                    <a:pt x="56" y="253"/>
                  </a:cubicBezTo>
                  <a:cubicBezTo>
                    <a:pt x="55" y="254"/>
                    <a:pt x="55" y="254"/>
                    <a:pt x="55" y="255"/>
                  </a:cubicBezTo>
                  <a:cubicBezTo>
                    <a:pt x="55" y="255"/>
                    <a:pt x="55" y="256"/>
                    <a:pt x="56" y="256"/>
                  </a:cubicBezTo>
                  <a:cubicBezTo>
                    <a:pt x="56" y="257"/>
                    <a:pt x="56" y="257"/>
                    <a:pt x="56" y="257"/>
                  </a:cubicBezTo>
                  <a:close/>
                  <a:moveTo>
                    <a:pt x="166" y="140"/>
                  </a:moveTo>
                  <a:cubicBezTo>
                    <a:pt x="166" y="138"/>
                    <a:pt x="166" y="136"/>
                    <a:pt x="166" y="135"/>
                  </a:cubicBezTo>
                  <a:cubicBezTo>
                    <a:pt x="164" y="136"/>
                    <a:pt x="164" y="137"/>
                    <a:pt x="166" y="140"/>
                  </a:cubicBezTo>
                  <a:close/>
                  <a:moveTo>
                    <a:pt x="24" y="157"/>
                  </a:moveTo>
                  <a:cubicBezTo>
                    <a:pt x="25" y="156"/>
                    <a:pt x="25" y="155"/>
                    <a:pt x="26" y="154"/>
                  </a:cubicBezTo>
                  <a:cubicBezTo>
                    <a:pt x="26" y="154"/>
                    <a:pt x="26" y="153"/>
                    <a:pt x="26" y="153"/>
                  </a:cubicBezTo>
                  <a:cubicBezTo>
                    <a:pt x="25" y="154"/>
                    <a:pt x="24" y="155"/>
                    <a:pt x="23" y="156"/>
                  </a:cubicBezTo>
                  <a:cubicBezTo>
                    <a:pt x="23" y="157"/>
                    <a:pt x="24" y="157"/>
                    <a:pt x="24" y="157"/>
                  </a:cubicBezTo>
                  <a:close/>
                  <a:moveTo>
                    <a:pt x="55" y="184"/>
                  </a:moveTo>
                  <a:cubicBezTo>
                    <a:pt x="55" y="184"/>
                    <a:pt x="55" y="184"/>
                    <a:pt x="55" y="184"/>
                  </a:cubicBezTo>
                  <a:cubicBezTo>
                    <a:pt x="55" y="186"/>
                    <a:pt x="54" y="187"/>
                    <a:pt x="55" y="189"/>
                  </a:cubicBezTo>
                  <a:cubicBezTo>
                    <a:pt x="55" y="188"/>
                    <a:pt x="56" y="188"/>
                    <a:pt x="57" y="188"/>
                  </a:cubicBezTo>
                  <a:cubicBezTo>
                    <a:pt x="56" y="187"/>
                    <a:pt x="56" y="185"/>
                    <a:pt x="55" y="184"/>
                  </a:cubicBezTo>
                  <a:close/>
                  <a:moveTo>
                    <a:pt x="169" y="65"/>
                  </a:moveTo>
                  <a:cubicBezTo>
                    <a:pt x="169" y="65"/>
                    <a:pt x="169" y="65"/>
                    <a:pt x="169" y="65"/>
                  </a:cubicBezTo>
                  <a:cubicBezTo>
                    <a:pt x="169" y="66"/>
                    <a:pt x="169" y="66"/>
                    <a:pt x="169" y="67"/>
                  </a:cubicBezTo>
                  <a:cubicBezTo>
                    <a:pt x="169" y="68"/>
                    <a:pt x="170" y="69"/>
                    <a:pt x="171" y="71"/>
                  </a:cubicBezTo>
                  <a:cubicBezTo>
                    <a:pt x="171" y="70"/>
                    <a:pt x="171" y="70"/>
                    <a:pt x="171" y="70"/>
                  </a:cubicBezTo>
                  <a:cubicBezTo>
                    <a:pt x="171" y="68"/>
                    <a:pt x="170" y="67"/>
                    <a:pt x="169" y="65"/>
                  </a:cubicBezTo>
                  <a:close/>
                  <a:moveTo>
                    <a:pt x="77" y="266"/>
                  </a:moveTo>
                  <a:cubicBezTo>
                    <a:pt x="77" y="266"/>
                    <a:pt x="77" y="265"/>
                    <a:pt x="77" y="265"/>
                  </a:cubicBezTo>
                  <a:cubicBezTo>
                    <a:pt x="77" y="264"/>
                    <a:pt x="76" y="263"/>
                    <a:pt x="76" y="261"/>
                  </a:cubicBezTo>
                  <a:cubicBezTo>
                    <a:pt x="75" y="262"/>
                    <a:pt x="75" y="263"/>
                    <a:pt x="75" y="264"/>
                  </a:cubicBezTo>
                  <a:cubicBezTo>
                    <a:pt x="75" y="264"/>
                    <a:pt x="76" y="265"/>
                    <a:pt x="77" y="266"/>
                  </a:cubicBezTo>
                  <a:close/>
                  <a:moveTo>
                    <a:pt x="74" y="8"/>
                  </a:moveTo>
                  <a:cubicBezTo>
                    <a:pt x="74" y="8"/>
                    <a:pt x="74" y="8"/>
                    <a:pt x="74" y="8"/>
                  </a:cubicBezTo>
                  <a:cubicBezTo>
                    <a:pt x="76" y="8"/>
                    <a:pt x="78" y="8"/>
                    <a:pt x="79" y="7"/>
                  </a:cubicBezTo>
                  <a:cubicBezTo>
                    <a:pt x="79" y="7"/>
                    <a:pt x="80" y="6"/>
                    <a:pt x="80" y="6"/>
                  </a:cubicBezTo>
                  <a:cubicBezTo>
                    <a:pt x="78" y="7"/>
                    <a:pt x="76" y="7"/>
                    <a:pt x="74" y="8"/>
                  </a:cubicBezTo>
                  <a:close/>
                  <a:moveTo>
                    <a:pt x="33" y="98"/>
                  </a:moveTo>
                  <a:cubicBezTo>
                    <a:pt x="34" y="97"/>
                    <a:pt x="34" y="96"/>
                    <a:pt x="35" y="95"/>
                  </a:cubicBezTo>
                  <a:cubicBezTo>
                    <a:pt x="35" y="95"/>
                    <a:pt x="35" y="94"/>
                    <a:pt x="35" y="93"/>
                  </a:cubicBezTo>
                  <a:cubicBezTo>
                    <a:pt x="33" y="94"/>
                    <a:pt x="33" y="96"/>
                    <a:pt x="33" y="98"/>
                  </a:cubicBezTo>
                  <a:close/>
                  <a:moveTo>
                    <a:pt x="42" y="197"/>
                  </a:moveTo>
                  <a:cubicBezTo>
                    <a:pt x="43" y="196"/>
                    <a:pt x="43" y="195"/>
                    <a:pt x="43" y="195"/>
                  </a:cubicBezTo>
                  <a:cubicBezTo>
                    <a:pt x="43" y="194"/>
                    <a:pt x="42" y="193"/>
                    <a:pt x="42" y="192"/>
                  </a:cubicBezTo>
                  <a:cubicBezTo>
                    <a:pt x="42" y="192"/>
                    <a:pt x="42" y="191"/>
                    <a:pt x="41" y="191"/>
                  </a:cubicBezTo>
                  <a:cubicBezTo>
                    <a:pt x="41" y="193"/>
                    <a:pt x="42" y="195"/>
                    <a:pt x="42" y="197"/>
                  </a:cubicBezTo>
                  <a:close/>
                  <a:moveTo>
                    <a:pt x="71" y="78"/>
                  </a:moveTo>
                  <a:cubicBezTo>
                    <a:pt x="71" y="73"/>
                    <a:pt x="71" y="68"/>
                    <a:pt x="72" y="63"/>
                  </a:cubicBezTo>
                  <a:cubicBezTo>
                    <a:pt x="71" y="68"/>
                    <a:pt x="71" y="73"/>
                    <a:pt x="71" y="78"/>
                  </a:cubicBezTo>
                  <a:close/>
                  <a:moveTo>
                    <a:pt x="148" y="156"/>
                  </a:moveTo>
                  <a:cubicBezTo>
                    <a:pt x="146" y="158"/>
                    <a:pt x="146" y="159"/>
                    <a:pt x="147" y="161"/>
                  </a:cubicBezTo>
                  <a:cubicBezTo>
                    <a:pt x="147" y="160"/>
                    <a:pt x="147" y="159"/>
                    <a:pt x="148" y="159"/>
                  </a:cubicBezTo>
                  <a:cubicBezTo>
                    <a:pt x="148" y="158"/>
                    <a:pt x="148" y="157"/>
                    <a:pt x="148" y="156"/>
                  </a:cubicBezTo>
                  <a:close/>
                  <a:moveTo>
                    <a:pt x="147" y="171"/>
                  </a:moveTo>
                  <a:cubicBezTo>
                    <a:pt x="148" y="170"/>
                    <a:pt x="149" y="169"/>
                    <a:pt x="149" y="168"/>
                  </a:cubicBezTo>
                  <a:cubicBezTo>
                    <a:pt x="148" y="168"/>
                    <a:pt x="148" y="168"/>
                    <a:pt x="148" y="165"/>
                  </a:cubicBezTo>
                  <a:cubicBezTo>
                    <a:pt x="148" y="166"/>
                    <a:pt x="147" y="167"/>
                    <a:pt x="147" y="167"/>
                  </a:cubicBezTo>
                  <a:cubicBezTo>
                    <a:pt x="147" y="168"/>
                    <a:pt x="147" y="170"/>
                    <a:pt x="147" y="171"/>
                  </a:cubicBezTo>
                  <a:close/>
                  <a:moveTo>
                    <a:pt x="169" y="79"/>
                  </a:moveTo>
                  <a:cubicBezTo>
                    <a:pt x="169" y="79"/>
                    <a:pt x="169" y="79"/>
                    <a:pt x="170" y="79"/>
                  </a:cubicBezTo>
                  <a:cubicBezTo>
                    <a:pt x="170" y="78"/>
                    <a:pt x="170" y="77"/>
                    <a:pt x="171" y="76"/>
                  </a:cubicBezTo>
                  <a:cubicBezTo>
                    <a:pt x="171" y="75"/>
                    <a:pt x="171" y="75"/>
                    <a:pt x="170" y="74"/>
                  </a:cubicBezTo>
                  <a:cubicBezTo>
                    <a:pt x="170" y="75"/>
                    <a:pt x="170" y="75"/>
                    <a:pt x="169" y="75"/>
                  </a:cubicBezTo>
                  <a:cubicBezTo>
                    <a:pt x="169" y="75"/>
                    <a:pt x="169" y="76"/>
                    <a:pt x="169" y="76"/>
                  </a:cubicBezTo>
                  <a:cubicBezTo>
                    <a:pt x="169" y="77"/>
                    <a:pt x="169" y="78"/>
                    <a:pt x="169" y="79"/>
                  </a:cubicBezTo>
                  <a:close/>
                  <a:moveTo>
                    <a:pt x="92" y="28"/>
                  </a:moveTo>
                  <a:cubicBezTo>
                    <a:pt x="93" y="28"/>
                    <a:pt x="93" y="28"/>
                    <a:pt x="94" y="27"/>
                  </a:cubicBezTo>
                  <a:cubicBezTo>
                    <a:pt x="94" y="27"/>
                    <a:pt x="94" y="26"/>
                    <a:pt x="94" y="26"/>
                  </a:cubicBezTo>
                  <a:cubicBezTo>
                    <a:pt x="94" y="26"/>
                    <a:pt x="94" y="25"/>
                    <a:pt x="93" y="25"/>
                  </a:cubicBezTo>
                  <a:cubicBezTo>
                    <a:pt x="93" y="25"/>
                    <a:pt x="92" y="25"/>
                    <a:pt x="92" y="25"/>
                  </a:cubicBezTo>
                  <a:cubicBezTo>
                    <a:pt x="92" y="26"/>
                    <a:pt x="92" y="27"/>
                    <a:pt x="92" y="28"/>
                  </a:cubicBezTo>
                  <a:close/>
                  <a:moveTo>
                    <a:pt x="55" y="240"/>
                  </a:moveTo>
                  <a:cubicBezTo>
                    <a:pt x="54" y="240"/>
                    <a:pt x="54" y="240"/>
                    <a:pt x="54" y="241"/>
                  </a:cubicBezTo>
                  <a:cubicBezTo>
                    <a:pt x="54" y="241"/>
                    <a:pt x="54" y="241"/>
                    <a:pt x="54" y="241"/>
                  </a:cubicBezTo>
                  <a:cubicBezTo>
                    <a:pt x="54" y="242"/>
                    <a:pt x="54" y="243"/>
                    <a:pt x="55" y="244"/>
                  </a:cubicBezTo>
                  <a:cubicBezTo>
                    <a:pt x="55" y="243"/>
                    <a:pt x="56" y="243"/>
                    <a:pt x="56" y="243"/>
                  </a:cubicBezTo>
                  <a:cubicBezTo>
                    <a:pt x="56" y="242"/>
                    <a:pt x="55" y="241"/>
                    <a:pt x="55" y="240"/>
                  </a:cubicBezTo>
                  <a:close/>
                  <a:moveTo>
                    <a:pt x="141" y="154"/>
                  </a:moveTo>
                  <a:cubicBezTo>
                    <a:pt x="141" y="154"/>
                    <a:pt x="141" y="154"/>
                    <a:pt x="141" y="154"/>
                  </a:cubicBezTo>
                  <a:cubicBezTo>
                    <a:pt x="140" y="158"/>
                    <a:pt x="140" y="163"/>
                    <a:pt x="139" y="168"/>
                  </a:cubicBezTo>
                  <a:cubicBezTo>
                    <a:pt x="139" y="168"/>
                    <a:pt x="139" y="168"/>
                    <a:pt x="139" y="168"/>
                  </a:cubicBezTo>
                  <a:cubicBezTo>
                    <a:pt x="140" y="163"/>
                    <a:pt x="141" y="158"/>
                    <a:pt x="141" y="154"/>
                  </a:cubicBezTo>
                  <a:close/>
                  <a:moveTo>
                    <a:pt x="149" y="195"/>
                  </a:moveTo>
                  <a:cubicBezTo>
                    <a:pt x="148" y="197"/>
                    <a:pt x="148" y="198"/>
                    <a:pt x="148" y="199"/>
                  </a:cubicBezTo>
                  <a:cubicBezTo>
                    <a:pt x="149" y="199"/>
                    <a:pt x="149" y="199"/>
                    <a:pt x="149" y="198"/>
                  </a:cubicBezTo>
                  <a:cubicBezTo>
                    <a:pt x="150" y="198"/>
                    <a:pt x="150" y="197"/>
                    <a:pt x="150" y="196"/>
                  </a:cubicBezTo>
                  <a:cubicBezTo>
                    <a:pt x="150" y="195"/>
                    <a:pt x="150" y="195"/>
                    <a:pt x="149" y="195"/>
                  </a:cubicBezTo>
                  <a:close/>
                  <a:moveTo>
                    <a:pt x="42" y="225"/>
                  </a:moveTo>
                  <a:cubicBezTo>
                    <a:pt x="43" y="227"/>
                    <a:pt x="43" y="230"/>
                    <a:pt x="44" y="231"/>
                  </a:cubicBezTo>
                  <a:cubicBezTo>
                    <a:pt x="44" y="230"/>
                    <a:pt x="44" y="229"/>
                    <a:pt x="44" y="228"/>
                  </a:cubicBezTo>
                  <a:cubicBezTo>
                    <a:pt x="44" y="228"/>
                    <a:pt x="44" y="227"/>
                    <a:pt x="44" y="227"/>
                  </a:cubicBezTo>
                  <a:cubicBezTo>
                    <a:pt x="43" y="226"/>
                    <a:pt x="43" y="225"/>
                    <a:pt x="42" y="225"/>
                  </a:cubicBezTo>
                  <a:close/>
                  <a:moveTo>
                    <a:pt x="120" y="259"/>
                  </a:moveTo>
                  <a:cubicBezTo>
                    <a:pt x="119" y="261"/>
                    <a:pt x="118" y="262"/>
                    <a:pt x="117" y="263"/>
                  </a:cubicBezTo>
                  <a:cubicBezTo>
                    <a:pt x="117" y="263"/>
                    <a:pt x="117" y="263"/>
                    <a:pt x="117" y="263"/>
                  </a:cubicBezTo>
                  <a:cubicBezTo>
                    <a:pt x="117" y="263"/>
                    <a:pt x="118" y="263"/>
                    <a:pt x="119" y="263"/>
                  </a:cubicBezTo>
                  <a:cubicBezTo>
                    <a:pt x="119" y="263"/>
                    <a:pt x="119" y="262"/>
                    <a:pt x="119" y="262"/>
                  </a:cubicBezTo>
                  <a:cubicBezTo>
                    <a:pt x="120" y="261"/>
                    <a:pt x="120" y="261"/>
                    <a:pt x="120" y="259"/>
                  </a:cubicBezTo>
                  <a:close/>
                  <a:moveTo>
                    <a:pt x="94" y="209"/>
                  </a:moveTo>
                  <a:cubicBezTo>
                    <a:pt x="94" y="209"/>
                    <a:pt x="95" y="209"/>
                    <a:pt x="95" y="209"/>
                  </a:cubicBezTo>
                  <a:cubicBezTo>
                    <a:pt x="95" y="208"/>
                    <a:pt x="95" y="208"/>
                    <a:pt x="96" y="207"/>
                  </a:cubicBezTo>
                  <a:cubicBezTo>
                    <a:pt x="94" y="206"/>
                    <a:pt x="94" y="206"/>
                    <a:pt x="93" y="206"/>
                  </a:cubicBezTo>
                  <a:cubicBezTo>
                    <a:pt x="94" y="207"/>
                    <a:pt x="94" y="208"/>
                    <a:pt x="94" y="209"/>
                  </a:cubicBezTo>
                  <a:close/>
                  <a:moveTo>
                    <a:pt x="62" y="29"/>
                  </a:moveTo>
                  <a:cubicBezTo>
                    <a:pt x="63" y="29"/>
                    <a:pt x="63" y="28"/>
                    <a:pt x="63" y="28"/>
                  </a:cubicBezTo>
                  <a:cubicBezTo>
                    <a:pt x="63" y="27"/>
                    <a:pt x="63" y="26"/>
                    <a:pt x="63" y="25"/>
                  </a:cubicBezTo>
                  <a:cubicBezTo>
                    <a:pt x="62" y="25"/>
                    <a:pt x="62" y="26"/>
                    <a:pt x="61" y="26"/>
                  </a:cubicBezTo>
                  <a:cubicBezTo>
                    <a:pt x="62" y="27"/>
                    <a:pt x="62" y="28"/>
                    <a:pt x="62" y="29"/>
                  </a:cubicBezTo>
                  <a:close/>
                  <a:moveTo>
                    <a:pt x="105" y="264"/>
                  </a:moveTo>
                  <a:cubicBezTo>
                    <a:pt x="105" y="264"/>
                    <a:pt x="105" y="264"/>
                    <a:pt x="105" y="264"/>
                  </a:cubicBezTo>
                  <a:cubicBezTo>
                    <a:pt x="103" y="263"/>
                    <a:pt x="100" y="263"/>
                    <a:pt x="98" y="262"/>
                  </a:cubicBezTo>
                  <a:cubicBezTo>
                    <a:pt x="99" y="263"/>
                    <a:pt x="100" y="264"/>
                    <a:pt x="101" y="264"/>
                  </a:cubicBezTo>
                  <a:cubicBezTo>
                    <a:pt x="102" y="264"/>
                    <a:pt x="103" y="264"/>
                    <a:pt x="104" y="264"/>
                  </a:cubicBezTo>
                  <a:cubicBezTo>
                    <a:pt x="105" y="264"/>
                    <a:pt x="105" y="264"/>
                    <a:pt x="105" y="264"/>
                  </a:cubicBezTo>
                  <a:close/>
                  <a:moveTo>
                    <a:pt x="70" y="278"/>
                  </a:moveTo>
                  <a:cubicBezTo>
                    <a:pt x="69" y="277"/>
                    <a:pt x="68" y="277"/>
                    <a:pt x="68" y="276"/>
                  </a:cubicBezTo>
                  <a:cubicBezTo>
                    <a:pt x="67" y="277"/>
                    <a:pt x="67" y="278"/>
                    <a:pt x="67" y="279"/>
                  </a:cubicBezTo>
                  <a:cubicBezTo>
                    <a:pt x="68" y="279"/>
                    <a:pt x="68" y="279"/>
                    <a:pt x="68" y="279"/>
                  </a:cubicBezTo>
                  <a:cubicBezTo>
                    <a:pt x="69" y="279"/>
                    <a:pt x="69" y="279"/>
                    <a:pt x="70" y="278"/>
                  </a:cubicBezTo>
                  <a:close/>
                  <a:moveTo>
                    <a:pt x="170" y="224"/>
                  </a:moveTo>
                  <a:cubicBezTo>
                    <a:pt x="171" y="222"/>
                    <a:pt x="172" y="220"/>
                    <a:pt x="172" y="217"/>
                  </a:cubicBezTo>
                  <a:cubicBezTo>
                    <a:pt x="171" y="218"/>
                    <a:pt x="170" y="221"/>
                    <a:pt x="170" y="224"/>
                  </a:cubicBezTo>
                  <a:close/>
                  <a:moveTo>
                    <a:pt x="116" y="18"/>
                  </a:moveTo>
                  <a:cubicBezTo>
                    <a:pt x="115" y="17"/>
                    <a:pt x="114" y="17"/>
                    <a:pt x="113" y="15"/>
                  </a:cubicBezTo>
                  <a:cubicBezTo>
                    <a:pt x="113" y="17"/>
                    <a:pt x="114" y="18"/>
                    <a:pt x="114" y="20"/>
                  </a:cubicBezTo>
                  <a:cubicBezTo>
                    <a:pt x="115" y="19"/>
                    <a:pt x="115" y="19"/>
                    <a:pt x="116" y="18"/>
                  </a:cubicBezTo>
                  <a:close/>
                  <a:moveTo>
                    <a:pt x="99" y="210"/>
                  </a:moveTo>
                  <a:cubicBezTo>
                    <a:pt x="100" y="211"/>
                    <a:pt x="100" y="211"/>
                    <a:pt x="100" y="210"/>
                  </a:cubicBezTo>
                  <a:cubicBezTo>
                    <a:pt x="101" y="209"/>
                    <a:pt x="101" y="208"/>
                    <a:pt x="101" y="207"/>
                  </a:cubicBezTo>
                  <a:cubicBezTo>
                    <a:pt x="100" y="207"/>
                    <a:pt x="100" y="207"/>
                    <a:pt x="99" y="207"/>
                  </a:cubicBezTo>
                  <a:cubicBezTo>
                    <a:pt x="99" y="208"/>
                    <a:pt x="99" y="209"/>
                    <a:pt x="99" y="210"/>
                  </a:cubicBezTo>
                  <a:close/>
                  <a:moveTo>
                    <a:pt x="147" y="53"/>
                  </a:moveTo>
                  <a:cubicBezTo>
                    <a:pt x="148" y="52"/>
                    <a:pt x="148" y="52"/>
                    <a:pt x="148" y="51"/>
                  </a:cubicBezTo>
                  <a:cubicBezTo>
                    <a:pt x="148" y="50"/>
                    <a:pt x="147" y="49"/>
                    <a:pt x="146" y="48"/>
                  </a:cubicBezTo>
                  <a:cubicBezTo>
                    <a:pt x="146" y="48"/>
                    <a:pt x="146" y="49"/>
                    <a:pt x="146" y="49"/>
                  </a:cubicBezTo>
                  <a:cubicBezTo>
                    <a:pt x="146" y="50"/>
                    <a:pt x="146" y="51"/>
                    <a:pt x="147" y="53"/>
                  </a:cubicBezTo>
                  <a:close/>
                  <a:moveTo>
                    <a:pt x="49" y="176"/>
                  </a:moveTo>
                  <a:cubicBezTo>
                    <a:pt x="48" y="176"/>
                    <a:pt x="48" y="175"/>
                    <a:pt x="47" y="174"/>
                  </a:cubicBezTo>
                  <a:cubicBezTo>
                    <a:pt x="46" y="174"/>
                    <a:pt x="46" y="175"/>
                    <a:pt x="45" y="175"/>
                  </a:cubicBezTo>
                  <a:cubicBezTo>
                    <a:pt x="45" y="175"/>
                    <a:pt x="45" y="176"/>
                    <a:pt x="46" y="176"/>
                  </a:cubicBezTo>
                  <a:cubicBezTo>
                    <a:pt x="47" y="176"/>
                    <a:pt x="48" y="177"/>
                    <a:pt x="49" y="176"/>
                  </a:cubicBezTo>
                  <a:close/>
                  <a:moveTo>
                    <a:pt x="59" y="65"/>
                  </a:moveTo>
                  <a:cubicBezTo>
                    <a:pt x="59" y="65"/>
                    <a:pt x="59" y="65"/>
                    <a:pt x="59" y="65"/>
                  </a:cubicBezTo>
                  <a:cubicBezTo>
                    <a:pt x="59" y="63"/>
                    <a:pt x="59" y="60"/>
                    <a:pt x="59" y="58"/>
                  </a:cubicBezTo>
                  <a:cubicBezTo>
                    <a:pt x="59" y="58"/>
                    <a:pt x="59" y="58"/>
                    <a:pt x="59" y="58"/>
                  </a:cubicBezTo>
                  <a:cubicBezTo>
                    <a:pt x="59" y="60"/>
                    <a:pt x="59" y="62"/>
                    <a:pt x="59" y="64"/>
                  </a:cubicBezTo>
                  <a:cubicBezTo>
                    <a:pt x="59" y="64"/>
                    <a:pt x="59" y="65"/>
                    <a:pt x="59" y="65"/>
                  </a:cubicBezTo>
                  <a:close/>
                  <a:moveTo>
                    <a:pt x="26" y="101"/>
                  </a:moveTo>
                  <a:cubicBezTo>
                    <a:pt x="24" y="102"/>
                    <a:pt x="24" y="104"/>
                    <a:pt x="24" y="105"/>
                  </a:cubicBezTo>
                  <a:cubicBezTo>
                    <a:pt x="24" y="105"/>
                    <a:pt x="25" y="105"/>
                    <a:pt x="26" y="104"/>
                  </a:cubicBezTo>
                  <a:cubicBezTo>
                    <a:pt x="26" y="103"/>
                    <a:pt x="26" y="102"/>
                    <a:pt x="26" y="101"/>
                  </a:cubicBezTo>
                  <a:close/>
                  <a:moveTo>
                    <a:pt x="163" y="102"/>
                  </a:moveTo>
                  <a:cubicBezTo>
                    <a:pt x="163" y="102"/>
                    <a:pt x="163" y="102"/>
                    <a:pt x="163" y="103"/>
                  </a:cubicBezTo>
                  <a:cubicBezTo>
                    <a:pt x="163" y="103"/>
                    <a:pt x="163" y="104"/>
                    <a:pt x="163" y="105"/>
                  </a:cubicBezTo>
                  <a:cubicBezTo>
                    <a:pt x="163" y="105"/>
                    <a:pt x="163" y="106"/>
                    <a:pt x="164" y="107"/>
                  </a:cubicBezTo>
                  <a:cubicBezTo>
                    <a:pt x="164" y="107"/>
                    <a:pt x="164" y="107"/>
                    <a:pt x="164" y="107"/>
                  </a:cubicBezTo>
                  <a:cubicBezTo>
                    <a:pt x="164" y="107"/>
                    <a:pt x="164" y="107"/>
                    <a:pt x="164" y="107"/>
                  </a:cubicBezTo>
                  <a:cubicBezTo>
                    <a:pt x="164" y="106"/>
                    <a:pt x="164" y="106"/>
                    <a:pt x="164" y="106"/>
                  </a:cubicBezTo>
                  <a:cubicBezTo>
                    <a:pt x="164" y="104"/>
                    <a:pt x="164" y="103"/>
                    <a:pt x="163" y="102"/>
                  </a:cubicBezTo>
                  <a:close/>
                  <a:moveTo>
                    <a:pt x="31" y="211"/>
                  </a:moveTo>
                  <a:cubicBezTo>
                    <a:pt x="31" y="211"/>
                    <a:pt x="31" y="211"/>
                    <a:pt x="31" y="211"/>
                  </a:cubicBezTo>
                  <a:cubicBezTo>
                    <a:pt x="31" y="212"/>
                    <a:pt x="32" y="214"/>
                    <a:pt x="32" y="215"/>
                  </a:cubicBezTo>
                  <a:cubicBezTo>
                    <a:pt x="33" y="214"/>
                    <a:pt x="33" y="214"/>
                    <a:pt x="33" y="213"/>
                  </a:cubicBezTo>
                  <a:cubicBezTo>
                    <a:pt x="34" y="213"/>
                    <a:pt x="34" y="213"/>
                    <a:pt x="33" y="212"/>
                  </a:cubicBezTo>
                  <a:cubicBezTo>
                    <a:pt x="33" y="212"/>
                    <a:pt x="32" y="211"/>
                    <a:pt x="31" y="211"/>
                  </a:cubicBezTo>
                  <a:close/>
                  <a:moveTo>
                    <a:pt x="52" y="217"/>
                  </a:moveTo>
                  <a:cubicBezTo>
                    <a:pt x="52" y="216"/>
                    <a:pt x="52" y="215"/>
                    <a:pt x="51" y="214"/>
                  </a:cubicBezTo>
                  <a:cubicBezTo>
                    <a:pt x="51" y="215"/>
                    <a:pt x="50" y="215"/>
                    <a:pt x="49" y="215"/>
                  </a:cubicBezTo>
                  <a:cubicBezTo>
                    <a:pt x="49" y="216"/>
                    <a:pt x="49" y="216"/>
                    <a:pt x="49" y="217"/>
                  </a:cubicBezTo>
                  <a:cubicBezTo>
                    <a:pt x="50" y="216"/>
                    <a:pt x="51" y="216"/>
                    <a:pt x="52" y="217"/>
                  </a:cubicBezTo>
                  <a:close/>
                  <a:moveTo>
                    <a:pt x="47" y="257"/>
                  </a:moveTo>
                  <a:cubicBezTo>
                    <a:pt x="47" y="259"/>
                    <a:pt x="49" y="260"/>
                    <a:pt x="50" y="261"/>
                  </a:cubicBezTo>
                  <a:cubicBezTo>
                    <a:pt x="50" y="260"/>
                    <a:pt x="51" y="260"/>
                    <a:pt x="50" y="259"/>
                  </a:cubicBezTo>
                  <a:cubicBezTo>
                    <a:pt x="49" y="259"/>
                    <a:pt x="48" y="258"/>
                    <a:pt x="47" y="257"/>
                  </a:cubicBezTo>
                  <a:close/>
                  <a:moveTo>
                    <a:pt x="181" y="142"/>
                  </a:moveTo>
                  <a:cubicBezTo>
                    <a:pt x="181" y="142"/>
                    <a:pt x="180" y="142"/>
                    <a:pt x="180" y="142"/>
                  </a:cubicBezTo>
                  <a:cubicBezTo>
                    <a:pt x="180" y="144"/>
                    <a:pt x="179" y="147"/>
                    <a:pt x="179" y="149"/>
                  </a:cubicBezTo>
                  <a:cubicBezTo>
                    <a:pt x="179" y="149"/>
                    <a:pt x="179" y="149"/>
                    <a:pt x="179" y="149"/>
                  </a:cubicBezTo>
                  <a:cubicBezTo>
                    <a:pt x="180" y="148"/>
                    <a:pt x="180" y="147"/>
                    <a:pt x="180" y="146"/>
                  </a:cubicBezTo>
                  <a:cubicBezTo>
                    <a:pt x="181" y="145"/>
                    <a:pt x="181" y="144"/>
                    <a:pt x="181" y="142"/>
                  </a:cubicBezTo>
                  <a:close/>
                  <a:moveTo>
                    <a:pt x="142" y="250"/>
                  </a:moveTo>
                  <a:cubicBezTo>
                    <a:pt x="143" y="249"/>
                    <a:pt x="143" y="247"/>
                    <a:pt x="143" y="246"/>
                  </a:cubicBezTo>
                  <a:cubicBezTo>
                    <a:pt x="141" y="248"/>
                    <a:pt x="141" y="248"/>
                    <a:pt x="142" y="250"/>
                  </a:cubicBezTo>
                  <a:cubicBezTo>
                    <a:pt x="142" y="250"/>
                    <a:pt x="142" y="250"/>
                    <a:pt x="142" y="250"/>
                  </a:cubicBezTo>
                  <a:close/>
                  <a:moveTo>
                    <a:pt x="24" y="131"/>
                  </a:moveTo>
                  <a:cubicBezTo>
                    <a:pt x="24" y="131"/>
                    <a:pt x="24" y="131"/>
                    <a:pt x="24" y="131"/>
                  </a:cubicBezTo>
                  <a:cubicBezTo>
                    <a:pt x="24" y="131"/>
                    <a:pt x="24" y="131"/>
                    <a:pt x="24" y="131"/>
                  </a:cubicBezTo>
                  <a:cubicBezTo>
                    <a:pt x="23" y="132"/>
                    <a:pt x="24" y="134"/>
                    <a:pt x="24" y="135"/>
                  </a:cubicBezTo>
                  <a:cubicBezTo>
                    <a:pt x="25" y="134"/>
                    <a:pt x="25" y="134"/>
                    <a:pt x="25" y="133"/>
                  </a:cubicBezTo>
                  <a:cubicBezTo>
                    <a:pt x="25" y="132"/>
                    <a:pt x="25" y="132"/>
                    <a:pt x="24" y="131"/>
                  </a:cubicBezTo>
                  <a:close/>
                  <a:moveTo>
                    <a:pt x="55" y="201"/>
                  </a:moveTo>
                  <a:cubicBezTo>
                    <a:pt x="55" y="202"/>
                    <a:pt x="55" y="203"/>
                    <a:pt x="55" y="204"/>
                  </a:cubicBezTo>
                  <a:cubicBezTo>
                    <a:pt x="55" y="204"/>
                    <a:pt x="56" y="204"/>
                    <a:pt x="57" y="204"/>
                  </a:cubicBezTo>
                  <a:cubicBezTo>
                    <a:pt x="56" y="203"/>
                    <a:pt x="56" y="202"/>
                    <a:pt x="55" y="201"/>
                  </a:cubicBezTo>
                  <a:close/>
                  <a:moveTo>
                    <a:pt x="134" y="224"/>
                  </a:moveTo>
                  <a:cubicBezTo>
                    <a:pt x="134" y="224"/>
                    <a:pt x="134" y="224"/>
                    <a:pt x="134" y="224"/>
                  </a:cubicBezTo>
                  <a:cubicBezTo>
                    <a:pt x="134" y="225"/>
                    <a:pt x="134" y="226"/>
                    <a:pt x="134" y="227"/>
                  </a:cubicBezTo>
                  <a:cubicBezTo>
                    <a:pt x="133" y="228"/>
                    <a:pt x="134" y="228"/>
                    <a:pt x="134" y="229"/>
                  </a:cubicBezTo>
                  <a:cubicBezTo>
                    <a:pt x="135" y="228"/>
                    <a:pt x="135" y="228"/>
                    <a:pt x="135" y="228"/>
                  </a:cubicBezTo>
                  <a:cubicBezTo>
                    <a:pt x="135" y="226"/>
                    <a:pt x="135" y="225"/>
                    <a:pt x="134" y="224"/>
                  </a:cubicBezTo>
                  <a:close/>
                  <a:moveTo>
                    <a:pt x="164" y="133"/>
                  </a:moveTo>
                  <a:cubicBezTo>
                    <a:pt x="166" y="131"/>
                    <a:pt x="166" y="131"/>
                    <a:pt x="166" y="128"/>
                  </a:cubicBezTo>
                  <a:cubicBezTo>
                    <a:pt x="165" y="130"/>
                    <a:pt x="164" y="131"/>
                    <a:pt x="164" y="133"/>
                  </a:cubicBezTo>
                  <a:close/>
                  <a:moveTo>
                    <a:pt x="54" y="128"/>
                  </a:moveTo>
                  <a:cubicBezTo>
                    <a:pt x="55" y="127"/>
                    <a:pt x="55" y="126"/>
                    <a:pt x="55" y="124"/>
                  </a:cubicBezTo>
                  <a:cubicBezTo>
                    <a:pt x="54" y="125"/>
                    <a:pt x="54" y="125"/>
                    <a:pt x="54" y="126"/>
                  </a:cubicBezTo>
                  <a:cubicBezTo>
                    <a:pt x="54" y="127"/>
                    <a:pt x="54" y="127"/>
                    <a:pt x="54" y="128"/>
                  </a:cubicBezTo>
                  <a:close/>
                  <a:moveTo>
                    <a:pt x="132" y="270"/>
                  </a:moveTo>
                  <a:cubicBezTo>
                    <a:pt x="132" y="271"/>
                    <a:pt x="132" y="272"/>
                    <a:pt x="132" y="273"/>
                  </a:cubicBezTo>
                  <a:cubicBezTo>
                    <a:pt x="133" y="273"/>
                    <a:pt x="134" y="272"/>
                    <a:pt x="135" y="271"/>
                  </a:cubicBezTo>
                  <a:cubicBezTo>
                    <a:pt x="134" y="271"/>
                    <a:pt x="133" y="270"/>
                    <a:pt x="132" y="270"/>
                  </a:cubicBezTo>
                  <a:close/>
                  <a:moveTo>
                    <a:pt x="129" y="253"/>
                  </a:moveTo>
                  <a:cubicBezTo>
                    <a:pt x="129" y="254"/>
                    <a:pt x="128" y="254"/>
                    <a:pt x="129" y="255"/>
                  </a:cubicBezTo>
                  <a:cubicBezTo>
                    <a:pt x="129" y="255"/>
                    <a:pt x="129" y="256"/>
                    <a:pt x="129" y="256"/>
                  </a:cubicBezTo>
                  <a:cubicBezTo>
                    <a:pt x="130" y="257"/>
                    <a:pt x="130" y="257"/>
                    <a:pt x="130" y="257"/>
                  </a:cubicBezTo>
                  <a:cubicBezTo>
                    <a:pt x="130" y="256"/>
                    <a:pt x="130" y="256"/>
                    <a:pt x="130" y="255"/>
                  </a:cubicBezTo>
                  <a:cubicBezTo>
                    <a:pt x="130" y="255"/>
                    <a:pt x="130" y="254"/>
                    <a:pt x="130" y="254"/>
                  </a:cubicBezTo>
                  <a:cubicBezTo>
                    <a:pt x="130" y="254"/>
                    <a:pt x="129" y="253"/>
                    <a:pt x="129" y="253"/>
                  </a:cubicBezTo>
                  <a:close/>
                  <a:moveTo>
                    <a:pt x="19" y="100"/>
                  </a:moveTo>
                  <a:cubicBezTo>
                    <a:pt x="20" y="99"/>
                    <a:pt x="20" y="98"/>
                    <a:pt x="21" y="98"/>
                  </a:cubicBezTo>
                  <a:cubicBezTo>
                    <a:pt x="21" y="97"/>
                    <a:pt x="21" y="97"/>
                    <a:pt x="21" y="96"/>
                  </a:cubicBezTo>
                  <a:cubicBezTo>
                    <a:pt x="19" y="97"/>
                    <a:pt x="19" y="98"/>
                    <a:pt x="19" y="100"/>
                  </a:cubicBezTo>
                  <a:close/>
                  <a:moveTo>
                    <a:pt x="65" y="258"/>
                  </a:moveTo>
                  <a:cubicBezTo>
                    <a:pt x="65" y="258"/>
                    <a:pt x="65" y="259"/>
                    <a:pt x="65" y="259"/>
                  </a:cubicBezTo>
                  <a:cubicBezTo>
                    <a:pt x="65" y="260"/>
                    <a:pt x="66" y="260"/>
                    <a:pt x="66" y="260"/>
                  </a:cubicBezTo>
                  <a:cubicBezTo>
                    <a:pt x="66" y="261"/>
                    <a:pt x="67" y="261"/>
                    <a:pt x="67" y="261"/>
                  </a:cubicBezTo>
                  <a:cubicBezTo>
                    <a:pt x="68" y="260"/>
                    <a:pt x="67" y="259"/>
                    <a:pt x="65" y="258"/>
                  </a:cubicBezTo>
                  <a:close/>
                  <a:moveTo>
                    <a:pt x="80" y="24"/>
                  </a:moveTo>
                  <a:cubicBezTo>
                    <a:pt x="79" y="24"/>
                    <a:pt x="79" y="24"/>
                    <a:pt x="78" y="24"/>
                  </a:cubicBezTo>
                  <a:cubicBezTo>
                    <a:pt x="78" y="24"/>
                    <a:pt x="78" y="24"/>
                    <a:pt x="78" y="24"/>
                  </a:cubicBezTo>
                  <a:cubicBezTo>
                    <a:pt x="78" y="25"/>
                    <a:pt x="77" y="25"/>
                    <a:pt x="78" y="26"/>
                  </a:cubicBezTo>
                  <a:cubicBezTo>
                    <a:pt x="78" y="26"/>
                    <a:pt x="79" y="26"/>
                    <a:pt x="80" y="25"/>
                  </a:cubicBezTo>
                  <a:cubicBezTo>
                    <a:pt x="80" y="25"/>
                    <a:pt x="80" y="24"/>
                    <a:pt x="80" y="24"/>
                  </a:cubicBezTo>
                  <a:close/>
                  <a:moveTo>
                    <a:pt x="165" y="110"/>
                  </a:moveTo>
                  <a:cubicBezTo>
                    <a:pt x="164" y="112"/>
                    <a:pt x="164" y="113"/>
                    <a:pt x="164" y="115"/>
                  </a:cubicBezTo>
                  <a:cubicBezTo>
                    <a:pt x="165" y="114"/>
                    <a:pt x="165" y="114"/>
                    <a:pt x="165" y="113"/>
                  </a:cubicBezTo>
                  <a:cubicBezTo>
                    <a:pt x="165" y="112"/>
                    <a:pt x="165" y="111"/>
                    <a:pt x="165" y="110"/>
                  </a:cubicBezTo>
                  <a:close/>
                  <a:moveTo>
                    <a:pt x="45" y="224"/>
                  </a:moveTo>
                  <a:cubicBezTo>
                    <a:pt x="46" y="223"/>
                    <a:pt x="46" y="221"/>
                    <a:pt x="45" y="220"/>
                  </a:cubicBezTo>
                  <a:cubicBezTo>
                    <a:pt x="45" y="220"/>
                    <a:pt x="44" y="221"/>
                    <a:pt x="44" y="221"/>
                  </a:cubicBezTo>
                  <a:cubicBezTo>
                    <a:pt x="44" y="222"/>
                    <a:pt x="45" y="223"/>
                    <a:pt x="45" y="224"/>
                  </a:cubicBezTo>
                  <a:close/>
                  <a:moveTo>
                    <a:pt x="62" y="150"/>
                  </a:moveTo>
                  <a:cubicBezTo>
                    <a:pt x="62" y="150"/>
                    <a:pt x="62" y="150"/>
                    <a:pt x="62" y="150"/>
                  </a:cubicBezTo>
                  <a:cubicBezTo>
                    <a:pt x="61" y="152"/>
                    <a:pt x="62" y="155"/>
                    <a:pt x="63" y="157"/>
                  </a:cubicBezTo>
                  <a:cubicBezTo>
                    <a:pt x="63" y="157"/>
                    <a:pt x="63" y="157"/>
                    <a:pt x="63" y="157"/>
                  </a:cubicBezTo>
                  <a:cubicBezTo>
                    <a:pt x="63" y="154"/>
                    <a:pt x="62" y="152"/>
                    <a:pt x="62" y="150"/>
                  </a:cubicBezTo>
                  <a:close/>
                  <a:moveTo>
                    <a:pt x="72" y="29"/>
                  </a:moveTo>
                  <a:cubicBezTo>
                    <a:pt x="72" y="28"/>
                    <a:pt x="72" y="28"/>
                    <a:pt x="72" y="27"/>
                  </a:cubicBezTo>
                  <a:cubicBezTo>
                    <a:pt x="71" y="28"/>
                    <a:pt x="70" y="28"/>
                    <a:pt x="70" y="29"/>
                  </a:cubicBezTo>
                  <a:cubicBezTo>
                    <a:pt x="70" y="29"/>
                    <a:pt x="70" y="30"/>
                    <a:pt x="70" y="30"/>
                  </a:cubicBezTo>
                  <a:cubicBezTo>
                    <a:pt x="70" y="30"/>
                    <a:pt x="70" y="30"/>
                    <a:pt x="70" y="30"/>
                  </a:cubicBezTo>
                  <a:cubicBezTo>
                    <a:pt x="71" y="30"/>
                    <a:pt x="71" y="30"/>
                    <a:pt x="72" y="29"/>
                  </a:cubicBezTo>
                  <a:close/>
                  <a:moveTo>
                    <a:pt x="175" y="101"/>
                  </a:moveTo>
                  <a:cubicBezTo>
                    <a:pt x="174" y="103"/>
                    <a:pt x="174" y="105"/>
                    <a:pt x="175" y="106"/>
                  </a:cubicBezTo>
                  <a:cubicBezTo>
                    <a:pt x="175" y="105"/>
                    <a:pt x="176" y="103"/>
                    <a:pt x="175" y="101"/>
                  </a:cubicBezTo>
                  <a:close/>
                  <a:moveTo>
                    <a:pt x="49" y="31"/>
                  </a:moveTo>
                  <a:cubicBezTo>
                    <a:pt x="50" y="29"/>
                    <a:pt x="51" y="28"/>
                    <a:pt x="52" y="27"/>
                  </a:cubicBezTo>
                  <a:cubicBezTo>
                    <a:pt x="51" y="27"/>
                    <a:pt x="51" y="26"/>
                    <a:pt x="51" y="26"/>
                  </a:cubicBezTo>
                  <a:cubicBezTo>
                    <a:pt x="50" y="28"/>
                    <a:pt x="49" y="29"/>
                    <a:pt x="48" y="30"/>
                  </a:cubicBezTo>
                  <a:cubicBezTo>
                    <a:pt x="48" y="30"/>
                    <a:pt x="48" y="30"/>
                    <a:pt x="49" y="31"/>
                  </a:cubicBezTo>
                  <a:close/>
                  <a:moveTo>
                    <a:pt x="144" y="52"/>
                  </a:moveTo>
                  <a:cubicBezTo>
                    <a:pt x="144" y="52"/>
                    <a:pt x="144" y="52"/>
                    <a:pt x="144" y="52"/>
                  </a:cubicBezTo>
                  <a:cubicBezTo>
                    <a:pt x="144" y="52"/>
                    <a:pt x="144" y="52"/>
                    <a:pt x="144" y="53"/>
                  </a:cubicBezTo>
                  <a:cubicBezTo>
                    <a:pt x="143" y="54"/>
                    <a:pt x="143" y="54"/>
                    <a:pt x="144" y="55"/>
                  </a:cubicBezTo>
                  <a:cubicBezTo>
                    <a:pt x="144" y="55"/>
                    <a:pt x="144" y="55"/>
                    <a:pt x="145" y="55"/>
                  </a:cubicBezTo>
                  <a:cubicBezTo>
                    <a:pt x="145" y="55"/>
                    <a:pt x="145" y="55"/>
                    <a:pt x="145" y="54"/>
                  </a:cubicBezTo>
                  <a:cubicBezTo>
                    <a:pt x="145" y="53"/>
                    <a:pt x="145" y="52"/>
                    <a:pt x="144" y="52"/>
                  </a:cubicBezTo>
                  <a:close/>
                  <a:moveTo>
                    <a:pt x="164" y="48"/>
                  </a:moveTo>
                  <a:cubicBezTo>
                    <a:pt x="164" y="48"/>
                    <a:pt x="164" y="48"/>
                    <a:pt x="165" y="48"/>
                  </a:cubicBezTo>
                  <a:cubicBezTo>
                    <a:pt x="164" y="47"/>
                    <a:pt x="163" y="45"/>
                    <a:pt x="162" y="43"/>
                  </a:cubicBezTo>
                  <a:cubicBezTo>
                    <a:pt x="162" y="43"/>
                    <a:pt x="162" y="43"/>
                    <a:pt x="162" y="43"/>
                  </a:cubicBezTo>
                  <a:cubicBezTo>
                    <a:pt x="162" y="43"/>
                    <a:pt x="161" y="43"/>
                    <a:pt x="161" y="43"/>
                  </a:cubicBezTo>
                  <a:cubicBezTo>
                    <a:pt x="162" y="45"/>
                    <a:pt x="163" y="47"/>
                    <a:pt x="164" y="48"/>
                  </a:cubicBezTo>
                  <a:close/>
                  <a:moveTo>
                    <a:pt x="23" y="161"/>
                  </a:moveTo>
                  <a:cubicBezTo>
                    <a:pt x="23" y="161"/>
                    <a:pt x="23" y="160"/>
                    <a:pt x="23" y="159"/>
                  </a:cubicBezTo>
                  <a:cubicBezTo>
                    <a:pt x="23" y="159"/>
                    <a:pt x="22" y="158"/>
                    <a:pt x="21" y="158"/>
                  </a:cubicBezTo>
                  <a:cubicBezTo>
                    <a:pt x="21" y="158"/>
                    <a:pt x="21" y="158"/>
                    <a:pt x="21" y="158"/>
                  </a:cubicBezTo>
                  <a:cubicBezTo>
                    <a:pt x="21" y="159"/>
                    <a:pt x="21" y="159"/>
                    <a:pt x="21" y="159"/>
                  </a:cubicBezTo>
                  <a:cubicBezTo>
                    <a:pt x="22" y="160"/>
                    <a:pt x="22" y="161"/>
                    <a:pt x="23" y="161"/>
                  </a:cubicBezTo>
                  <a:close/>
                  <a:moveTo>
                    <a:pt x="91" y="35"/>
                  </a:moveTo>
                  <a:cubicBezTo>
                    <a:pt x="90" y="35"/>
                    <a:pt x="89" y="36"/>
                    <a:pt x="88" y="36"/>
                  </a:cubicBezTo>
                  <a:cubicBezTo>
                    <a:pt x="89" y="37"/>
                    <a:pt x="90" y="37"/>
                    <a:pt x="91" y="36"/>
                  </a:cubicBezTo>
                  <a:cubicBezTo>
                    <a:pt x="91" y="36"/>
                    <a:pt x="91" y="36"/>
                    <a:pt x="91" y="35"/>
                  </a:cubicBezTo>
                  <a:close/>
                  <a:moveTo>
                    <a:pt x="135" y="133"/>
                  </a:moveTo>
                  <a:cubicBezTo>
                    <a:pt x="136" y="132"/>
                    <a:pt x="137" y="132"/>
                    <a:pt x="137" y="131"/>
                  </a:cubicBezTo>
                  <a:cubicBezTo>
                    <a:pt x="138" y="130"/>
                    <a:pt x="137" y="130"/>
                    <a:pt x="137" y="129"/>
                  </a:cubicBezTo>
                  <a:cubicBezTo>
                    <a:pt x="136" y="131"/>
                    <a:pt x="135" y="132"/>
                    <a:pt x="135" y="133"/>
                  </a:cubicBezTo>
                  <a:close/>
                  <a:moveTo>
                    <a:pt x="164" y="169"/>
                  </a:moveTo>
                  <a:cubicBezTo>
                    <a:pt x="164" y="169"/>
                    <a:pt x="164" y="169"/>
                    <a:pt x="164" y="169"/>
                  </a:cubicBezTo>
                  <a:cubicBezTo>
                    <a:pt x="165" y="167"/>
                    <a:pt x="165" y="166"/>
                    <a:pt x="165" y="164"/>
                  </a:cubicBezTo>
                  <a:cubicBezTo>
                    <a:pt x="165" y="164"/>
                    <a:pt x="165" y="164"/>
                    <a:pt x="165" y="164"/>
                  </a:cubicBezTo>
                  <a:cubicBezTo>
                    <a:pt x="165" y="165"/>
                    <a:pt x="164" y="165"/>
                    <a:pt x="164" y="166"/>
                  </a:cubicBezTo>
                  <a:cubicBezTo>
                    <a:pt x="164" y="166"/>
                    <a:pt x="164" y="167"/>
                    <a:pt x="164" y="167"/>
                  </a:cubicBezTo>
                  <a:cubicBezTo>
                    <a:pt x="164" y="167"/>
                    <a:pt x="164" y="168"/>
                    <a:pt x="164" y="169"/>
                  </a:cubicBezTo>
                  <a:close/>
                  <a:moveTo>
                    <a:pt x="65" y="64"/>
                  </a:moveTo>
                  <a:cubicBezTo>
                    <a:pt x="63" y="67"/>
                    <a:pt x="63" y="69"/>
                    <a:pt x="63" y="72"/>
                  </a:cubicBezTo>
                  <a:cubicBezTo>
                    <a:pt x="64" y="69"/>
                    <a:pt x="64" y="67"/>
                    <a:pt x="65" y="64"/>
                  </a:cubicBezTo>
                  <a:close/>
                  <a:moveTo>
                    <a:pt x="70" y="43"/>
                  </a:moveTo>
                  <a:cubicBezTo>
                    <a:pt x="70" y="43"/>
                    <a:pt x="70" y="43"/>
                    <a:pt x="70" y="43"/>
                  </a:cubicBezTo>
                  <a:cubicBezTo>
                    <a:pt x="71" y="42"/>
                    <a:pt x="72" y="41"/>
                    <a:pt x="73" y="39"/>
                  </a:cubicBezTo>
                  <a:cubicBezTo>
                    <a:pt x="74" y="39"/>
                    <a:pt x="74" y="39"/>
                    <a:pt x="73" y="38"/>
                  </a:cubicBezTo>
                  <a:cubicBezTo>
                    <a:pt x="72" y="40"/>
                    <a:pt x="71" y="41"/>
                    <a:pt x="70" y="42"/>
                  </a:cubicBezTo>
                  <a:cubicBezTo>
                    <a:pt x="70" y="42"/>
                    <a:pt x="70" y="43"/>
                    <a:pt x="70" y="43"/>
                  </a:cubicBezTo>
                  <a:close/>
                  <a:moveTo>
                    <a:pt x="83" y="31"/>
                  </a:moveTo>
                  <a:cubicBezTo>
                    <a:pt x="83" y="32"/>
                    <a:pt x="83" y="33"/>
                    <a:pt x="84" y="34"/>
                  </a:cubicBezTo>
                  <a:cubicBezTo>
                    <a:pt x="84" y="34"/>
                    <a:pt x="85" y="33"/>
                    <a:pt x="86" y="33"/>
                  </a:cubicBezTo>
                  <a:cubicBezTo>
                    <a:pt x="85" y="32"/>
                    <a:pt x="84" y="32"/>
                    <a:pt x="83" y="31"/>
                  </a:cubicBezTo>
                  <a:close/>
                  <a:moveTo>
                    <a:pt x="16" y="78"/>
                  </a:moveTo>
                  <a:cubicBezTo>
                    <a:pt x="15" y="77"/>
                    <a:pt x="15" y="77"/>
                    <a:pt x="15" y="78"/>
                  </a:cubicBezTo>
                  <a:cubicBezTo>
                    <a:pt x="14" y="79"/>
                    <a:pt x="14" y="81"/>
                    <a:pt x="14" y="82"/>
                  </a:cubicBezTo>
                  <a:cubicBezTo>
                    <a:pt x="14" y="82"/>
                    <a:pt x="14" y="82"/>
                    <a:pt x="14" y="82"/>
                  </a:cubicBezTo>
                  <a:cubicBezTo>
                    <a:pt x="14" y="82"/>
                    <a:pt x="15" y="82"/>
                    <a:pt x="15" y="81"/>
                  </a:cubicBezTo>
                  <a:cubicBezTo>
                    <a:pt x="15" y="80"/>
                    <a:pt x="15" y="79"/>
                    <a:pt x="16" y="78"/>
                  </a:cubicBezTo>
                  <a:close/>
                  <a:moveTo>
                    <a:pt x="87" y="51"/>
                  </a:moveTo>
                  <a:cubicBezTo>
                    <a:pt x="87" y="51"/>
                    <a:pt x="87" y="51"/>
                    <a:pt x="86" y="51"/>
                  </a:cubicBezTo>
                  <a:cubicBezTo>
                    <a:pt x="85" y="51"/>
                    <a:pt x="83" y="51"/>
                    <a:pt x="82" y="52"/>
                  </a:cubicBezTo>
                  <a:cubicBezTo>
                    <a:pt x="83" y="52"/>
                    <a:pt x="84" y="52"/>
                    <a:pt x="85" y="52"/>
                  </a:cubicBezTo>
                  <a:cubicBezTo>
                    <a:pt x="85" y="52"/>
                    <a:pt x="86" y="52"/>
                    <a:pt x="87" y="51"/>
                  </a:cubicBezTo>
                  <a:close/>
                  <a:moveTo>
                    <a:pt x="75" y="25"/>
                  </a:moveTo>
                  <a:cubicBezTo>
                    <a:pt x="75" y="25"/>
                    <a:pt x="75" y="25"/>
                    <a:pt x="75" y="25"/>
                  </a:cubicBezTo>
                  <a:cubicBezTo>
                    <a:pt x="75" y="25"/>
                    <a:pt x="74" y="25"/>
                    <a:pt x="74" y="25"/>
                  </a:cubicBezTo>
                  <a:cubicBezTo>
                    <a:pt x="74" y="26"/>
                    <a:pt x="74" y="27"/>
                    <a:pt x="74" y="28"/>
                  </a:cubicBezTo>
                  <a:cubicBezTo>
                    <a:pt x="75" y="27"/>
                    <a:pt x="75" y="26"/>
                    <a:pt x="75" y="25"/>
                  </a:cubicBezTo>
                  <a:close/>
                  <a:moveTo>
                    <a:pt x="76" y="280"/>
                  </a:moveTo>
                  <a:cubicBezTo>
                    <a:pt x="77" y="281"/>
                    <a:pt x="77" y="281"/>
                    <a:pt x="78" y="281"/>
                  </a:cubicBezTo>
                  <a:cubicBezTo>
                    <a:pt x="78" y="280"/>
                    <a:pt x="79" y="280"/>
                    <a:pt x="80" y="280"/>
                  </a:cubicBezTo>
                  <a:cubicBezTo>
                    <a:pt x="81" y="280"/>
                    <a:pt x="81" y="279"/>
                    <a:pt x="80" y="279"/>
                  </a:cubicBezTo>
                  <a:cubicBezTo>
                    <a:pt x="79" y="279"/>
                    <a:pt x="77" y="280"/>
                    <a:pt x="76" y="280"/>
                  </a:cubicBezTo>
                  <a:close/>
                  <a:moveTo>
                    <a:pt x="43" y="206"/>
                  </a:moveTo>
                  <a:cubicBezTo>
                    <a:pt x="42" y="207"/>
                    <a:pt x="42" y="207"/>
                    <a:pt x="42" y="210"/>
                  </a:cubicBezTo>
                  <a:cubicBezTo>
                    <a:pt x="43" y="210"/>
                    <a:pt x="43" y="209"/>
                    <a:pt x="43" y="209"/>
                  </a:cubicBezTo>
                  <a:cubicBezTo>
                    <a:pt x="43" y="209"/>
                    <a:pt x="43" y="208"/>
                    <a:pt x="43" y="208"/>
                  </a:cubicBezTo>
                  <a:cubicBezTo>
                    <a:pt x="43" y="208"/>
                    <a:pt x="43" y="207"/>
                    <a:pt x="43" y="206"/>
                  </a:cubicBezTo>
                  <a:close/>
                  <a:moveTo>
                    <a:pt x="43" y="265"/>
                  </a:moveTo>
                  <a:cubicBezTo>
                    <a:pt x="44" y="266"/>
                    <a:pt x="47" y="269"/>
                    <a:pt x="48" y="270"/>
                  </a:cubicBezTo>
                  <a:cubicBezTo>
                    <a:pt x="48" y="269"/>
                    <a:pt x="48" y="269"/>
                    <a:pt x="48" y="269"/>
                  </a:cubicBezTo>
                  <a:cubicBezTo>
                    <a:pt x="46" y="267"/>
                    <a:pt x="45" y="266"/>
                    <a:pt x="43" y="265"/>
                  </a:cubicBezTo>
                  <a:close/>
                  <a:moveTo>
                    <a:pt x="179" y="139"/>
                  </a:moveTo>
                  <a:cubicBezTo>
                    <a:pt x="180" y="137"/>
                    <a:pt x="180" y="135"/>
                    <a:pt x="179" y="133"/>
                  </a:cubicBezTo>
                  <a:cubicBezTo>
                    <a:pt x="179" y="135"/>
                    <a:pt x="179" y="137"/>
                    <a:pt x="179" y="139"/>
                  </a:cubicBezTo>
                  <a:close/>
                  <a:moveTo>
                    <a:pt x="15" y="180"/>
                  </a:moveTo>
                  <a:cubicBezTo>
                    <a:pt x="17" y="180"/>
                    <a:pt x="18" y="179"/>
                    <a:pt x="19" y="178"/>
                  </a:cubicBezTo>
                  <a:cubicBezTo>
                    <a:pt x="18" y="178"/>
                    <a:pt x="18" y="178"/>
                    <a:pt x="18" y="177"/>
                  </a:cubicBezTo>
                  <a:cubicBezTo>
                    <a:pt x="17" y="178"/>
                    <a:pt x="16" y="179"/>
                    <a:pt x="15" y="180"/>
                  </a:cubicBezTo>
                  <a:close/>
                  <a:moveTo>
                    <a:pt x="77" y="268"/>
                  </a:moveTo>
                  <a:cubicBezTo>
                    <a:pt x="76" y="267"/>
                    <a:pt x="74" y="266"/>
                    <a:pt x="73" y="265"/>
                  </a:cubicBezTo>
                  <a:cubicBezTo>
                    <a:pt x="73" y="265"/>
                    <a:pt x="73" y="265"/>
                    <a:pt x="72" y="265"/>
                  </a:cubicBezTo>
                  <a:cubicBezTo>
                    <a:pt x="72" y="265"/>
                    <a:pt x="72" y="265"/>
                    <a:pt x="72" y="266"/>
                  </a:cubicBezTo>
                  <a:cubicBezTo>
                    <a:pt x="74" y="267"/>
                    <a:pt x="76" y="268"/>
                    <a:pt x="77" y="268"/>
                  </a:cubicBezTo>
                  <a:close/>
                  <a:moveTo>
                    <a:pt x="38" y="108"/>
                  </a:moveTo>
                  <a:cubicBezTo>
                    <a:pt x="39" y="107"/>
                    <a:pt x="39" y="104"/>
                    <a:pt x="39" y="103"/>
                  </a:cubicBezTo>
                  <a:cubicBezTo>
                    <a:pt x="38" y="104"/>
                    <a:pt x="37" y="106"/>
                    <a:pt x="38" y="108"/>
                  </a:cubicBezTo>
                  <a:close/>
                  <a:moveTo>
                    <a:pt x="101" y="284"/>
                  </a:moveTo>
                  <a:cubicBezTo>
                    <a:pt x="100" y="285"/>
                    <a:pt x="98" y="285"/>
                    <a:pt x="97" y="285"/>
                  </a:cubicBezTo>
                  <a:cubicBezTo>
                    <a:pt x="98" y="286"/>
                    <a:pt x="99" y="286"/>
                    <a:pt x="101" y="285"/>
                  </a:cubicBezTo>
                  <a:cubicBezTo>
                    <a:pt x="101" y="285"/>
                    <a:pt x="101" y="285"/>
                    <a:pt x="101" y="284"/>
                  </a:cubicBezTo>
                  <a:close/>
                  <a:moveTo>
                    <a:pt x="161" y="240"/>
                  </a:moveTo>
                  <a:cubicBezTo>
                    <a:pt x="161" y="240"/>
                    <a:pt x="161" y="240"/>
                    <a:pt x="161" y="240"/>
                  </a:cubicBezTo>
                  <a:cubicBezTo>
                    <a:pt x="161" y="240"/>
                    <a:pt x="161" y="240"/>
                    <a:pt x="161" y="241"/>
                  </a:cubicBezTo>
                  <a:cubicBezTo>
                    <a:pt x="161" y="241"/>
                    <a:pt x="161" y="241"/>
                    <a:pt x="161" y="241"/>
                  </a:cubicBezTo>
                  <a:cubicBezTo>
                    <a:pt x="160" y="242"/>
                    <a:pt x="160" y="242"/>
                    <a:pt x="160" y="242"/>
                  </a:cubicBezTo>
                  <a:cubicBezTo>
                    <a:pt x="159" y="243"/>
                    <a:pt x="159" y="244"/>
                    <a:pt x="160" y="245"/>
                  </a:cubicBezTo>
                  <a:cubicBezTo>
                    <a:pt x="161" y="243"/>
                    <a:pt x="161" y="242"/>
                    <a:pt x="161" y="240"/>
                  </a:cubicBezTo>
                  <a:close/>
                  <a:moveTo>
                    <a:pt x="155" y="245"/>
                  </a:moveTo>
                  <a:cubicBezTo>
                    <a:pt x="156" y="245"/>
                    <a:pt x="156" y="244"/>
                    <a:pt x="157" y="243"/>
                  </a:cubicBezTo>
                  <a:cubicBezTo>
                    <a:pt x="157" y="243"/>
                    <a:pt x="157" y="243"/>
                    <a:pt x="157" y="243"/>
                  </a:cubicBezTo>
                  <a:cubicBezTo>
                    <a:pt x="156" y="242"/>
                    <a:pt x="156" y="242"/>
                    <a:pt x="156" y="241"/>
                  </a:cubicBezTo>
                  <a:cubicBezTo>
                    <a:pt x="156" y="242"/>
                    <a:pt x="155" y="244"/>
                    <a:pt x="155" y="245"/>
                  </a:cubicBezTo>
                  <a:close/>
                  <a:moveTo>
                    <a:pt x="28" y="223"/>
                  </a:moveTo>
                  <a:cubicBezTo>
                    <a:pt x="28" y="222"/>
                    <a:pt x="28" y="221"/>
                    <a:pt x="28" y="220"/>
                  </a:cubicBezTo>
                  <a:cubicBezTo>
                    <a:pt x="27" y="220"/>
                    <a:pt x="27" y="219"/>
                    <a:pt x="27" y="218"/>
                  </a:cubicBezTo>
                  <a:cubicBezTo>
                    <a:pt x="26" y="218"/>
                    <a:pt x="26" y="218"/>
                    <a:pt x="26" y="218"/>
                  </a:cubicBezTo>
                  <a:cubicBezTo>
                    <a:pt x="26" y="218"/>
                    <a:pt x="26" y="218"/>
                    <a:pt x="26" y="218"/>
                  </a:cubicBezTo>
                  <a:cubicBezTo>
                    <a:pt x="26" y="220"/>
                    <a:pt x="27" y="221"/>
                    <a:pt x="28" y="223"/>
                  </a:cubicBezTo>
                  <a:close/>
                  <a:moveTo>
                    <a:pt x="67" y="270"/>
                  </a:moveTo>
                  <a:cubicBezTo>
                    <a:pt x="67" y="269"/>
                    <a:pt x="67" y="268"/>
                    <a:pt x="67" y="268"/>
                  </a:cubicBezTo>
                  <a:cubicBezTo>
                    <a:pt x="67" y="267"/>
                    <a:pt x="66" y="267"/>
                    <a:pt x="65" y="267"/>
                  </a:cubicBezTo>
                  <a:cubicBezTo>
                    <a:pt x="65" y="267"/>
                    <a:pt x="65" y="267"/>
                    <a:pt x="65" y="268"/>
                  </a:cubicBezTo>
                  <a:cubicBezTo>
                    <a:pt x="66" y="268"/>
                    <a:pt x="66" y="269"/>
                    <a:pt x="67" y="270"/>
                  </a:cubicBezTo>
                  <a:close/>
                  <a:moveTo>
                    <a:pt x="119" y="247"/>
                  </a:moveTo>
                  <a:cubicBezTo>
                    <a:pt x="119" y="247"/>
                    <a:pt x="119" y="247"/>
                    <a:pt x="119" y="247"/>
                  </a:cubicBezTo>
                  <a:cubicBezTo>
                    <a:pt x="118" y="249"/>
                    <a:pt x="118" y="250"/>
                    <a:pt x="118" y="251"/>
                  </a:cubicBezTo>
                  <a:cubicBezTo>
                    <a:pt x="118" y="251"/>
                    <a:pt x="119" y="251"/>
                    <a:pt x="119" y="251"/>
                  </a:cubicBezTo>
                  <a:cubicBezTo>
                    <a:pt x="119" y="250"/>
                    <a:pt x="119" y="248"/>
                    <a:pt x="119" y="247"/>
                  </a:cubicBezTo>
                  <a:close/>
                  <a:moveTo>
                    <a:pt x="134" y="268"/>
                  </a:moveTo>
                  <a:cubicBezTo>
                    <a:pt x="134" y="268"/>
                    <a:pt x="134" y="269"/>
                    <a:pt x="135" y="269"/>
                  </a:cubicBezTo>
                  <a:cubicBezTo>
                    <a:pt x="135" y="269"/>
                    <a:pt x="136" y="268"/>
                    <a:pt x="136" y="268"/>
                  </a:cubicBezTo>
                  <a:cubicBezTo>
                    <a:pt x="137" y="267"/>
                    <a:pt x="136" y="267"/>
                    <a:pt x="136" y="267"/>
                  </a:cubicBezTo>
                  <a:cubicBezTo>
                    <a:pt x="136" y="267"/>
                    <a:pt x="135" y="267"/>
                    <a:pt x="135" y="267"/>
                  </a:cubicBezTo>
                  <a:cubicBezTo>
                    <a:pt x="134" y="267"/>
                    <a:pt x="134" y="268"/>
                    <a:pt x="134" y="268"/>
                  </a:cubicBezTo>
                  <a:close/>
                  <a:moveTo>
                    <a:pt x="77" y="53"/>
                  </a:moveTo>
                  <a:cubicBezTo>
                    <a:pt x="76" y="53"/>
                    <a:pt x="74" y="55"/>
                    <a:pt x="73" y="57"/>
                  </a:cubicBezTo>
                  <a:cubicBezTo>
                    <a:pt x="75" y="56"/>
                    <a:pt x="76" y="54"/>
                    <a:pt x="77" y="53"/>
                  </a:cubicBezTo>
                  <a:close/>
                  <a:moveTo>
                    <a:pt x="12" y="91"/>
                  </a:moveTo>
                  <a:cubicBezTo>
                    <a:pt x="12" y="91"/>
                    <a:pt x="11" y="91"/>
                    <a:pt x="11" y="91"/>
                  </a:cubicBezTo>
                  <a:cubicBezTo>
                    <a:pt x="11" y="93"/>
                    <a:pt x="11" y="94"/>
                    <a:pt x="11" y="96"/>
                  </a:cubicBezTo>
                  <a:cubicBezTo>
                    <a:pt x="11" y="96"/>
                    <a:pt x="11" y="96"/>
                    <a:pt x="11" y="96"/>
                  </a:cubicBezTo>
                  <a:cubicBezTo>
                    <a:pt x="11" y="96"/>
                    <a:pt x="11" y="96"/>
                    <a:pt x="11" y="96"/>
                  </a:cubicBezTo>
                  <a:cubicBezTo>
                    <a:pt x="11" y="94"/>
                    <a:pt x="12" y="93"/>
                    <a:pt x="12" y="91"/>
                  </a:cubicBezTo>
                  <a:close/>
                  <a:moveTo>
                    <a:pt x="27" y="186"/>
                  </a:moveTo>
                  <a:cubicBezTo>
                    <a:pt x="28" y="187"/>
                    <a:pt x="28" y="188"/>
                    <a:pt x="28" y="189"/>
                  </a:cubicBezTo>
                  <a:cubicBezTo>
                    <a:pt x="29" y="188"/>
                    <a:pt x="29" y="188"/>
                    <a:pt x="30" y="187"/>
                  </a:cubicBezTo>
                  <a:cubicBezTo>
                    <a:pt x="30" y="186"/>
                    <a:pt x="28" y="186"/>
                    <a:pt x="27" y="186"/>
                  </a:cubicBezTo>
                  <a:close/>
                  <a:moveTo>
                    <a:pt x="77" y="35"/>
                  </a:moveTo>
                  <a:cubicBezTo>
                    <a:pt x="78" y="34"/>
                    <a:pt x="79" y="33"/>
                    <a:pt x="80" y="32"/>
                  </a:cubicBezTo>
                  <a:cubicBezTo>
                    <a:pt x="80" y="31"/>
                    <a:pt x="80" y="31"/>
                    <a:pt x="80" y="31"/>
                  </a:cubicBezTo>
                  <a:cubicBezTo>
                    <a:pt x="79" y="32"/>
                    <a:pt x="78" y="32"/>
                    <a:pt x="78" y="33"/>
                  </a:cubicBezTo>
                  <a:cubicBezTo>
                    <a:pt x="77" y="34"/>
                    <a:pt x="77" y="34"/>
                    <a:pt x="77" y="35"/>
                  </a:cubicBezTo>
                  <a:close/>
                  <a:moveTo>
                    <a:pt x="38" y="174"/>
                  </a:moveTo>
                  <a:cubicBezTo>
                    <a:pt x="38" y="174"/>
                    <a:pt x="39" y="174"/>
                    <a:pt x="39" y="174"/>
                  </a:cubicBezTo>
                  <a:cubicBezTo>
                    <a:pt x="40" y="173"/>
                    <a:pt x="40" y="172"/>
                    <a:pt x="40" y="171"/>
                  </a:cubicBezTo>
                  <a:cubicBezTo>
                    <a:pt x="40" y="171"/>
                    <a:pt x="39" y="172"/>
                    <a:pt x="39" y="172"/>
                  </a:cubicBezTo>
                  <a:cubicBezTo>
                    <a:pt x="39" y="173"/>
                    <a:pt x="38" y="173"/>
                    <a:pt x="38" y="173"/>
                  </a:cubicBezTo>
                  <a:cubicBezTo>
                    <a:pt x="38" y="173"/>
                    <a:pt x="38" y="174"/>
                    <a:pt x="38" y="174"/>
                  </a:cubicBezTo>
                  <a:close/>
                  <a:moveTo>
                    <a:pt x="98" y="33"/>
                  </a:moveTo>
                  <a:cubicBezTo>
                    <a:pt x="99" y="34"/>
                    <a:pt x="100" y="34"/>
                    <a:pt x="101" y="34"/>
                  </a:cubicBezTo>
                  <a:cubicBezTo>
                    <a:pt x="101" y="34"/>
                    <a:pt x="101" y="33"/>
                    <a:pt x="101" y="33"/>
                  </a:cubicBezTo>
                  <a:cubicBezTo>
                    <a:pt x="100" y="33"/>
                    <a:pt x="99" y="33"/>
                    <a:pt x="98" y="33"/>
                  </a:cubicBezTo>
                  <a:cubicBezTo>
                    <a:pt x="98" y="33"/>
                    <a:pt x="98" y="33"/>
                    <a:pt x="98" y="33"/>
                  </a:cubicBezTo>
                  <a:close/>
                  <a:moveTo>
                    <a:pt x="151" y="106"/>
                  </a:moveTo>
                  <a:cubicBezTo>
                    <a:pt x="152" y="105"/>
                    <a:pt x="152" y="105"/>
                    <a:pt x="152" y="104"/>
                  </a:cubicBezTo>
                  <a:cubicBezTo>
                    <a:pt x="152" y="103"/>
                    <a:pt x="152" y="102"/>
                    <a:pt x="152" y="101"/>
                  </a:cubicBezTo>
                  <a:cubicBezTo>
                    <a:pt x="151" y="102"/>
                    <a:pt x="151" y="104"/>
                    <a:pt x="151" y="106"/>
                  </a:cubicBezTo>
                  <a:close/>
                  <a:moveTo>
                    <a:pt x="50" y="85"/>
                  </a:moveTo>
                  <a:cubicBezTo>
                    <a:pt x="51" y="85"/>
                    <a:pt x="51" y="86"/>
                    <a:pt x="51" y="86"/>
                  </a:cubicBezTo>
                  <a:cubicBezTo>
                    <a:pt x="51" y="83"/>
                    <a:pt x="51" y="81"/>
                    <a:pt x="52" y="79"/>
                  </a:cubicBezTo>
                  <a:cubicBezTo>
                    <a:pt x="51" y="79"/>
                    <a:pt x="51" y="79"/>
                    <a:pt x="51" y="80"/>
                  </a:cubicBezTo>
                  <a:cubicBezTo>
                    <a:pt x="51" y="82"/>
                    <a:pt x="51" y="84"/>
                    <a:pt x="50" y="85"/>
                  </a:cubicBezTo>
                  <a:close/>
                  <a:moveTo>
                    <a:pt x="20" y="197"/>
                  </a:moveTo>
                  <a:cubicBezTo>
                    <a:pt x="20" y="200"/>
                    <a:pt x="21" y="202"/>
                    <a:pt x="22" y="204"/>
                  </a:cubicBezTo>
                  <a:cubicBezTo>
                    <a:pt x="22" y="202"/>
                    <a:pt x="21" y="200"/>
                    <a:pt x="20" y="197"/>
                  </a:cubicBezTo>
                  <a:close/>
                  <a:moveTo>
                    <a:pt x="124" y="54"/>
                  </a:moveTo>
                  <a:cubicBezTo>
                    <a:pt x="125" y="56"/>
                    <a:pt x="125" y="58"/>
                    <a:pt x="126" y="59"/>
                  </a:cubicBezTo>
                  <a:cubicBezTo>
                    <a:pt x="126" y="59"/>
                    <a:pt x="126" y="59"/>
                    <a:pt x="126" y="59"/>
                  </a:cubicBezTo>
                  <a:cubicBezTo>
                    <a:pt x="126" y="58"/>
                    <a:pt x="126" y="57"/>
                    <a:pt x="126" y="56"/>
                  </a:cubicBezTo>
                  <a:cubicBezTo>
                    <a:pt x="126" y="55"/>
                    <a:pt x="125" y="54"/>
                    <a:pt x="124" y="54"/>
                  </a:cubicBezTo>
                  <a:close/>
                  <a:moveTo>
                    <a:pt x="17" y="164"/>
                  </a:moveTo>
                  <a:cubicBezTo>
                    <a:pt x="16" y="164"/>
                    <a:pt x="16" y="164"/>
                    <a:pt x="16" y="164"/>
                  </a:cubicBezTo>
                  <a:cubicBezTo>
                    <a:pt x="16" y="165"/>
                    <a:pt x="16" y="166"/>
                    <a:pt x="16" y="166"/>
                  </a:cubicBezTo>
                  <a:cubicBezTo>
                    <a:pt x="17" y="166"/>
                    <a:pt x="17" y="166"/>
                    <a:pt x="17" y="165"/>
                  </a:cubicBezTo>
                  <a:cubicBezTo>
                    <a:pt x="17" y="164"/>
                    <a:pt x="17" y="164"/>
                    <a:pt x="17" y="164"/>
                  </a:cubicBezTo>
                  <a:close/>
                  <a:moveTo>
                    <a:pt x="82" y="260"/>
                  </a:moveTo>
                  <a:cubicBezTo>
                    <a:pt x="83" y="261"/>
                    <a:pt x="85" y="263"/>
                    <a:pt x="86" y="264"/>
                  </a:cubicBezTo>
                  <a:cubicBezTo>
                    <a:pt x="85" y="262"/>
                    <a:pt x="84" y="260"/>
                    <a:pt x="82" y="260"/>
                  </a:cubicBezTo>
                  <a:close/>
                  <a:moveTo>
                    <a:pt x="97" y="29"/>
                  </a:moveTo>
                  <a:cubicBezTo>
                    <a:pt x="96" y="28"/>
                    <a:pt x="96" y="28"/>
                    <a:pt x="96" y="28"/>
                  </a:cubicBezTo>
                  <a:cubicBezTo>
                    <a:pt x="95" y="29"/>
                    <a:pt x="95" y="29"/>
                    <a:pt x="94" y="30"/>
                  </a:cubicBezTo>
                  <a:cubicBezTo>
                    <a:pt x="94" y="30"/>
                    <a:pt x="94" y="30"/>
                    <a:pt x="94" y="30"/>
                  </a:cubicBezTo>
                  <a:cubicBezTo>
                    <a:pt x="95" y="30"/>
                    <a:pt x="96" y="30"/>
                    <a:pt x="97" y="30"/>
                  </a:cubicBezTo>
                  <a:cubicBezTo>
                    <a:pt x="97" y="30"/>
                    <a:pt x="97" y="29"/>
                    <a:pt x="97" y="29"/>
                  </a:cubicBezTo>
                  <a:close/>
                  <a:moveTo>
                    <a:pt x="80" y="222"/>
                  </a:moveTo>
                  <a:cubicBezTo>
                    <a:pt x="79" y="222"/>
                    <a:pt x="79" y="222"/>
                    <a:pt x="78" y="223"/>
                  </a:cubicBezTo>
                  <a:cubicBezTo>
                    <a:pt x="78" y="223"/>
                    <a:pt x="77" y="224"/>
                    <a:pt x="77" y="224"/>
                  </a:cubicBezTo>
                  <a:cubicBezTo>
                    <a:pt x="76" y="225"/>
                    <a:pt x="76" y="225"/>
                    <a:pt x="76" y="225"/>
                  </a:cubicBezTo>
                  <a:cubicBezTo>
                    <a:pt x="76" y="225"/>
                    <a:pt x="76" y="225"/>
                    <a:pt x="76" y="225"/>
                  </a:cubicBezTo>
                  <a:cubicBezTo>
                    <a:pt x="77" y="224"/>
                    <a:pt x="79" y="223"/>
                    <a:pt x="80" y="222"/>
                  </a:cubicBezTo>
                  <a:close/>
                  <a:moveTo>
                    <a:pt x="57" y="19"/>
                  </a:moveTo>
                  <a:cubicBezTo>
                    <a:pt x="57" y="19"/>
                    <a:pt x="57" y="19"/>
                    <a:pt x="57" y="19"/>
                  </a:cubicBezTo>
                  <a:cubicBezTo>
                    <a:pt x="58" y="19"/>
                    <a:pt x="58" y="19"/>
                    <a:pt x="58" y="19"/>
                  </a:cubicBezTo>
                  <a:cubicBezTo>
                    <a:pt x="59" y="19"/>
                    <a:pt x="60" y="18"/>
                    <a:pt x="61" y="18"/>
                  </a:cubicBezTo>
                  <a:cubicBezTo>
                    <a:pt x="62" y="17"/>
                    <a:pt x="62" y="17"/>
                    <a:pt x="62" y="16"/>
                  </a:cubicBezTo>
                  <a:cubicBezTo>
                    <a:pt x="60" y="17"/>
                    <a:pt x="59" y="18"/>
                    <a:pt x="57" y="19"/>
                  </a:cubicBezTo>
                  <a:close/>
                  <a:moveTo>
                    <a:pt x="82" y="10"/>
                  </a:moveTo>
                  <a:cubicBezTo>
                    <a:pt x="82" y="11"/>
                    <a:pt x="82" y="12"/>
                    <a:pt x="82" y="13"/>
                  </a:cubicBezTo>
                  <a:cubicBezTo>
                    <a:pt x="82" y="13"/>
                    <a:pt x="83" y="13"/>
                    <a:pt x="83" y="12"/>
                  </a:cubicBezTo>
                  <a:cubicBezTo>
                    <a:pt x="83" y="12"/>
                    <a:pt x="83" y="11"/>
                    <a:pt x="84" y="11"/>
                  </a:cubicBezTo>
                  <a:cubicBezTo>
                    <a:pt x="83" y="11"/>
                    <a:pt x="83" y="10"/>
                    <a:pt x="82" y="10"/>
                  </a:cubicBezTo>
                  <a:close/>
                  <a:moveTo>
                    <a:pt x="138" y="256"/>
                  </a:moveTo>
                  <a:cubicBezTo>
                    <a:pt x="138" y="256"/>
                    <a:pt x="138" y="256"/>
                    <a:pt x="138" y="256"/>
                  </a:cubicBezTo>
                  <a:cubicBezTo>
                    <a:pt x="137" y="257"/>
                    <a:pt x="136" y="257"/>
                    <a:pt x="135" y="258"/>
                  </a:cubicBezTo>
                  <a:cubicBezTo>
                    <a:pt x="135" y="258"/>
                    <a:pt x="135" y="259"/>
                    <a:pt x="136" y="259"/>
                  </a:cubicBezTo>
                  <a:cubicBezTo>
                    <a:pt x="136" y="258"/>
                    <a:pt x="137" y="257"/>
                    <a:pt x="138" y="256"/>
                  </a:cubicBezTo>
                  <a:close/>
                  <a:moveTo>
                    <a:pt x="112" y="289"/>
                  </a:moveTo>
                  <a:cubicBezTo>
                    <a:pt x="111" y="290"/>
                    <a:pt x="110" y="290"/>
                    <a:pt x="109" y="290"/>
                  </a:cubicBezTo>
                  <a:cubicBezTo>
                    <a:pt x="109" y="291"/>
                    <a:pt x="110" y="291"/>
                    <a:pt x="110" y="292"/>
                  </a:cubicBezTo>
                  <a:cubicBezTo>
                    <a:pt x="111" y="291"/>
                    <a:pt x="111" y="291"/>
                    <a:pt x="112" y="289"/>
                  </a:cubicBezTo>
                  <a:close/>
                  <a:moveTo>
                    <a:pt x="134" y="251"/>
                  </a:moveTo>
                  <a:cubicBezTo>
                    <a:pt x="135" y="249"/>
                    <a:pt x="135" y="246"/>
                    <a:pt x="135" y="244"/>
                  </a:cubicBezTo>
                  <a:cubicBezTo>
                    <a:pt x="135" y="246"/>
                    <a:pt x="134" y="248"/>
                    <a:pt x="134" y="251"/>
                  </a:cubicBezTo>
                  <a:close/>
                  <a:moveTo>
                    <a:pt x="59" y="242"/>
                  </a:moveTo>
                  <a:cubicBezTo>
                    <a:pt x="59" y="244"/>
                    <a:pt x="60" y="246"/>
                    <a:pt x="61" y="247"/>
                  </a:cubicBezTo>
                  <a:cubicBezTo>
                    <a:pt x="60" y="245"/>
                    <a:pt x="60" y="243"/>
                    <a:pt x="59" y="242"/>
                  </a:cubicBezTo>
                  <a:close/>
                  <a:moveTo>
                    <a:pt x="37" y="191"/>
                  </a:moveTo>
                  <a:cubicBezTo>
                    <a:pt x="37" y="191"/>
                    <a:pt x="36" y="191"/>
                    <a:pt x="36" y="191"/>
                  </a:cubicBezTo>
                  <a:cubicBezTo>
                    <a:pt x="36" y="191"/>
                    <a:pt x="36" y="192"/>
                    <a:pt x="36" y="193"/>
                  </a:cubicBezTo>
                  <a:cubicBezTo>
                    <a:pt x="35" y="193"/>
                    <a:pt x="36" y="194"/>
                    <a:pt x="36" y="195"/>
                  </a:cubicBezTo>
                  <a:cubicBezTo>
                    <a:pt x="37" y="194"/>
                    <a:pt x="37" y="192"/>
                    <a:pt x="37" y="191"/>
                  </a:cubicBezTo>
                  <a:close/>
                  <a:moveTo>
                    <a:pt x="152" y="256"/>
                  </a:moveTo>
                  <a:cubicBezTo>
                    <a:pt x="152" y="254"/>
                    <a:pt x="154" y="253"/>
                    <a:pt x="153" y="251"/>
                  </a:cubicBezTo>
                  <a:cubicBezTo>
                    <a:pt x="153" y="252"/>
                    <a:pt x="152" y="253"/>
                    <a:pt x="152" y="254"/>
                  </a:cubicBezTo>
                  <a:cubicBezTo>
                    <a:pt x="151" y="254"/>
                    <a:pt x="151" y="255"/>
                    <a:pt x="152" y="256"/>
                  </a:cubicBezTo>
                  <a:close/>
                  <a:moveTo>
                    <a:pt x="74" y="200"/>
                  </a:moveTo>
                  <a:cubicBezTo>
                    <a:pt x="74" y="200"/>
                    <a:pt x="73" y="200"/>
                    <a:pt x="73" y="200"/>
                  </a:cubicBezTo>
                  <a:cubicBezTo>
                    <a:pt x="74" y="201"/>
                    <a:pt x="74" y="201"/>
                    <a:pt x="74" y="201"/>
                  </a:cubicBezTo>
                  <a:cubicBezTo>
                    <a:pt x="75" y="202"/>
                    <a:pt x="75" y="203"/>
                    <a:pt x="76" y="204"/>
                  </a:cubicBezTo>
                  <a:cubicBezTo>
                    <a:pt x="77" y="205"/>
                    <a:pt x="77" y="205"/>
                    <a:pt x="77" y="204"/>
                  </a:cubicBezTo>
                  <a:cubicBezTo>
                    <a:pt x="76" y="203"/>
                    <a:pt x="75" y="201"/>
                    <a:pt x="74" y="200"/>
                  </a:cubicBezTo>
                  <a:close/>
                  <a:moveTo>
                    <a:pt x="77" y="255"/>
                  </a:moveTo>
                  <a:cubicBezTo>
                    <a:pt x="79" y="256"/>
                    <a:pt x="80" y="257"/>
                    <a:pt x="82" y="257"/>
                  </a:cubicBezTo>
                  <a:cubicBezTo>
                    <a:pt x="81" y="256"/>
                    <a:pt x="79" y="255"/>
                    <a:pt x="78" y="254"/>
                  </a:cubicBezTo>
                  <a:cubicBezTo>
                    <a:pt x="78" y="254"/>
                    <a:pt x="78" y="254"/>
                    <a:pt x="77" y="255"/>
                  </a:cubicBezTo>
                  <a:close/>
                  <a:moveTo>
                    <a:pt x="43" y="58"/>
                  </a:moveTo>
                  <a:cubicBezTo>
                    <a:pt x="43" y="58"/>
                    <a:pt x="42" y="58"/>
                    <a:pt x="42" y="58"/>
                  </a:cubicBezTo>
                  <a:cubicBezTo>
                    <a:pt x="42" y="61"/>
                    <a:pt x="41" y="63"/>
                    <a:pt x="40" y="65"/>
                  </a:cubicBezTo>
                  <a:cubicBezTo>
                    <a:pt x="41" y="64"/>
                    <a:pt x="43" y="59"/>
                    <a:pt x="43" y="58"/>
                  </a:cubicBezTo>
                  <a:close/>
                  <a:moveTo>
                    <a:pt x="140" y="262"/>
                  </a:moveTo>
                  <a:cubicBezTo>
                    <a:pt x="140" y="262"/>
                    <a:pt x="139" y="262"/>
                    <a:pt x="139" y="262"/>
                  </a:cubicBezTo>
                  <a:cubicBezTo>
                    <a:pt x="139" y="262"/>
                    <a:pt x="138" y="263"/>
                    <a:pt x="137" y="263"/>
                  </a:cubicBezTo>
                  <a:cubicBezTo>
                    <a:pt x="137" y="264"/>
                    <a:pt x="137" y="264"/>
                    <a:pt x="137" y="264"/>
                  </a:cubicBezTo>
                  <a:cubicBezTo>
                    <a:pt x="138" y="264"/>
                    <a:pt x="138" y="264"/>
                    <a:pt x="139" y="264"/>
                  </a:cubicBezTo>
                  <a:cubicBezTo>
                    <a:pt x="139" y="263"/>
                    <a:pt x="139" y="263"/>
                    <a:pt x="140" y="262"/>
                  </a:cubicBezTo>
                  <a:close/>
                  <a:moveTo>
                    <a:pt x="97" y="293"/>
                  </a:moveTo>
                  <a:cubicBezTo>
                    <a:pt x="98" y="293"/>
                    <a:pt x="98" y="293"/>
                    <a:pt x="99" y="291"/>
                  </a:cubicBezTo>
                  <a:cubicBezTo>
                    <a:pt x="98" y="291"/>
                    <a:pt x="97" y="291"/>
                    <a:pt x="96" y="292"/>
                  </a:cubicBezTo>
                  <a:cubicBezTo>
                    <a:pt x="97" y="292"/>
                    <a:pt x="97" y="293"/>
                    <a:pt x="97" y="293"/>
                  </a:cubicBezTo>
                  <a:close/>
                  <a:moveTo>
                    <a:pt x="44" y="211"/>
                  </a:moveTo>
                  <a:cubicBezTo>
                    <a:pt x="44" y="212"/>
                    <a:pt x="43" y="213"/>
                    <a:pt x="43" y="215"/>
                  </a:cubicBezTo>
                  <a:cubicBezTo>
                    <a:pt x="44" y="214"/>
                    <a:pt x="44" y="214"/>
                    <a:pt x="45" y="213"/>
                  </a:cubicBezTo>
                  <a:cubicBezTo>
                    <a:pt x="45" y="212"/>
                    <a:pt x="45" y="212"/>
                    <a:pt x="44" y="211"/>
                  </a:cubicBezTo>
                  <a:close/>
                  <a:moveTo>
                    <a:pt x="82" y="44"/>
                  </a:moveTo>
                  <a:cubicBezTo>
                    <a:pt x="81" y="43"/>
                    <a:pt x="80" y="44"/>
                    <a:pt x="79" y="45"/>
                  </a:cubicBezTo>
                  <a:cubicBezTo>
                    <a:pt x="81" y="46"/>
                    <a:pt x="81" y="44"/>
                    <a:pt x="82" y="44"/>
                  </a:cubicBezTo>
                  <a:close/>
                  <a:moveTo>
                    <a:pt x="141" y="228"/>
                  </a:moveTo>
                  <a:cubicBezTo>
                    <a:pt x="142" y="228"/>
                    <a:pt x="143" y="227"/>
                    <a:pt x="143" y="225"/>
                  </a:cubicBezTo>
                  <a:cubicBezTo>
                    <a:pt x="142" y="225"/>
                    <a:pt x="142" y="226"/>
                    <a:pt x="141" y="226"/>
                  </a:cubicBezTo>
                  <a:cubicBezTo>
                    <a:pt x="141" y="226"/>
                    <a:pt x="141" y="227"/>
                    <a:pt x="141" y="228"/>
                  </a:cubicBezTo>
                  <a:close/>
                  <a:moveTo>
                    <a:pt x="172" y="84"/>
                  </a:moveTo>
                  <a:cubicBezTo>
                    <a:pt x="172" y="85"/>
                    <a:pt x="171" y="87"/>
                    <a:pt x="171" y="88"/>
                  </a:cubicBezTo>
                  <a:cubicBezTo>
                    <a:pt x="171" y="88"/>
                    <a:pt x="171" y="88"/>
                    <a:pt x="171" y="88"/>
                  </a:cubicBezTo>
                  <a:cubicBezTo>
                    <a:pt x="171" y="88"/>
                    <a:pt x="172" y="87"/>
                    <a:pt x="172" y="87"/>
                  </a:cubicBezTo>
                  <a:cubicBezTo>
                    <a:pt x="173" y="86"/>
                    <a:pt x="173" y="85"/>
                    <a:pt x="172" y="84"/>
                  </a:cubicBezTo>
                  <a:close/>
                  <a:moveTo>
                    <a:pt x="25" y="165"/>
                  </a:moveTo>
                  <a:cubicBezTo>
                    <a:pt x="26" y="164"/>
                    <a:pt x="27" y="163"/>
                    <a:pt x="27" y="162"/>
                  </a:cubicBezTo>
                  <a:cubicBezTo>
                    <a:pt x="26" y="163"/>
                    <a:pt x="25" y="163"/>
                    <a:pt x="24" y="164"/>
                  </a:cubicBezTo>
                  <a:cubicBezTo>
                    <a:pt x="25" y="164"/>
                    <a:pt x="25" y="165"/>
                    <a:pt x="25" y="165"/>
                  </a:cubicBezTo>
                  <a:close/>
                  <a:moveTo>
                    <a:pt x="151" y="148"/>
                  </a:moveTo>
                  <a:cubicBezTo>
                    <a:pt x="151" y="148"/>
                    <a:pt x="152" y="147"/>
                    <a:pt x="152" y="147"/>
                  </a:cubicBezTo>
                  <a:cubicBezTo>
                    <a:pt x="152" y="147"/>
                    <a:pt x="153" y="147"/>
                    <a:pt x="153" y="147"/>
                  </a:cubicBezTo>
                  <a:cubicBezTo>
                    <a:pt x="153" y="146"/>
                    <a:pt x="153" y="145"/>
                    <a:pt x="153" y="144"/>
                  </a:cubicBezTo>
                  <a:cubicBezTo>
                    <a:pt x="152" y="145"/>
                    <a:pt x="152" y="146"/>
                    <a:pt x="151" y="148"/>
                  </a:cubicBezTo>
                  <a:close/>
                  <a:moveTo>
                    <a:pt x="74" y="231"/>
                  </a:moveTo>
                  <a:cubicBezTo>
                    <a:pt x="75" y="230"/>
                    <a:pt x="76" y="228"/>
                    <a:pt x="77" y="227"/>
                  </a:cubicBezTo>
                  <a:cubicBezTo>
                    <a:pt x="77" y="227"/>
                    <a:pt x="77" y="227"/>
                    <a:pt x="77" y="227"/>
                  </a:cubicBezTo>
                  <a:cubicBezTo>
                    <a:pt x="76" y="228"/>
                    <a:pt x="76" y="228"/>
                    <a:pt x="75" y="229"/>
                  </a:cubicBezTo>
                  <a:cubicBezTo>
                    <a:pt x="74" y="229"/>
                    <a:pt x="74" y="229"/>
                    <a:pt x="74" y="231"/>
                  </a:cubicBezTo>
                  <a:close/>
                  <a:moveTo>
                    <a:pt x="55" y="117"/>
                  </a:moveTo>
                  <a:cubicBezTo>
                    <a:pt x="55" y="117"/>
                    <a:pt x="55" y="117"/>
                    <a:pt x="55" y="117"/>
                  </a:cubicBezTo>
                  <a:cubicBezTo>
                    <a:pt x="54" y="119"/>
                    <a:pt x="54" y="120"/>
                    <a:pt x="54" y="122"/>
                  </a:cubicBezTo>
                  <a:cubicBezTo>
                    <a:pt x="55" y="122"/>
                    <a:pt x="55" y="121"/>
                    <a:pt x="55" y="120"/>
                  </a:cubicBezTo>
                  <a:cubicBezTo>
                    <a:pt x="55" y="119"/>
                    <a:pt x="55" y="118"/>
                    <a:pt x="55" y="117"/>
                  </a:cubicBezTo>
                  <a:close/>
                  <a:moveTo>
                    <a:pt x="33" y="140"/>
                  </a:moveTo>
                  <a:cubicBezTo>
                    <a:pt x="34" y="140"/>
                    <a:pt x="34" y="140"/>
                    <a:pt x="34" y="139"/>
                  </a:cubicBezTo>
                  <a:cubicBezTo>
                    <a:pt x="34" y="138"/>
                    <a:pt x="34" y="138"/>
                    <a:pt x="34" y="137"/>
                  </a:cubicBezTo>
                  <a:cubicBezTo>
                    <a:pt x="33" y="138"/>
                    <a:pt x="33" y="139"/>
                    <a:pt x="33" y="140"/>
                  </a:cubicBezTo>
                  <a:close/>
                  <a:moveTo>
                    <a:pt x="150" y="58"/>
                  </a:moveTo>
                  <a:cubicBezTo>
                    <a:pt x="150" y="59"/>
                    <a:pt x="150" y="60"/>
                    <a:pt x="149" y="60"/>
                  </a:cubicBezTo>
                  <a:cubicBezTo>
                    <a:pt x="149" y="61"/>
                    <a:pt x="149" y="61"/>
                    <a:pt x="150" y="61"/>
                  </a:cubicBezTo>
                  <a:cubicBezTo>
                    <a:pt x="151" y="60"/>
                    <a:pt x="151" y="59"/>
                    <a:pt x="150" y="58"/>
                  </a:cubicBezTo>
                  <a:close/>
                  <a:moveTo>
                    <a:pt x="39" y="143"/>
                  </a:moveTo>
                  <a:cubicBezTo>
                    <a:pt x="39" y="143"/>
                    <a:pt x="39" y="143"/>
                    <a:pt x="39" y="143"/>
                  </a:cubicBezTo>
                  <a:cubicBezTo>
                    <a:pt x="39" y="142"/>
                    <a:pt x="40" y="142"/>
                    <a:pt x="40" y="141"/>
                  </a:cubicBezTo>
                  <a:cubicBezTo>
                    <a:pt x="40" y="140"/>
                    <a:pt x="41" y="140"/>
                    <a:pt x="40" y="139"/>
                  </a:cubicBezTo>
                  <a:cubicBezTo>
                    <a:pt x="40" y="140"/>
                    <a:pt x="39" y="140"/>
                    <a:pt x="39" y="140"/>
                  </a:cubicBezTo>
                  <a:cubicBezTo>
                    <a:pt x="39" y="141"/>
                    <a:pt x="39" y="142"/>
                    <a:pt x="39" y="143"/>
                  </a:cubicBezTo>
                  <a:close/>
                  <a:moveTo>
                    <a:pt x="60" y="30"/>
                  </a:moveTo>
                  <a:cubicBezTo>
                    <a:pt x="60" y="29"/>
                    <a:pt x="60" y="29"/>
                    <a:pt x="60" y="28"/>
                  </a:cubicBezTo>
                  <a:cubicBezTo>
                    <a:pt x="58" y="29"/>
                    <a:pt x="59" y="30"/>
                    <a:pt x="59" y="31"/>
                  </a:cubicBezTo>
                  <a:cubicBezTo>
                    <a:pt x="59" y="31"/>
                    <a:pt x="60" y="30"/>
                    <a:pt x="60" y="30"/>
                  </a:cubicBezTo>
                  <a:close/>
                  <a:moveTo>
                    <a:pt x="98" y="217"/>
                  </a:moveTo>
                  <a:cubicBezTo>
                    <a:pt x="98" y="216"/>
                    <a:pt x="98" y="216"/>
                    <a:pt x="98" y="215"/>
                  </a:cubicBezTo>
                  <a:cubicBezTo>
                    <a:pt x="97" y="215"/>
                    <a:pt x="96" y="215"/>
                    <a:pt x="96" y="215"/>
                  </a:cubicBezTo>
                  <a:cubicBezTo>
                    <a:pt x="95" y="216"/>
                    <a:pt x="95" y="216"/>
                    <a:pt x="95" y="216"/>
                  </a:cubicBezTo>
                  <a:cubicBezTo>
                    <a:pt x="96" y="216"/>
                    <a:pt x="97" y="216"/>
                    <a:pt x="98" y="217"/>
                  </a:cubicBezTo>
                  <a:close/>
                  <a:moveTo>
                    <a:pt x="17" y="169"/>
                  </a:moveTo>
                  <a:cubicBezTo>
                    <a:pt x="17" y="170"/>
                    <a:pt x="17" y="171"/>
                    <a:pt x="18" y="172"/>
                  </a:cubicBezTo>
                  <a:cubicBezTo>
                    <a:pt x="18" y="171"/>
                    <a:pt x="18" y="169"/>
                    <a:pt x="18" y="168"/>
                  </a:cubicBezTo>
                  <a:cubicBezTo>
                    <a:pt x="17" y="168"/>
                    <a:pt x="17" y="168"/>
                    <a:pt x="17" y="169"/>
                  </a:cubicBezTo>
                  <a:close/>
                  <a:moveTo>
                    <a:pt x="162" y="130"/>
                  </a:moveTo>
                  <a:cubicBezTo>
                    <a:pt x="162" y="130"/>
                    <a:pt x="162" y="130"/>
                    <a:pt x="162" y="130"/>
                  </a:cubicBezTo>
                  <a:cubicBezTo>
                    <a:pt x="162" y="129"/>
                    <a:pt x="162" y="128"/>
                    <a:pt x="162" y="127"/>
                  </a:cubicBezTo>
                  <a:cubicBezTo>
                    <a:pt x="162" y="126"/>
                    <a:pt x="162" y="125"/>
                    <a:pt x="162" y="124"/>
                  </a:cubicBezTo>
                  <a:cubicBezTo>
                    <a:pt x="161" y="125"/>
                    <a:pt x="161" y="125"/>
                    <a:pt x="161" y="126"/>
                  </a:cubicBezTo>
                  <a:cubicBezTo>
                    <a:pt x="161" y="127"/>
                    <a:pt x="161" y="128"/>
                    <a:pt x="162" y="130"/>
                  </a:cubicBezTo>
                  <a:close/>
                  <a:moveTo>
                    <a:pt x="140" y="30"/>
                  </a:moveTo>
                  <a:cubicBezTo>
                    <a:pt x="140" y="30"/>
                    <a:pt x="140" y="30"/>
                    <a:pt x="140" y="30"/>
                  </a:cubicBezTo>
                  <a:cubicBezTo>
                    <a:pt x="139" y="29"/>
                    <a:pt x="139" y="28"/>
                    <a:pt x="138" y="27"/>
                  </a:cubicBezTo>
                  <a:cubicBezTo>
                    <a:pt x="138" y="28"/>
                    <a:pt x="137" y="28"/>
                    <a:pt x="137" y="28"/>
                  </a:cubicBezTo>
                  <a:cubicBezTo>
                    <a:pt x="138" y="29"/>
                    <a:pt x="139" y="30"/>
                    <a:pt x="140" y="30"/>
                  </a:cubicBezTo>
                  <a:close/>
                  <a:moveTo>
                    <a:pt x="113" y="53"/>
                  </a:moveTo>
                  <a:cubicBezTo>
                    <a:pt x="114" y="53"/>
                    <a:pt x="115" y="54"/>
                    <a:pt x="116" y="55"/>
                  </a:cubicBezTo>
                  <a:cubicBezTo>
                    <a:pt x="116" y="55"/>
                    <a:pt x="117" y="55"/>
                    <a:pt x="117" y="54"/>
                  </a:cubicBezTo>
                  <a:cubicBezTo>
                    <a:pt x="116" y="54"/>
                    <a:pt x="114" y="53"/>
                    <a:pt x="113" y="53"/>
                  </a:cubicBezTo>
                  <a:close/>
                  <a:moveTo>
                    <a:pt x="118" y="208"/>
                  </a:moveTo>
                  <a:cubicBezTo>
                    <a:pt x="118" y="209"/>
                    <a:pt x="118" y="210"/>
                    <a:pt x="119" y="211"/>
                  </a:cubicBezTo>
                  <a:cubicBezTo>
                    <a:pt x="119" y="210"/>
                    <a:pt x="119" y="209"/>
                    <a:pt x="120" y="208"/>
                  </a:cubicBezTo>
                  <a:cubicBezTo>
                    <a:pt x="119" y="208"/>
                    <a:pt x="119" y="208"/>
                    <a:pt x="118" y="208"/>
                  </a:cubicBezTo>
                  <a:close/>
                  <a:moveTo>
                    <a:pt x="23" y="200"/>
                  </a:moveTo>
                  <a:cubicBezTo>
                    <a:pt x="24" y="200"/>
                    <a:pt x="24" y="200"/>
                    <a:pt x="24" y="199"/>
                  </a:cubicBezTo>
                  <a:cubicBezTo>
                    <a:pt x="24" y="198"/>
                    <a:pt x="24" y="197"/>
                    <a:pt x="23" y="196"/>
                  </a:cubicBezTo>
                  <a:cubicBezTo>
                    <a:pt x="23" y="196"/>
                    <a:pt x="23" y="196"/>
                    <a:pt x="23" y="195"/>
                  </a:cubicBezTo>
                  <a:cubicBezTo>
                    <a:pt x="23" y="197"/>
                    <a:pt x="23" y="198"/>
                    <a:pt x="23" y="199"/>
                  </a:cubicBezTo>
                  <a:cubicBezTo>
                    <a:pt x="23" y="200"/>
                    <a:pt x="23" y="200"/>
                    <a:pt x="23" y="200"/>
                  </a:cubicBezTo>
                  <a:close/>
                  <a:moveTo>
                    <a:pt x="54" y="150"/>
                  </a:moveTo>
                  <a:cubicBezTo>
                    <a:pt x="55" y="149"/>
                    <a:pt x="55" y="147"/>
                    <a:pt x="54" y="147"/>
                  </a:cubicBezTo>
                  <a:cubicBezTo>
                    <a:pt x="54" y="148"/>
                    <a:pt x="54" y="149"/>
                    <a:pt x="54" y="150"/>
                  </a:cubicBezTo>
                  <a:close/>
                  <a:moveTo>
                    <a:pt x="128" y="273"/>
                  </a:moveTo>
                  <a:cubicBezTo>
                    <a:pt x="128" y="273"/>
                    <a:pt x="128" y="273"/>
                    <a:pt x="128" y="273"/>
                  </a:cubicBezTo>
                  <a:cubicBezTo>
                    <a:pt x="128" y="273"/>
                    <a:pt x="129" y="273"/>
                    <a:pt x="130" y="273"/>
                  </a:cubicBezTo>
                  <a:cubicBezTo>
                    <a:pt x="130" y="272"/>
                    <a:pt x="130" y="272"/>
                    <a:pt x="130" y="271"/>
                  </a:cubicBezTo>
                  <a:cubicBezTo>
                    <a:pt x="130" y="271"/>
                    <a:pt x="130" y="271"/>
                    <a:pt x="130" y="271"/>
                  </a:cubicBezTo>
                  <a:cubicBezTo>
                    <a:pt x="129" y="272"/>
                    <a:pt x="128" y="272"/>
                    <a:pt x="128" y="273"/>
                  </a:cubicBezTo>
                  <a:close/>
                  <a:moveTo>
                    <a:pt x="67" y="25"/>
                  </a:moveTo>
                  <a:cubicBezTo>
                    <a:pt x="68" y="24"/>
                    <a:pt x="68" y="23"/>
                    <a:pt x="68" y="22"/>
                  </a:cubicBezTo>
                  <a:cubicBezTo>
                    <a:pt x="67" y="22"/>
                    <a:pt x="67" y="22"/>
                    <a:pt x="67" y="22"/>
                  </a:cubicBezTo>
                  <a:cubicBezTo>
                    <a:pt x="67" y="23"/>
                    <a:pt x="67" y="24"/>
                    <a:pt x="67" y="25"/>
                  </a:cubicBezTo>
                  <a:close/>
                  <a:moveTo>
                    <a:pt x="33" y="230"/>
                  </a:moveTo>
                  <a:cubicBezTo>
                    <a:pt x="32" y="230"/>
                    <a:pt x="32" y="230"/>
                    <a:pt x="32" y="230"/>
                  </a:cubicBezTo>
                  <a:cubicBezTo>
                    <a:pt x="32" y="231"/>
                    <a:pt x="32" y="233"/>
                    <a:pt x="33" y="234"/>
                  </a:cubicBezTo>
                  <a:cubicBezTo>
                    <a:pt x="33" y="233"/>
                    <a:pt x="34" y="233"/>
                    <a:pt x="33" y="233"/>
                  </a:cubicBezTo>
                  <a:cubicBezTo>
                    <a:pt x="33" y="232"/>
                    <a:pt x="33" y="231"/>
                    <a:pt x="33" y="230"/>
                  </a:cubicBezTo>
                  <a:close/>
                  <a:moveTo>
                    <a:pt x="141" y="264"/>
                  </a:moveTo>
                  <a:cubicBezTo>
                    <a:pt x="142" y="264"/>
                    <a:pt x="142" y="264"/>
                    <a:pt x="142" y="263"/>
                  </a:cubicBezTo>
                  <a:cubicBezTo>
                    <a:pt x="143" y="262"/>
                    <a:pt x="143" y="261"/>
                    <a:pt x="142" y="261"/>
                  </a:cubicBezTo>
                  <a:cubicBezTo>
                    <a:pt x="142" y="262"/>
                    <a:pt x="141" y="263"/>
                    <a:pt x="141" y="264"/>
                  </a:cubicBezTo>
                  <a:close/>
                  <a:moveTo>
                    <a:pt x="42" y="117"/>
                  </a:moveTo>
                  <a:cubicBezTo>
                    <a:pt x="41" y="118"/>
                    <a:pt x="41" y="119"/>
                    <a:pt x="42" y="120"/>
                  </a:cubicBezTo>
                  <a:cubicBezTo>
                    <a:pt x="42" y="120"/>
                    <a:pt x="43" y="120"/>
                    <a:pt x="43" y="119"/>
                  </a:cubicBezTo>
                  <a:cubicBezTo>
                    <a:pt x="43" y="118"/>
                    <a:pt x="42" y="118"/>
                    <a:pt x="42" y="117"/>
                  </a:cubicBezTo>
                  <a:close/>
                  <a:moveTo>
                    <a:pt x="22" y="177"/>
                  </a:moveTo>
                  <a:cubicBezTo>
                    <a:pt x="22" y="176"/>
                    <a:pt x="22" y="176"/>
                    <a:pt x="22" y="176"/>
                  </a:cubicBezTo>
                  <a:cubicBezTo>
                    <a:pt x="22" y="175"/>
                    <a:pt x="22" y="174"/>
                    <a:pt x="21" y="173"/>
                  </a:cubicBezTo>
                  <a:cubicBezTo>
                    <a:pt x="21" y="174"/>
                    <a:pt x="21" y="176"/>
                    <a:pt x="22" y="177"/>
                  </a:cubicBezTo>
                  <a:close/>
                  <a:moveTo>
                    <a:pt x="88" y="12"/>
                  </a:moveTo>
                  <a:cubicBezTo>
                    <a:pt x="90" y="12"/>
                    <a:pt x="91" y="12"/>
                    <a:pt x="93" y="11"/>
                  </a:cubicBezTo>
                  <a:cubicBezTo>
                    <a:pt x="91" y="11"/>
                    <a:pt x="90" y="11"/>
                    <a:pt x="88" y="12"/>
                  </a:cubicBezTo>
                  <a:close/>
                  <a:moveTo>
                    <a:pt x="118" y="43"/>
                  </a:moveTo>
                  <a:cubicBezTo>
                    <a:pt x="119" y="44"/>
                    <a:pt x="120" y="44"/>
                    <a:pt x="120" y="45"/>
                  </a:cubicBezTo>
                  <a:cubicBezTo>
                    <a:pt x="120" y="44"/>
                    <a:pt x="120" y="44"/>
                    <a:pt x="120" y="43"/>
                  </a:cubicBezTo>
                  <a:cubicBezTo>
                    <a:pt x="120" y="43"/>
                    <a:pt x="119" y="43"/>
                    <a:pt x="118" y="43"/>
                  </a:cubicBezTo>
                  <a:close/>
                  <a:moveTo>
                    <a:pt x="30" y="60"/>
                  </a:moveTo>
                  <a:cubicBezTo>
                    <a:pt x="30" y="61"/>
                    <a:pt x="28" y="65"/>
                    <a:pt x="28" y="66"/>
                  </a:cubicBezTo>
                  <a:cubicBezTo>
                    <a:pt x="29" y="64"/>
                    <a:pt x="30" y="62"/>
                    <a:pt x="30" y="60"/>
                  </a:cubicBezTo>
                  <a:close/>
                  <a:moveTo>
                    <a:pt x="143" y="174"/>
                  </a:moveTo>
                  <a:cubicBezTo>
                    <a:pt x="142" y="175"/>
                    <a:pt x="142" y="176"/>
                    <a:pt x="141" y="177"/>
                  </a:cubicBezTo>
                  <a:cubicBezTo>
                    <a:pt x="143" y="176"/>
                    <a:pt x="143" y="176"/>
                    <a:pt x="143" y="174"/>
                  </a:cubicBezTo>
                  <a:close/>
                  <a:moveTo>
                    <a:pt x="83" y="269"/>
                  </a:moveTo>
                  <a:cubicBezTo>
                    <a:pt x="84" y="270"/>
                    <a:pt x="86" y="271"/>
                    <a:pt x="87" y="271"/>
                  </a:cubicBezTo>
                  <a:cubicBezTo>
                    <a:pt x="86" y="270"/>
                    <a:pt x="85" y="270"/>
                    <a:pt x="83" y="269"/>
                  </a:cubicBezTo>
                  <a:close/>
                  <a:moveTo>
                    <a:pt x="12" y="130"/>
                  </a:moveTo>
                  <a:cubicBezTo>
                    <a:pt x="11" y="133"/>
                    <a:pt x="11" y="138"/>
                    <a:pt x="11" y="140"/>
                  </a:cubicBezTo>
                  <a:cubicBezTo>
                    <a:pt x="11" y="137"/>
                    <a:pt x="11" y="133"/>
                    <a:pt x="12" y="130"/>
                  </a:cubicBezTo>
                  <a:close/>
                  <a:moveTo>
                    <a:pt x="94" y="15"/>
                  </a:moveTo>
                  <a:cubicBezTo>
                    <a:pt x="94" y="15"/>
                    <a:pt x="93" y="14"/>
                    <a:pt x="92" y="14"/>
                  </a:cubicBezTo>
                  <a:cubicBezTo>
                    <a:pt x="92" y="14"/>
                    <a:pt x="92" y="14"/>
                    <a:pt x="92" y="15"/>
                  </a:cubicBezTo>
                  <a:cubicBezTo>
                    <a:pt x="92" y="15"/>
                    <a:pt x="93" y="15"/>
                    <a:pt x="94" y="15"/>
                  </a:cubicBezTo>
                  <a:close/>
                  <a:moveTo>
                    <a:pt x="92" y="45"/>
                  </a:moveTo>
                  <a:cubicBezTo>
                    <a:pt x="91" y="44"/>
                    <a:pt x="90" y="44"/>
                    <a:pt x="89" y="46"/>
                  </a:cubicBezTo>
                  <a:cubicBezTo>
                    <a:pt x="90" y="45"/>
                    <a:pt x="91" y="46"/>
                    <a:pt x="92" y="45"/>
                  </a:cubicBezTo>
                  <a:close/>
                  <a:moveTo>
                    <a:pt x="87" y="284"/>
                  </a:moveTo>
                  <a:cubicBezTo>
                    <a:pt x="88" y="284"/>
                    <a:pt x="89" y="284"/>
                    <a:pt x="90" y="284"/>
                  </a:cubicBezTo>
                  <a:cubicBezTo>
                    <a:pt x="90" y="283"/>
                    <a:pt x="90" y="283"/>
                    <a:pt x="89" y="282"/>
                  </a:cubicBezTo>
                  <a:cubicBezTo>
                    <a:pt x="89" y="283"/>
                    <a:pt x="88" y="283"/>
                    <a:pt x="87" y="284"/>
                  </a:cubicBezTo>
                  <a:close/>
                  <a:moveTo>
                    <a:pt x="55" y="227"/>
                  </a:moveTo>
                  <a:cubicBezTo>
                    <a:pt x="55" y="228"/>
                    <a:pt x="56" y="228"/>
                    <a:pt x="56" y="229"/>
                  </a:cubicBezTo>
                  <a:cubicBezTo>
                    <a:pt x="56" y="228"/>
                    <a:pt x="57" y="227"/>
                    <a:pt x="57" y="226"/>
                  </a:cubicBezTo>
                  <a:cubicBezTo>
                    <a:pt x="57" y="226"/>
                    <a:pt x="57" y="226"/>
                    <a:pt x="57" y="226"/>
                  </a:cubicBezTo>
                  <a:cubicBezTo>
                    <a:pt x="56" y="226"/>
                    <a:pt x="56" y="227"/>
                    <a:pt x="55" y="227"/>
                  </a:cubicBezTo>
                  <a:close/>
                  <a:moveTo>
                    <a:pt x="135" y="179"/>
                  </a:moveTo>
                  <a:cubicBezTo>
                    <a:pt x="135" y="178"/>
                    <a:pt x="135" y="175"/>
                    <a:pt x="135" y="174"/>
                  </a:cubicBezTo>
                  <a:cubicBezTo>
                    <a:pt x="134" y="176"/>
                    <a:pt x="134" y="176"/>
                    <a:pt x="135" y="179"/>
                  </a:cubicBezTo>
                  <a:close/>
                  <a:moveTo>
                    <a:pt x="149" y="221"/>
                  </a:moveTo>
                  <a:cubicBezTo>
                    <a:pt x="148" y="223"/>
                    <a:pt x="148" y="224"/>
                    <a:pt x="149" y="224"/>
                  </a:cubicBezTo>
                  <a:cubicBezTo>
                    <a:pt x="149" y="223"/>
                    <a:pt x="149" y="222"/>
                    <a:pt x="149" y="221"/>
                  </a:cubicBezTo>
                  <a:close/>
                  <a:moveTo>
                    <a:pt x="136" y="74"/>
                  </a:moveTo>
                  <a:cubicBezTo>
                    <a:pt x="136" y="73"/>
                    <a:pt x="136" y="72"/>
                    <a:pt x="135" y="71"/>
                  </a:cubicBezTo>
                  <a:cubicBezTo>
                    <a:pt x="135" y="71"/>
                    <a:pt x="135" y="72"/>
                    <a:pt x="135" y="72"/>
                  </a:cubicBezTo>
                  <a:cubicBezTo>
                    <a:pt x="135" y="72"/>
                    <a:pt x="135" y="73"/>
                    <a:pt x="135" y="73"/>
                  </a:cubicBezTo>
                  <a:cubicBezTo>
                    <a:pt x="135" y="74"/>
                    <a:pt x="135" y="74"/>
                    <a:pt x="136" y="74"/>
                  </a:cubicBezTo>
                  <a:close/>
                  <a:moveTo>
                    <a:pt x="34" y="90"/>
                  </a:moveTo>
                  <a:cubicBezTo>
                    <a:pt x="36" y="90"/>
                    <a:pt x="35" y="88"/>
                    <a:pt x="35" y="87"/>
                  </a:cubicBezTo>
                  <a:cubicBezTo>
                    <a:pt x="34" y="88"/>
                    <a:pt x="34" y="89"/>
                    <a:pt x="34" y="90"/>
                  </a:cubicBezTo>
                  <a:close/>
                  <a:moveTo>
                    <a:pt x="53" y="94"/>
                  </a:moveTo>
                  <a:cubicBezTo>
                    <a:pt x="53" y="94"/>
                    <a:pt x="53" y="94"/>
                    <a:pt x="53" y="94"/>
                  </a:cubicBezTo>
                  <a:cubicBezTo>
                    <a:pt x="53" y="93"/>
                    <a:pt x="53" y="92"/>
                    <a:pt x="53" y="92"/>
                  </a:cubicBezTo>
                  <a:cubicBezTo>
                    <a:pt x="53" y="92"/>
                    <a:pt x="53" y="91"/>
                    <a:pt x="53" y="91"/>
                  </a:cubicBezTo>
                  <a:cubicBezTo>
                    <a:pt x="53" y="92"/>
                    <a:pt x="52" y="93"/>
                    <a:pt x="53" y="94"/>
                  </a:cubicBezTo>
                  <a:close/>
                  <a:moveTo>
                    <a:pt x="31" y="129"/>
                  </a:moveTo>
                  <a:cubicBezTo>
                    <a:pt x="33" y="129"/>
                    <a:pt x="34" y="127"/>
                    <a:pt x="34" y="126"/>
                  </a:cubicBezTo>
                  <a:cubicBezTo>
                    <a:pt x="33" y="127"/>
                    <a:pt x="32" y="128"/>
                    <a:pt x="31" y="129"/>
                  </a:cubicBezTo>
                  <a:close/>
                  <a:moveTo>
                    <a:pt x="30" y="238"/>
                  </a:moveTo>
                  <a:cubicBezTo>
                    <a:pt x="31" y="238"/>
                    <a:pt x="31" y="238"/>
                    <a:pt x="31" y="238"/>
                  </a:cubicBezTo>
                  <a:cubicBezTo>
                    <a:pt x="31" y="238"/>
                    <a:pt x="31" y="237"/>
                    <a:pt x="31" y="237"/>
                  </a:cubicBezTo>
                  <a:cubicBezTo>
                    <a:pt x="30" y="236"/>
                    <a:pt x="30" y="235"/>
                    <a:pt x="29" y="234"/>
                  </a:cubicBezTo>
                  <a:cubicBezTo>
                    <a:pt x="29" y="234"/>
                    <a:pt x="29" y="234"/>
                    <a:pt x="29" y="234"/>
                  </a:cubicBezTo>
                  <a:cubicBezTo>
                    <a:pt x="29" y="236"/>
                    <a:pt x="30" y="237"/>
                    <a:pt x="30" y="238"/>
                  </a:cubicBezTo>
                  <a:close/>
                  <a:moveTo>
                    <a:pt x="144" y="265"/>
                  </a:moveTo>
                  <a:cubicBezTo>
                    <a:pt x="146" y="264"/>
                    <a:pt x="146" y="263"/>
                    <a:pt x="147" y="261"/>
                  </a:cubicBezTo>
                  <a:cubicBezTo>
                    <a:pt x="146" y="263"/>
                    <a:pt x="145" y="263"/>
                    <a:pt x="144" y="265"/>
                  </a:cubicBezTo>
                  <a:close/>
                  <a:moveTo>
                    <a:pt x="138" y="143"/>
                  </a:moveTo>
                  <a:cubicBezTo>
                    <a:pt x="138" y="143"/>
                    <a:pt x="138" y="143"/>
                    <a:pt x="138" y="143"/>
                  </a:cubicBezTo>
                  <a:cubicBezTo>
                    <a:pt x="138" y="140"/>
                    <a:pt x="139" y="138"/>
                    <a:pt x="139" y="136"/>
                  </a:cubicBezTo>
                  <a:cubicBezTo>
                    <a:pt x="138" y="138"/>
                    <a:pt x="138" y="140"/>
                    <a:pt x="138" y="143"/>
                  </a:cubicBezTo>
                  <a:close/>
                  <a:moveTo>
                    <a:pt x="27" y="216"/>
                  </a:moveTo>
                  <a:cubicBezTo>
                    <a:pt x="27" y="216"/>
                    <a:pt x="27" y="216"/>
                    <a:pt x="27" y="216"/>
                  </a:cubicBezTo>
                  <a:cubicBezTo>
                    <a:pt x="27" y="215"/>
                    <a:pt x="27" y="214"/>
                    <a:pt x="27" y="213"/>
                  </a:cubicBezTo>
                  <a:cubicBezTo>
                    <a:pt x="26" y="213"/>
                    <a:pt x="26" y="213"/>
                    <a:pt x="25" y="213"/>
                  </a:cubicBezTo>
                  <a:cubicBezTo>
                    <a:pt x="26" y="214"/>
                    <a:pt x="27" y="215"/>
                    <a:pt x="27" y="216"/>
                  </a:cubicBezTo>
                  <a:close/>
                  <a:moveTo>
                    <a:pt x="174" y="80"/>
                  </a:moveTo>
                  <a:cubicBezTo>
                    <a:pt x="174" y="81"/>
                    <a:pt x="175" y="82"/>
                    <a:pt x="175" y="83"/>
                  </a:cubicBezTo>
                  <a:cubicBezTo>
                    <a:pt x="176" y="82"/>
                    <a:pt x="176" y="82"/>
                    <a:pt x="175" y="81"/>
                  </a:cubicBezTo>
                  <a:cubicBezTo>
                    <a:pt x="175" y="81"/>
                    <a:pt x="175" y="80"/>
                    <a:pt x="174" y="80"/>
                  </a:cubicBezTo>
                  <a:close/>
                  <a:moveTo>
                    <a:pt x="25" y="107"/>
                  </a:moveTo>
                  <a:cubicBezTo>
                    <a:pt x="25" y="107"/>
                    <a:pt x="25" y="107"/>
                    <a:pt x="24" y="107"/>
                  </a:cubicBezTo>
                  <a:cubicBezTo>
                    <a:pt x="24" y="107"/>
                    <a:pt x="24" y="108"/>
                    <a:pt x="24" y="108"/>
                  </a:cubicBezTo>
                  <a:cubicBezTo>
                    <a:pt x="23" y="109"/>
                    <a:pt x="23" y="110"/>
                    <a:pt x="24" y="110"/>
                  </a:cubicBezTo>
                  <a:cubicBezTo>
                    <a:pt x="24" y="109"/>
                    <a:pt x="24" y="108"/>
                    <a:pt x="25" y="107"/>
                  </a:cubicBezTo>
                  <a:close/>
                  <a:moveTo>
                    <a:pt x="134" y="84"/>
                  </a:moveTo>
                  <a:cubicBezTo>
                    <a:pt x="134" y="83"/>
                    <a:pt x="134" y="82"/>
                    <a:pt x="134" y="81"/>
                  </a:cubicBezTo>
                  <a:cubicBezTo>
                    <a:pt x="134" y="81"/>
                    <a:pt x="133" y="81"/>
                    <a:pt x="133" y="81"/>
                  </a:cubicBezTo>
                  <a:cubicBezTo>
                    <a:pt x="133" y="82"/>
                    <a:pt x="133" y="83"/>
                    <a:pt x="134" y="84"/>
                  </a:cubicBezTo>
                  <a:close/>
                  <a:moveTo>
                    <a:pt x="32" y="178"/>
                  </a:moveTo>
                  <a:cubicBezTo>
                    <a:pt x="31" y="179"/>
                    <a:pt x="31" y="179"/>
                    <a:pt x="31" y="180"/>
                  </a:cubicBezTo>
                  <a:cubicBezTo>
                    <a:pt x="31" y="180"/>
                    <a:pt x="31" y="181"/>
                    <a:pt x="32" y="182"/>
                  </a:cubicBezTo>
                  <a:cubicBezTo>
                    <a:pt x="32" y="181"/>
                    <a:pt x="32" y="180"/>
                    <a:pt x="32" y="178"/>
                  </a:cubicBezTo>
                  <a:close/>
                  <a:moveTo>
                    <a:pt x="29" y="92"/>
                  </a:moveTo>
                  <a:cubicBezTo>
                    <a:pt x="29" y="92"/>
                    <a:pt x="29" y="92"/>
                    <a:pt x="29" y="91"/>
                  </a:cubicBezTo>
                  <a:cubicBezTo>
                    <a:pt x="29" y="92"/>
                    <a:pt x="28" y="93"/>
                    <a:pt x="27" y="94"/>
                  </a:cubicBezTo>
                  <a:cubicBezTo>
                    <a:pt x="27" y="94"/>
                    <a:pt x="27" y="94"/>
                    <a:pt x="28" y="95"/>
                  </a:cubicBezTo>
                  <a:cubicBezTo>
                    <a:pt x="28" y="94"/>
                    <a:pt x="29" y="93"/>
                    <a:pt x="29" y="92"/>
                  </a:cubicBezTo>
                  <a:close/>
                  <a:moveTo>
                    <a:pt x="151" y="151"/>
                  </a:moveTo>
                  <a:cubicBezTo>
                    <a:pt x="151" y="151"/>
                    <a:pt x="151" y="150"/>
                    <a:pt x="151" y="150"/>
                  </a:cubicBezTo>
                  <a:cubicBezTo>
                    <a:pt x="150" y="151"/>
                    <a:pt x="150" y="151"/>
                    <a:pt x="150" y="151"/>
                  </a:cubicBezTo>
                  <a:cubicBezTo>
                    <a:pt x="150" y="152"/>
                    <a:pt x="150" y="153"/>
                    <a:pt x="150" y="154"/>
                  </a:cubicBezTo>
                  <a:cubicBezTo>
                    <a:pt x="150" y="154"/>
                    <a:pt x="150" y="154"/>
                    <a:pt x="150" y="154"/>
                  </a:cubicBezTo>
                  <a:cubicBezTo>
                    <a:pt x="151" y="153"/>
                    <a:pt x="151" y="152"/>
                    <a:pt x="151" y="151"/>
                  </a:cubicBezTo>
                  <a:close/>
                  <a:moveTo>
                    <a:pt x="36" y="148"/>
                  </a:moveTo>
                  <a:cubicBezTo>
                    <a:pt x="36" y="148"/>
                    <a:pt x="36" y="148"/>
                    <a:pt x="37" y="148"/>
                  </a:cubicBezTo>
                  <a:cubicBezTo>
                    <a:pt x="37" y="148"/>
                    <a:pt x="37" y="147"/>
                    <a:pt x="37" y="147"/>
                  </a:cubicBezTo>
                  <a:cubicBezTo>
                    <a:pt x="37" y="146"/>
                    <a:pt x="37" y="146"/>
                    <a:pt x="37" y="145"/>
                  </a:cubicBezTo>
                  <a:cubicBezTo>
                    <a:pt x="37" y="145"/>
                    <a:pt x="37" y="144"/>
                    <a:pt x="36" y="143"/>
                  </a:cubicBezTo>
                  <a:cubicBezTo>
                    <a:pt x="36" y="145"/>
                    <a:pt x="36" y="147"/>
                    <a:pt x="36" y="148"/>
                  </a:cubicBezTo>
                  <a:close/>
                  <a:moveTo>
                    <a:pt x="98" y="257"/>
                  </a:moveTo>
                  <a:cubicBezTo>
                    <a:pt x="99" y="258"/>
                    <a:pt x="100" y="258"/>
                    <a:pt x="102" y="257"/>
                  </a:cubicBezTo>
                  <a:cubicBezTo>
                    <a:pt x="100" y="257"/>
                    <a:pt x="99" y="257"/>
                    <a:pt x="98" y="257"/>
                  </a:cubicBezTo>
                  <a:close/>
                  <a:moveTo>
                    <a:pt x="38" y="225"/>
                  </a:moveTo>
                  <a:cubicBezTo>
                    <a:pt x="37" y="226"/>
                    <a:pt x="36" y="226"/>
                    <a:pt x="37" y="227"/>
                  </a:cubicBezTo>
                  <a:cubicBezTo>
                    <a:pt x="38" y="226"/>
                    <a:pt x="38" y="226"/>
                    <a:pt x="38" y="225"/>
                  </a:cubicBezTo>
                  <a:close/>
                  <a:moveTo>
                    <a:pt x="78" y="237"/>
                  </a:moveTo>
                  <a:cubicBezTo>
                    <a:pt x="79" y="235"/>
                    <a:pt x="79" y="233"/>
                    <a:pt x="79" y="232"/>
                  </a:cubicBezTo>
                  <a:cubicBezTo>
                    <a:pt x="78" y="233"/>
                    <a:pt x="78" y="235"/>
                    <a:pt x="78" y="237"/>
                  </a:cubicBezTo>
                  <a:close/>
                  <a:moveTo>
                    <a:pt x="162" y="82"/>
                  </a:moveTo>
                  <a:cubicBezTo>
                    <a:pt x="163" y="82"/>
                    <a:pt x="163" y="83"/>
                    <a:pt x="164" y="83"/>
                  </a:cubicBezTo>
                  <a:cubicBezTo>
                    <a:pt x="164" y="83"/>
                    <a:pt x="164" y="83"/>
                    <a:pt x="164" y="83"/>
                  </a:cubicBezTo>
                  <a:cubicBezTo>
                    <a:pt x="164" y="82"/>
                    <a:pt x="164" y="82"/>
                    <a:pt x="164" y="81"/>
                  </a:cubicBezTo>
                  <a:cubicBezTo>
                    <a:pt x="163" y="81"/>
                    <a:pt x="163" y="81"/>
                    <a:pt x="162" y="82"/>
                  </a:cubicBezTo>
                  <a:close/>
                  <a:moveTo>
                    <a:pt x="160" y="161"/>
                  </a:moveTo>
                  <a:cubicBezTo>
                    <a:pt x="160" y="162"/>
                    <a:pt x="159" y="163"/>
                    <a:pt x="159" y="165"/>
                  </a:cubicBezTo>
                  <a:cubicBezTo>
                    <a:pt x="160" y="163"/>
                    <a:pt x="161" y="162"/>
                    <a:pt x="160" y="161"/>
                  </a:cubicBezTo>
                  <a:close/>
                  <a:moveTo>
                    <a:pt x="102" y="41"/>
                  </a:moveTo>
                  <a:cubicBezTo>
                    <a:pt x="101" y="40"/>
                    <a:pt x="101" y="40"/>
                    <a:pt x="101" y="39"/>
                  </a:cubicBezTo>
                  <a:cubicBezTo>
                    <a:pt x="100" y="39"/>
                    <a:pt x="100" y="39"/>
                    <a:pt x="100" y="41"/>
                  </a:cubicBezTo>
                  <a:cubicBezTo>
                    <a:pt x="101" y="41"/>
                    <a:pt x="101" y="41"/>
                    <a:pt x="102" y="41"/>
                  </a:cubicBezTo>
                  <a:close/>
                  <a:moveTo>
                    <a:pt x="79" y="11"/>
                  </a:moveTo>
                  <a:cubicBezTo>
                    <a:pt x="78" y="12"/>
                    <a:pt x="78" y="12"/>
                    <a:pt x="78" y="13"/>
                  </a:cubicBezTo>
                  <a:cubicBezTo>
                    <a:pt x="78" y="13"/>
                    <a:pt x="79" y="13"/>
                    <a:pt x="79" y="13"/>
                  </a:cubicBezTo>
                  <a:cubicBezTo>
                    <a:pt x="79" y="12"/>
                    <a:pt x="79" y="12"/>
                    <a:pt x="79" y="11"/>
                  </a:cubicBezTo>
                  <a:close/>
                  <a:moveTo>
                    <a:pt x="51" y="139"/>
                  </a:moveTo>
                  <a:cubicBezTo>
                    <a:pt x="50" y="140"/>
                    <a:pt x="50" y="140"/>
                    <a:pt x="50" y="142"/>
                  </a:cubicBezTo>
                  <a:cubicBezTo>
                    <a:pt x="51" y="141"/>
                    <a:pt x="51" y="140"/>
                    <a:pt x="51" y="139"/>
                  </a:cubicBezTo>
                  <a:close/>
                  <a:moveTo>
                    <a:pt x="139" y="278"/>
                  </a:moveTo>
                  <a:cubicBezTo>
                    <a:pt x="140" y="277"/>
                    <a:pt x="144" y="275"/>
                    <a:pt x="144" y="274"/>
                  </a:cubicBezTo>
                  <a:cubicBezTo>
                    <a:pt x="142" y="275"/>
                    <a:pt x="141" y="276"/>
                    <a:pt x="139" y="278"/>
                  </a:cubicBezTo>
                  <a:close/>
                  <a:moveTo>
                    <a:pt x="119" y="202"/>
                  </a:moveTo>
                  <a:cubicBezTo>
                    <a:pt x="118" y="203"/>
                    <a:pt x="117" y="204"/>
                    <a:pt x="117" y="205"/>
                  </a:cubicBezTo>
                  <a:cubicBezTo>
                    <a:pt x="118" y="204"/>
                    <a:pt x="119" y="203"/>
                    <a:pt x="119" y="202"/>
                  </a:cubicBezTo>
                  <a:cubicBezTo>
                    <a:pt x="119" y="202"/>
                    <a:pt x="119" y="202"/>
                    <a:pt x="119" y="202"/>
                  </a:cubicBezTo>
                  <a:close/>
                  <a:moveTo>
                    <a:pt x="60" y="183"/>
                  </a:moveTo>
                  <a:cubicBezTo>
                    <a:pt x="60" y="185"/>
                    <a:pt x="61" y="187"/>
                    <a:pt x="61" y="188"/>
                  </a:cubicBezTo>
                  <a:cubicBezTo>
                    <a:pt x="61" y="187"/>
                    <a:pt x="60" y="185"/>
                    <a:pt x="60" y="183"/>
                  </a:cubicBezTo>
                  <a:close/>
                  <a:moveTo>
                    <a:pt x="12" y="89"/>
                  </a:moveTo>
                  <a:cubicBezTo>
                    <a:pt x="12" y="88"/>
                    <a:pt x="13" y="88"/>
                    <a:pt x="13" y="88"/>
                  </a:cubicBezTo>
                  <a:cubicBezTo>
                    <a:pt x="13" y="87"/>
                    <a:pt x="13" y="86"/>
                    <a:pt x="14" y="86"/>
                  </a:cubicBezTo>
                  <a:cubicBezTo>
                    <a:pt x="12" y="86"/>
                    <a:pt x="12" y="87"/>
                    <a:pt x="12" y="89"/>
                  </a:cubicBezTo>
                  <a:close/>
                  <a:moveTo>
                    <a:pt x="15" y="116"/>
                  </a:moveTo>
                  <a:cubicBezTo>
                    <a:pt x="15" y="116"/>
                    <a:pt x="15" y="116"/>
                    <a:pt x="15" y="116"/>
                  </a:cubicBezTo>
                  <a:cubicBezTo>
                    <a:pt x="15" y="117"/>
                    <a:pt x="15" y="119"/>
                    <a:pt x="14" y="120"/>
                  </a:cubicBezTo>
                  <a:cubicBezTo>
                    <a:pt x="15" y="120"/>
                    <a:pt x="15" y="120"/>
                    <a:pt x="15" y="120"/>
                  </a:cubicBezTo>
                  <a:cubicBezTo>
                    <a:pt x="15" y="118"/>
                    <a:pt x="15" y="117"/>
                    <a:pt x="15" y="116"/>
                  </a:cubicBezTo>
                  <a:close/>
                  <a:moveTo>
                    <a:pt x="89" y="209"/>
                  </a:moveTo>
                  <a:cubicBezTo>
                    <a:pt x="88" y="209"/>
                    <a:pt x="88" y="209"/>
                    <a:pt x="87" y="208"/>
                  </a:cubicBezTo>
                  <a:cubicBezTo>
                    <a:pt x="87" y="209"/>
                    <a:pt x="87" y="209"/>
                    <a:pt x="87" y="210"/>
                  </a:cubicBezTo>
                  <a:cubicBezTo>
                    <a:pt x="89" y="210"/>
                    <a:pt x="89" y="210"/>
                    <a:pt x="89" y="209"/>
                  </a:cubicBezTo>
                  <a:close/>
                  <a:moveTo>
                    <a:pt x="46" y="93"/>
                  </a:moveTo>
                  <a:cubicBezTo>
                    <a:pt x="45" y="94"/>
                    <a:pt x="45" y="96"/>
                    <a:pt x="45" y="97"/>
                  </a:cubicBezTo>
                  <a:cubicBezTo>
                    <a:pt x="46" y="96"/>
                    <a:pt x="46" y="95"/>
                    <a:pt x="46" y="93"/>
                  </a:cubicBezTo>
                  <a:close/>
                  <a:moveTo>
                    <a:pt x="74" y="233"/>
                  </a:moveTo>
                  <a:cubicBezTo>
                    <a:pt x="72" y="233"/>
                    <a:pt x="72" y="232"/>
                    <a:pt x="72" y="231"/>
                  </a:cubicBezTo>
                  <a:cubicBezTo>
                    <a:pt x="72" y="231"/>
                    <a:pt x="72" y="231"/>
                    <a:pt x="72" y="231"/>
                  </a:cubicBezTo>
                  <a:cubicBezTo>
                    <a:pt x="72" y="232"/>
                    <a:pt x="72" y="233"/>
                    <a:pt x="72" y="234"/>
                  </a:cubicBezTo>
                  <a:cubicBezTo>
                    <a:pt x="73" y="234"/>
                    <a:pt x="73" y="234"/>
                    <a:pt x="74" y="233"/>
                  </a:cubicBezTo>
                  <a:close/>
                  <a:moveTo>
                    <a:pt x="123" y="195"/>
                  </a:moveTo>
                  <a:cubicBezTo>
                    <a:pt x="122" y="196"/>
                    <a:pt x="122" y="197"/>
                    <a:pt x="122" y="199"/>
                  </a:cubicBezTo>
                  <a:cubicBezTo>
                    <a:pt x="122" y="198"/>
                    <a:pt x="123" y="196"/>
                    <a:pt x="123" y="195"/>
                  </a:cubicBezTo>
                  <a:close/>
                  <a:moveTo>
                    <a:pt x="62" y="276"/>
                  </a:moveTo>
                  <a:cubicBezTo>
                    <a:pt x="61" y="275"/>
                    <a:pt x="61" y="274"/>
                    <a:pt x="60" y="273"/>
                  </a:cubicBezTo>
                  <a:cubicBezTo>
                    <a:pt x="60" y="273"/>
                    <a:pt x="59" y="274"/>
                    <a:pt x="59" y="274"/>
                  </a:cubicBezTo>
                  <a:cubicBezTo>
                    <a:pt x="60" y="274"/>
                    <a:pt x="61" y="275"/>
                    <a:pt x="62" y="276"/>
                  </a:cubicBezTo>
                  <a:close/>
                  <a:moveTo>
                    <a:pt x="130" y="13"/>
                  </a:moveTo>
                  <a:cubicBezTo>
                    <a:pt x="128" y="12"/>
                    <a:pt x="126" y="11"/>
                    <a:pt x="125" y="11"/>
                  </a:cubicBezTo>
                  <a:cubicBezTo>
                    <a:pt x="127" y="12"/>
                    <a:pt x="128" y="13"/>
                    <a:pt x="130" y="13"/>
                  </a:cubicBezTo>
                  <a:close/>
                  <a:moveTo>
                    <a:pt x="58" y="201"/>
                  </a:moveTo>
                  <a:cubicBezTo>
                    <a:pt x="58" y="202"/>
                    <a:pt x="58" y="203"/>
                    <a:pt x="59" y="204"/>
                  </a:cubicBezTo>
                  <a:cubicBezTo>
                    <a:pt x="60" y="203"/>
                    <a:pt x="59" y="202"/>
                    <a:pt x="58" y="201"/>
                  </a:cubicBezTo>
                  <a:close/>
                  <a:moveTo>
                    <a:pt x="144" y="154"/>
                  </a:moveTo>
                  <a:cubicBezTo>
                    <a:pt x="144" y="155"/>
                    <a:pt x="143" y="155"/>
                    <a:pt x="143" y="155"/>
                  </a:cubicBezTo>
                  <a:cubicBezTo>
                    <a:pt x="143" y="156"/>
                    <a:pt x="144" y="158"/>
                    <a:pt x="144" y="159"/>
                  </a:cubicBezTo>
                  <a:cubicBezTo>
                    <a:pt x="144" y="157"/>
                    <a:pt x="144" y="156"/>
                    <a:pt x="144" y="154"/>
                  </a:cubicBezTo>
                  <a:close/>
                  <a:moveTo>
                    <a:pt x="35" y="219"/>
                  </a:moveTo>
                  <a:cubicBezTo>
                    <a:pt x="35" y="219"/>
                    <a:pt x="34" y="219"/>
                    <a:pt x="34" y="219"/>
                  </a:cubicBezTo>
                  <a:cubicBezTo>
                    <a:pt x="34" y="220"/>
                    <a:pt x="34" y="220"/>
                    <a:pt x="34" y="221"/>
                  </a:cubicBezTo>
                  <a:cubicBezTo>
                    <a:pt x="35" y="220"/>
                    <a:pt x="35" y="220"/>
                    <a:pt x="35" y="219"/>
                  </a:cubicBezTo>
                  <a:close/>
                  <a:moveTo>
                    <a:pt x="111" y="207"/>
                  </a:moveTo>
                  <a:cubicBezTo>
                    <a:pt x="111" y="207"/>
                    <a:pt x="111" y="207"/>
                    <a:pt x="110" y="207"/>
                  </a:cubicBezTo>
                  <a:cubicBezTo>
                    <a:pt x="110" y="208"/>
                    <a:pt x="110" y="209"/>
                    <a:pt x="111" y="210"/>
                  </a:cubicBezTo>
                  <a:cubicBezTo>
                    <a:pt x="111" y="209"/>
                    <a:pt x="111" y="208"/>
                    <a:pt x="111" y="207"/>
                  </a:cubicBezTo>
                  <a:close/>
                  <a:moveTo>
                    <a:pt x="51" y="190"/>
                  </a:moveTo>
                  <a:cubicBezTo>
                    <a:pt x="51" y="190"/>
                    <a:pt x="51" y="190"/>
                    <a:pt x="51" y="190"/>
                  </a:cubicBezTo>
                  <a:cubicBezTo>
                    <a:pt x="51" y="191"/>
                    <a:pt x="51" y="192"/>
                    <a:pt x="52" y="194"/>
                  </a:cubicBezTo>
                  <a:cubicBezTo>
                    <a:pt x="52" y="193"/>
                    <a:pt x="52" y="193"/>
                    <a:pt x="52" y="192"/>
                  </a:cubicBezTo>
                  <a:cubicBezTo>
                    <a:pt x="52" y="192"/>
                    <a:pt x="52" y="191"/>
                    <a:pt x="51" y="190"/>
                  </a:cubicBezTo>
                  <a:close/>
                  <a:moveTo>
                    <a:pt x="33" y="101"/>
                  </a:moveTo>
                  <a:cubicBezTo>
                    <a:pt x="32" y="102"/>
                    <a:pt x="32" y="103"/>
                    <a:pt x="33" y="104"/>
                  </a:cubicBezTo>
                  <a:cubicBezTo>
                    <a:pt x="33" y="104"/>
                    <a:pt x="33" y="103"/>
                    <a:pt x="33" y="102"/>
                  </a:cubicBezTo>
                  <a:cubicBezTo>
                    <a:pt x="33" y="102"/>
                    <a:pt x="33" y="102"/>
                    <a:pt x="33" y="101"/>
                  </a:cubicBezTo>
                  <a:close/>
                  <a:moveTo>
                    <a:pt x="162" y="117"/>
                  </a:moveTo>
                  <a:cubicBezTo>
                    <a:pt x="161" y="118"/>
                    <a:pt x="160" y="119"/>
                    <a:pt x="161" y="119"/>
                  </a:cubicBezTo>
                  <a:cubicBezTo>
                    <a:pt x="161" y="119"/>
                    <a:pt x="162" y="118"/>
                    <a:pt x="162" y="117"/>
                  </a:cubicBezTo>
                  <a:close/>
                  <a:moveTo>
                    <a:pt x="70" y="248"/>
                  </a:moveTo>
                  <a:cubicBezTo>
                    <a:pt x="69" y="247"/>
                    <a:pt x="69" y="245"/>
                    <a:pt x="68" y="244"/>
                  </a:cubicBezTo>
                  <a:cubicBezTo>
                    <a:pt x="68" y="244"/>
                    <a:pt x="68" y="244"/>
                    <a:pt x="67" y="244"/>
                  </a:cubicBezTo>
                  <a:cubicBezTo>
                    <a:pt x="68" y="245"/>
                    <a:pt x="69" y="248"/>
                    <a:pt x="70" y="248"/>
                  </a:cubicBezTo>
                  <a:close/>
                  <a:moveTo>
                    <a:pt x="129" y="80"/>
                  </a:moveTo>
                  <a:cubicBezTo>
                    <a:pt x="129" y="80"/>
                    <a:pt x="129" y="80"/>
                    <a:pt x="129" y="80"/>
                  </a:cubicBezTo>
                  <a:cubicBezTo>
                    <a:pt x="130" y="80"/>
                    <a:pt x="130" y="79"/>
                    <a:pt x="130" y="78"/>
                  </a:cubicBezTo>
                  <a:cubicBezTo>
                    <a:pt x="130" y="78"/>
                    <a:pt x="130" y="77"/>
                    <a:pt x="129" y="77"/>
                  </a:cubicBezTo>
                  <a:cubicBezTo>
                    <a:pt x="129" y="78"/>
                    <a:pt x="129" y="79"/>
                    <a:pt x="129" y="80"/>
                  </a:cubicBezTo>
                  <a:close/>
                  <a:moveTo>
                    <a:pt x="132" y="210"/>
                  </a:moveTo>
                  <a:cubicBezTo>
                    <a:pt x="132" y="210"/>
                    <a:pt x="131" y="210"/>
                    <a:pt x="132" y="211"/>
                  </a:cubicBezTo>
                  <a:cubicBezTo>
                    <a:pt x="132" y="212"/>
                    <a:pt x="132" y="213"/>
                    <a:pt x="133" y="213"/>
                  </a:cubicBezTo>
                  <a:cubicBezTo>
                    <a:pt x="132" y="212"/>
                    <a:pt x="132" y="211"/>
                    <a:pt x="132" y="210"/>
                  </a:cubicBezTo>
                  <a:close/>
                  <a:moveTo>
                    <a:pt x="59" y="130"/>
                  </a:moveTo>
                  <a:cubicBezTo>
                    <a:pt x="59" y="129"/>
                    <a:pt x="59" y="128"/>
                    <a:pt x="59" y="126"/>
                  </a:cubicBezTo>
                  <a:cubicBezTo>
                    <a:pt x="59" y="128"/>
                    <a:pt x="59" y="129"/>
                    <a:pt x="59" y="130"/>
                  </a:cubicBezTo>
                  <a:close/>
                  <a:moveTo>
                    <a:pt x="73" y="52"/>
                  </a:moveTo>
                  <a:cubicBezTo>
                    <a:pt x="73" y="52"/>
                    <a:pt x="73" y="52"/>
                    <a:pt x="73" y="52"/>
                  </a:cubicBezTo>
                  <a:cubicBezTo>
                    <a:pt x="74" y="51"/>
                    <a:pt x="75" y="50"/>
                    <a:pt x="76" y="49"/>
                  </a:cubicBezTo>
                  <a:cubicBezTo>
                    <a:pt x="75" y="49"/>
                    <a:pt x="75" y="49"/>
                    <a:pt x="75" y="49"/>
                  </a:cubicBezTo>
                  <a:cubicBezTo>
                    <a:pt x="74" y="50"/>
                    <a:pt x="73" y="51"/>
                    <a:pt x="73" y="52"/>
                  </a:cubicBezTo>
                  <a:close/>
                  <a:moveTo>
                    <a:pt x="59" y="50"/>
                  </a:moveTo>
                  <a:cubicBezTo>
                    <a:pt x="59" y="49"/>
                    <a:pt x="60" y="48"/>
                    <a:pt x="61" y="47"/>
                  </a:cubicBezTo>
                  <a:cubicBezTo>
                    <a:pt x="59" y="48"/>
                    <a:pt x="58" y="49"/>
                    <a:pt x="59" y="50"/>
                  </a:cubicBezTo>
                  <a:close/>
                  <a:moveTo>
                    <a:pt x="28" y="52"/>
                  </a:moveTo>
                  <a:cubicBezTo>
                    <a:pt x="27" y="53"/>
                    <a:pt x="26" y="55"/>
                    <a:pt x="26" y="56"/>
                  </a:cubicBezTo>
                  <a:cubicBezTo>
                    <a:pt x="27" y="55"/>
                    <a:pt x="27" y="53"/>
                    <a:pt x="28" y="52"/>
                  </a:cubicBezTo>
                  <a:close/>
                  <a:moveTo>
                    <a:pt x="67" y="284"/>
                  </a:moveTo>
                  <a:cubicBezTo>
                    <a:pt x="67" y="282"/>
                    <a:pt x="66" y="282"/>
                    <a:pt x="65" y="282"/>
                  </a:cubicBezTo>
                  <a:cubicBezTo>
                    <a:pt x="65" y="282"/>
                    <a:pt x="66" y="283"/>
                    <a:pt x="67" y="284"/>
                  </a:cubicBezTo>
                  <a:close/>
                  <a:moveTo>
                    <a:pt x="58" y="250"/>
                  </a:moveTo>
                  <a:cubicBezTo>
                    <a:pt x="58" y="249"/>
                    <a:pt x="58" y="248"/>
                    <a:pt x="58" y="247"/>
                  </a:cubicBezTo>
                  <a:cubicBezTo>
                    <a:pt x="57" y="248"/>
                    <a:pt x="57" y="248"/>
                    <a:pt x="58" y="250"/>
                  </a:cubicBezTo>
                  <a:close/>
                  <a:moveTo>
                    <a:pt x="37" y="130"/>
                  </a:moveTo>
                  <a:cubicBezTo>
                    <a:pt x="36" y="131"/>
                    <a:pt x="36" y="131"/>
                    <a:pt x="36" y="132"/>
                  </a:cubicBezTo>
                  <a:cubicBezTo>
                    <a:pt x="37" y="132"/>
                    <a:pt x="37" y="132"/>
                    <a:pt x="37" y="130"/>
                  </a:cubicBezTo>
                  <a:close/>
                  <a:moveTo>
                    <a:pt x="143" y="189"/>
                  </a:moveTo>
                  <a:cubicBezTo>
                    <a:pt x="142" y="190"/>
                    <a:pt x="141" y="190"/>
                    <a:pt x="141" y="191"/>
                  </a:cubicBezTo>
                  <a:cubicBezTo>
                    <a:pt x="142" y="191"/>
                    <a:pt x="142" y="191"/>
                    <a:pt x="142" y="191"/>
                  </a:cubicBezTo>
                  <a:cubicBezTo>
                    <a:pt x="142" y="190"/>
                    <a:pt x="143" y="190"/>
                    <a:pt x="143" y="189"/>
                  </a:cubicBezTo>
                  <a:close/>
                  <a:moveTo>
                    <a:pt x="79" y="37"/>
                  </a:moveTo>
                  <a:cubicBezTo>
                    <a:pt x="79" y="37"/>
                    <a:pt x="79" y="37"/>
                    <a:pt x="79" y="37"/>
                  </a:cubicBezTo>
                  <a:cubicBezTo>
                    <a:pt x="80" y="36"/>
                    <a:pt x="80" y="36"/>
                    <a:pt x="81" y="36"/>
                  </a:cubicBezTo>
                  <a:cubicBezTo>
                    <a:pt x="81" y="35"/>
                    <a:pt x="81" y="35"/>
                    <a:pt x="81" y="34"/>
                  </a:cubicBezTo>
                  <a:cubicBezTo>
                    <a:pt x="80" y="35"/>
                    <a:pt x="80" y="36"/>
                    <a:pt x="79" y="37"/>
                  </a:cubicBezTo>
                  <a:close/>
                  <a:moveTo>
                    <a:pt x="63" y="195"/>
                  </a:moveTo>
                  <a:cubicBezTo>
                    <a:pt x="63" y="196"/>
                    <a:pt x="64" y="198"/>
                    <a:pt x="64" y="199"/>
                  </a:cubicBezTo>
                  <a:cubicBezTo>
                    <a:pt x="64" y="198"/>
                    <a:pt x="64" y="196"/>
                    <a:pt x="63" y="195"/>
                  </a:cubicBezTo>
                  <a:close/>
                  <a:moveTo>
                    <a:pt x="117" y="46"/>
                  </a:moveTo>
                  <a:cubicBezTo>
                    <a:pt x="117" y="47"/>
                    <a:pt x="117" y="48"/>
                    <a:pt x="119" y="47"/>
                  </a:cubicBezTo>
                  <a:cubicBezTo>
                    <a:pt x="118" y="47"/>
                    <a:pt x="117" y="46"/>
                    <a:pt x="117" y="46"/>
                  </a:cubicBezTo>
                  <a:close/>
                  <a:moveTo>
                    <a:pt x="109" y="202"/>
                  </a:moveTo>
                  <a:cubicBezTo>
                    <a:pt x="109" y="202"/>
                    <a:pt x="110" y="203"/>
                    <a:pt x="110" y="203"/>
                  </a:cubicBezTo>
                  <a:cubicBezTo>
                    <a:pt x="110" y="203"/>
                    <a:pt x="110" y="203"/>
                    <a:pt x="110" y="203"/>
                  </a:cubicBezTo>
                  <a:cubicBezTo>
                    <a:pt x="110" y="202"/>
                    <a:pt x="110" y="202"/>
                    <a:pt x="110" y="201"/>
                  </a:cubicBezTo>
                  <a:cubicBezTo>
                    <a:pt x="110" y="201"/>
                    <a:pt x="109" y="202"/>
                    <a:pt x="109" y="202"/>
                  </a:cubicBezTo>
                  <a:close/>
                  <a:moveTo>
                    <a:pt x="126" y="243"/>
                  </a:moveTo>
                  <a:cubicBezTo>
                    <a:pt x="127" y="243"/>
                    <a:pt x="127" y="243"/>
                    <a:pt x="127" y="243"/>
                  </a:cubicBezTo>
                  <a:cubicBezTo>
                    <a:pt x="127" y="243"/>
                    <a:pt x="127" y="243"/>
                    <a:pt x="127" y="242"/>
                  </a:cubicBezTo>
                  <a:cubicBezTo>
                    <a:pt x="128" y="242"/>
                    <a:pt x="128" y="242"/>
                    <a:pt x="128" y="240"/>
                  </a:cubicBezTo>
                  <a:cubicBezTo>
                    <a:pt x="127" y="241"/>
                    <a:pt x="127" y="242"/>
                    <a:pt x="126" y="243"/>
                  </a:cubicBezTo>
                  <a:close/>
                  <a:moveTo>
                    <a:pt x="131" y="25"/>
                  </a:moveTo>
                  <a:cubicBezTo>
                    <a:pt x="131" y="24"/>
                    <a:pt x="130" y="23"/>
                    <a:pt x="130" y="22"/>
                  </a:cubicBezTo>
                  <a:cubicBezTo>
                    <a:pt x="129" y="22"/>
                    <a:pt x="129" y="23"/>
                    <a:pt x="129" y="23"/>
                  </a:cubicBezTo>
                  <a:cubicBezTo>
                    <a:pt x="130" y="23"/>
                    <a:pt x="130" y="24"/>
                    <a:pt x="131" y="24"/>
                  </a:cubicBezTo>
                  <a:cubicBezTo>
                    <a:pt x="131" y="25"/>
                    <a:pt x="131" y="25"/>
                    <a:pt x="131" y="25"/>
                  </a:cubicBezTo>
                  <a:close/>
                  <a:moveTo>
                    <a:pt x="56" y="140"/>
                  </a:moveTo>
                  <a:cubicBezTo>
                    <a:pt x="56" y="139"/>
                    <a:pt x="57" y="138"/>
                    <a:pt x="56" y="138"/>
                  </a:cubicBezTo>
                  <a:cubicBezTo>
                    <a:pt x="55" y="139"/>
                    <a:pt x="55" y="139"/>
                    <a:pt x="56" y="140"/>
                  </a:cubicBezTo>
                  <a:close/>
                  <a:moveTo>
                    <a:pt x="142" y="223"/>
                  </a:moveTo>
                  <a:cubicBezTo>
                    <a:pt x="142" y="223"/>
                    <a:pt x="142" y="223"/>
                    <a:pt x="142" y="223"/>
                  </a:cubicBezTo>
                  <a:cubicBezTo>
                    <a:pt x="142" y="223"/>
                    <a:pt x="143" y="222"/>
                    <a:pt x="143" y="222"/>
                  </a:cubicBezTo>
                  <a:cubicBezTo>
                    <a:pt x="143" y="221"/>
                    <a:pt x="143" y="221"/>
                    <a:pt x="143" y="220"/>
                  </a:cubicBezTo>
                  <a:cubicBezTo>
                    <a:pt x="143" y="221"/>
                    <a:pt x="142" y="222"/>
                    <a:pt x="142" y="223"/>
                  </a:cubicBezTo>
                  <a:close/>
                  <a:moveTo>
                    <a:pt x="146" y="38"/>
                  </a:moveTo>
                  <a:cubicBezTo>
                    <a:pt x="146" y="39"/>
                    <a:pt x="146" y="40"/>
                    <a:pt x="147" y="40"/>
                  </a:cubicBezTo>
                  <a:cubicBezTo>
                    <a:pt x="147" y="39"/>
                    <a:pt x="147" y="39"/>
                    <a:pt x="146" y="38"/>
                  </a:cubicBezTo>
                  <a:close/>
                  <a:moveTo>
                    <a:pt x="76" y="214"/>
                  </a:moveTo>
                  <a:cubicBezTo>
                    <a:pt x="77" y="213"/>
                    <a:pt x="77" y="213"/>
                    <a:pt x="78" y="213"/>
                  </a:cubicBezTo>
                  <a:cubicBezTo>
                    <a:pt x="78" y="213"/>
                    <a:pt x="78" y="212"/>
                    <a:pt x="78" y="212"/>
                  </a:cubicBezTo>
                  <a:cubicBezTo>
                    <a:pt x="77" y="212"/>
                    <a:pt x="77" y="212"/>
                    <a:pt x="76" y="214"/>
                  </a:cubicBezTo>
                  <a:close/>
                  <a:moveTo>
                    <a:pt x="150" y="208"/>
                  </a:moveTo>
                  <a:cubicBezTo>
                    <a:pt x="150" y="209"/>
                    <a:pt x="150" y="210"/>
                    <a:pt x="150" y="211"/>
                  </a:cubicBezTo>
                  <a:cubicBezTo>
                    <a:pt x="150" y="210"/>
                    <a:pt x="150" y="209"/>
                    <a:pt x="150" y="209"/>
                  </a:cubicBezTo>
                  <a:cubicBezTo>
                    <a:pt x="150" y="208"/>
                    <a:pt x="150" y="208"/>
                    <a:pt x="150" y="208"/>
                  </a:cubicBezTo>
                  <a:close/>
                  <a:moveTo>
                    <a:pt x="162" y="98"/>
                  </a:moveTo>
                  <a:cubicBezTo>
                    <a:pt x="162" y="98"/>
                    <a:pt x="162" y="98"/>
                    <a:pt x="162" y="98"/>
                  </a:cubicBezTo>
                  <a:cubicBezTo>
                    <a:pt x="163" y="98"/>
                    <a:pt x="163" y="98"/>
                    <a:pt x="164" y="98"/>
                  </a:cubicBezTo>
                  <a:cubicBezTo>
                    <a:pt x="163" y="98"/>
                    <a:pt x="163" y="97"/>
                    <a:pt x="163" y="97"/>
                  </a:cubicBezTo>
                  <a:cubicBezTo>
                    <a:pt x="162" y="97"/>
                    <a:pt x="162" y="98"/>
                    <a:pt x="162" y="98"/>
                  </a:cubicBezTo>
                  <a:close/>
                  <a:moveTo>
                    <a:pt x="160" y="91"/>
                  </a:moveTo>
                  <a:cubicBezTo>
                    <a:pt x="160" y="93"/>
                    <a:pt x="160" y="93"/>
                    <a:pt x="161" y="95"/>
                  </a:cubicBezTo>
                  <a:cubicBezTo>
                    <a:pt x="161" y="94"/>
                    <a:pt x="161" y="93"/>
                    <a:pt x="160" y="91"/>
                  </a:cubicBezTo>
                  <a:close/>
                  <a:moveTo>
                    <a:pt x="120" y="204"/>
                  </a:moveTo>
                  <a:cubicBezTo>
                    <a:pt x="120" y="205"/>
                    <a:pt x="119" y="205"/>
                    <a:pt x="119" y="206"/>
                  </a:cubicBezTo>
                  <a:cubicBezTo>
                    <a:pt x="119" y="206"/>
                    <a:pt x="120" y="206"/>
                    <a:pt x="121" y="206"/>
                  </a:cubicBezTo>
                  <a:cubicBezTo>
                    <a:pt x="120" y="205"/>
                    <a:pt x="120" y="205"/>
                    <a:pt x="120" y="204"/>
                  </a:cubicBezTo>
                  <a:close/>
                  <a:moveTo>
                    <a:pt x="158" y="69"/>
                  </a:moveTo>
                  <a:cubicBezTo>
                    <a:pt x="158" y="69"/>
                    <a:pt x="158" y="69"/>
                    <a:pt x="158" y="69"/>
                  </a:cubicBezTo>
                  <a:cubicBezTo>
                    <a:pt x="158" y="68"/>
                    <a:pt x="158" y="67"/>
                    <a:pt x="158" y="66"/>
                  </a:cubicBezTo>
                  <a:cubicBezTo>
                    <a:pt x="157" y="67"/>
                    <a:pt x="157" y="67"/>
                    <a:pt x="157" y="67"/>
                  </a:cubicBezTo>
                  <a:cubicBezTo>
                    <a:pt x="157" y="68"/>
                    <a:pt x="157" y="69"/>
                    <a:pt x="158" y="69"/>
                  </a:cubicBezTo>
                  <a:close/>
                  <a:moveTo>
                    <a:pt x="47" y="240"/>
                  </a:moveTo>
                  <a:cubicBezTo>
                    <a:pt x="47" y="238"/>
                    <a:pt x="47" y="237"/>
                    <a:pt x="46" y="236"/>
                  </a:cubicBezTo>
                  <a:cubicBezTo>
                    <a:pt x="46" y="237"/>
                    <a:pt x="46" y="239"/>
                    <a:pt x="47" y="240"/>
                  </a:cubicBezTo>
                  <a:close/>
                  <a:moveTo>
                    <a:pt x="125" y="256"/>
                  </a:moveTo>
                  <a:cubicBezTo>
                    <a:pt x="124" y="256"/>
                    <a:pt x="124" y="256"/>
                    <a:pt x="124" y="255"/>
                  </a:cubicBezTo>
                  <a:cubicBezTo>
                    <a:pt x="124" y="256"/>
                    <a:pt x="124" y="257"/>
                    <a:pt x="124" y="257"/>
                  </a:cubicBezTo>
                  <a:cubicBezTo>
                    <a:pt x="124" y="257"/>
                    <a:pt x="124" y="257"/>
                    <a:pt x="125" y="256"/>
                  </a:cubicBezTo>
                  <a:close/>
                  <a:moveTo>
                    <a:pt x="125" y="174"/>
                  </a:moveTo>
                  <a:cubicBezTo>
                    <a:pt x="124" y="176"/>
                    <a:pt x="123" y="177"/>
                    <a:pt x="123" y="179"/>
                  </a:cubicBezTo>
                  <a:cubicBezTo>
                    <a:pt x="124" y="178"/>
                    <a:pt x="124" y="176"/>
                    <a:pt x="125" y="174"/>
                  </a:cubicBezTo>
                  <a:close/>
                  <a:moveTo>
                    <a:pt x="116" y="267"/>
                  </a:moveTo>
                  <a:cubicBezTo>
                    <a:pt x="117" y="267"/>
                    <a:pt x="117" y="266"/>
                    <a:pt x="118" y="265"/>
                  </a:cubicBezTo>
                  <a:cubicBezTo>
                    <a:pt x="117" y="265"/>
                    <a:pt x="117" y="266"/>
                    <a:pt x="116" y="266"/>
                  </a:cubicBezTo>
                  <a:cubicBezTo>
                    <a:pt x="116" y="266"/>
                    <a:pt x="116" y="266"/>
                    <a:pt x="116" y="267"/>
                  </a:cubicBezTo>
                  <a:close/>
                  <a:moveTo>
                    <a:pt x="58" y="166"/>
                  </a:moveTo>
                  <a:cubicBezTo>
                    <a:pt x="59" y="166"/>
                    <a:pt x="59" y="166"/>
                    <a:pt x="59" y="166"/>
                  </a:cubicBezTo>
                  <a:cubicBezTo>
                    <a:pt x="59" y="165"/>
                    <a:pt x="58" y="164"/>
                    <a:pt x="58" y="162"/>
                  </a:cubicBezTo>
                  <a:cubicBezTo>
                    <a:pt x="58" y="164"/>
                    <a:pt x="58" y="165"/>
                    <a:pt x="58" y="166"/>
                  </a:cubicBezTo>
                  <a:close/>
                  <a:moveTo>
                    <a:pt x="44" y="75"/>
                  </a:moveTo>
                  <a:cubicBezTo>
                    <a:pt x="45" y="75"/>
                    <a:pt x="45" y="74"/>
                    <a:pt x="45" y="73"/>
                  </a:cubicBezTo>
                  <a:cubicBezTo>
                    <a:pt x="44" y="74"/>
                    <a:pt x="44" y="74"/>
                    <a:pt x="44" y="75"/>
                  </a:cubicBezTo>
                  <a:close/>
                  <a:moveTo>
                    <a:pt x="171" y="81"/>
                  </a:moveTo>
                  <a:cubicBezTo>
                    <a:pt x="171" y="81"/>
                    <a:pt x="171" y="81"/>
                    <a:pt x="171" y="81"/>
                  </a:cubicBezTo>
                  <a:cubicBezTo>
                    <a:pt x="171" y="82"/>
                    <a:pt x="170" y="83"/>
                    <a:pt x="169" y="85"/>
                  </a:cubicBezTo>
                  <a:cubicBezTo>
                    <a:pt x="169" y="85"/>
                    <a:pt x="170" y="85"/>
                    <a:pt x="170" y="85"/>
                  </a:cubicBezTo>
                  <a:cubicBezTo>
                    <a:pt x="170" y="83"/>
                    <a:pt x="171" y="82"/>
                    <a:pt x="171" y="81"/>
                  </a:cubicBezTo>
                  <a:close/>
                  <a:moveTo>
                    <a:pt x="129" y="246"/>
                  </a:moveTo>
                  <a:cubicBezTo>
                    <a:pt x="128" y="247"/>
                    <a:pt x="128" y="247"/>
                    <a:pt x="129" y="248"/>
                  </a:cubicBezTo>
                  <a:cubicBezTo>
                    <a:pt x="129" y="247"/>
                    <a:pt x="129" y="246"/>
                    <a:pt x="129" y="246"/>
                  </a:cubicBezTo>
                  <a:close/>
                  <a:moveTo>
                    <a:pt x="85" y="45"/>
                  </a:moveTo>
                  <a:cubicBezTo>
                    <a:pt x="85" y="45"/>
                    <a:pt x="85" y="45"/>
                    <a:pt x="85" y="45"/>
                  </a:cubicBezTo>
                  <a:cubicBezTo>
                    <a:pt x="86" y="45"/>
                    <a:pt x="87" y="44"/>
                    <a:pt x="87" y="44"/>
                  </a:cubicBezTo>
                  <a:cubicBezTo>
                    <a:pt x="87" y="44"/>
                    <a:pt x="87" y="43"/>
                    <a:pt x="87" y="43"/>
                  </a:cubicBezTo>
                  <a:cubicBezTo>
                    <a:pt x="86" y="44"/>
                    <a:pt x="85" y="45"/>
                    <a:pt x="85" y="45"/>
                  </a:cubicBezTo>
                  <a:close/>
                  <a:moveTo>
                    <a:pt x="57" y="78"/>
                  </a:moveTo>
                  <a:cubicBezTo>
                    <a:pt x="57" y="78"/>
                    <a:pt x="57" y="78"/>
                    <a:pt x="57" y="78"/>
                  </a:cubicBezTo>
                  <a:cubicBezTo>
                    <a:pt x="57" y="77"/>
                    <a:pt x="57" y="75"/>
                    <a:pt x="57" y="74"/>
                  </a:cubicBezTo>
                  <a:cubicBezTo>
                    <a:pt x="57" y="75"/>
                    <a:pt x="57" y="76"/>
                    <a:pt x="57" y="77"/>
                  </a:cubicBezTo>
                  <a:cubicBezTo>
                    <a:pt x="57" y="77"/>
                    <a:pt x="57" y="78"/>
                    <a:pt x="57" y="78"/>
                  </a:cubicBezTo>
                  <a:close/>
                  <a:moveTo>
                    <a:pt x="119" y="20"/>
                  </a:moveTo>
                  <a:cubicBezTo>
                    <a:pt x="120" y="19"/>
                    <a:pt x="119" y="18"/>
                    <a:pt x="118" y="18"/>
                  </a:cubicBezTo>
                  <a:cubicBezTo>
                    <a:pt x="118" y="19"/>
                    <a:pt x="119" y="19"/>
                    <a:pt x="119" y="20"/>
                  </a:cubicBezTo>
                  <a:close/>
                  <a:moveTo>
                    <a:pt x="143" y="50"/>
                  </a:moveTo>
                  <a:cubicBezTo>
                    <a:pt x="143" y="48"/>
                    <a:pt x="143" y="48"/>
                    <a:pt x="143" y="47"/>
                  </a:cubicBezTo>
                  <a:cubicBezTo>
                    <a:pt x="143" y="48"/>
                    <a:pt x="143" y="49"/>
                    <a:pt x="143" y="50"/>
                  </a:cubicBezTo>
                  <a:close/>
                  <a:moveTo>
                    <a:pt x="185" y="143"/>
                  </a:moveTo>
                  <a:cubicBezTo>
                    <a:pt x="185" y="143"/>
                    <a:pt x="184" y="145"/>
                    <a:pt x="185" y="146"/>
                  </a:cubicBezTo>
                  <a:cubicBezTo>
                    <a:pt x="185" y="145"/>
                    <a:pt x="185" y="144"/>
                    <a:pt x="185" y="143"/>
                  </a:cubicBezTo>
                  <a:close/>
                  <a:moveTo>
                    <a:pt x="33" y="217"/>
                  </a:moveTo>
                  <a:cubicBezTo>
                    <a:pt x="34" y="217"/>
                    <a:pt x="34" y="217"/>
                    <a:pt x="35" y="217"/>
                  </a:cubicBezTo>
                  <a:cubicBezTo>
                    <a:pt x="35" y="216"/>
                    <a:pt x="35" y="216"/>
                    <a:pt x="34" y="215"/>
                  </a:cubicBezTo>
                  <a:cubicBezTo>
                    <a:pt x="34" y="216"/>
                    <a:pt x="34" y="216"/>
                    <a:pt x="33" y="217"/>
                  </a:cubicBezTo>
                  <a:close/>
                  <a:moveTo>
                    <a:pt x="28" y="127"/>
                  </a:moveTo>
                  <a:cubicBezTo>
                    <a:pt x="28" y="128"/>
                    <a:pt x="28" y="129"/>
                    <a:pt x="28" y="130"/>
                  </a:cubicBezTo>
                  <a:cubicBezTo>
                    <a:pt x="28" y="129"/>
                    <a:pt x="29" y="128"/>
                    <a:pt x="28" y="127"/>
                  </a:cubicBezTo>
                  <a:close/>
                  <a:moveTo>
                    <a:pt x="135" y="158"/>
                  </a:moveTo>
                  <a:cubicBezTo>
                    <a:pt x="135" y="158"/>
                    <a:pt x="136" y="157"/>
                    <a:pt x="136" y="156"/>
                  </a:cubicBezTo>
                  <a:cubicBezTo>
                    <a:pt x="135" y="157"/>
                    <a:pt x="135" y="157"/>
                    <a:pt x="135" y="158"/>
                  </a:cubicBezTo>
                  <a:close/>
                  <a:moveTo>
                    <a:pt x="139" y="212"/>
                  </a:moveTo>
                  <a:cubicBezTo>
                    <a:pt x="138" y="213"/>
                    <a:pt x="138" y="214"/>
                    <a:pt x="139" y="215"/>
                  </a:cubicBezTo>
                  <a:cubicBezTo>
                    <a:pt x="139" y="214"/>
                    <a:pt x="139" y="213"/>
                    <a:pt x="139" y="212"/>
                  </a:cubicBezTo>
                  <a:close/>
                  <a:moveTo>
                    <a:pt x="57" y="261"/>
                  </a:moveTo>
                  <a:cubicBezTo>
                    <a:pt x="57" y="262"/>
                    <a:pt x="57" y="263"/>
                    <a:pt x="59" y="263"/>
                  </a:cubicBezTo>
                  <a:cubicBezTo>
                    <a:pt x="58" y="262"/>
                    <a:pt x="57" y="262"/>
                    <a:pt x="57" y="261"/>
                  </a:cubicBezTo>
                  <a:close/>
                  <a:moveTo>
                    <a:pt x="47" y="48"/>
                  </a:moveTo>
                  <a:cubicBezTo>
                    <a:pt x="46" y="49"/>
                    <a:pt x="46" y="49"/>
                    <a:pt x="46" y="51"/>
                  </a:cubicBezTo>
                  <a:cubicBezTo>
                    <a:pt x="46" y="50"/>
                    <a:pt x="47" y="49"/>
                    <a:pt x="47" y="48"/>
                  </a:cubicBezTo>
                  <a:close/>
                  <a:moveTo>
                    <a:pt x="137" y="44"/>
                  </a:moveTo>
                  <a:cubicBezTo>
                    <a:pt x="137" y="44"/>
                    <a:pt x="137" y="43"/>
                    <a:pt x="137" y="42"/>
                  </a:cubicBezTo>
                  <a:cubicBezTo>
                    <a:pt x="136" y="43"/>
                    <a:pt x="136" y="43"/>
                    <a:pt x="137" y="44"/>
                  </a:cubicBezTo>
                  <a:close/>
                  <a:moveTo>
                    <a:pt x="56" y="85"/>
                  </a:moveTo>
                  <a:cubicBezTo>
                    <a:pt x="56" y="85"/>
                    <a:pt x="56" y="88"/>
                    <a:pt x="56" y="89"/>
                  </a:cubicBezTo>
                  <a:cubicBezTo>
                    <a:pt x="56" y="87"/>
                    <a:pt x="56" y="86"/>
                    <a:pt x="56" y="85"/>
                  </a:cubicBezTo>
                  <a:close/>
                  <a:moveTo>
                    <a:pt x="38" y="229"/>
                  </a:moveTo>
                  <a:cubicBezTo>
                    <a:pt x="39" y="230"/>
                    <a:pt x="39" y="231"/>
                    <a:pt x="40" y="231"/>
                  </a:cubicBezTo>
                  <a:cubicBezTo>
                    <a:pt x="39" y="230"/>
                    <a:pt x="39" y="229"/>
                    <a:pt x="39" y="228"/>
                  </a:cubicBezTo>
                  <a:cubicBezTo>
                    <a:pt x="39" y="229"/>
                    <a:pt x="38" y="229"/>
                    <a:pt x="38" y="229"/>
                  </a:cubicBezTo>
                  <a:close/>
                  <a:moveTo>
                    <a:pt x="43" y="97"/>
                  </a:moveTo>
                  <a:cubicBezTo>
                    <a:pt x="43" y="98"/>
                    <a:pt x="42" y="98"/>
                    <a:pt x="42" y="99"/>
                  </a:cubicBezTo>
                  <a:cubicBezTo>
                    <a:pt x="43" y="99"/>
                    <a:pt x="43" y="99"/>
                    <a:pt x="43" y="97"/>
                  </a:cubicBezTo>
                  <a:close/>
                  <a:moveTo>
                    <a:pt x="154" y="29"/>
                  </a:moveTo>
                  <a:cubicBezTo>
                    <a:pt x="153" y="30"/>
                    <a:pt x="153" y="30"/>
                    <a:pt x="153" y="30"/>
                  </a:cubicBezTo>
                  <a:cubicBezTo>
                    <a:pt x="154" y="30"/>
                    <a:pt x="154" y="30"/>
                    <a:pt x="154" y="31"/>
                  </a:cubicBezTo>
                  <a:cubicBezTo>
                    <a:pt x="155" y="31"/>
                    <a:pt x="155" y="31"/>
                    <a:pt x="155" y="32"/>
                  </a:cubicBezTo>
                  <a:cubicBezTo>
                    <a:pt x="156" y="32"/>
                    <a:pt x="156" y="32"/>
                    <a:pt x="156" y="33"/>
                  </a:cubicBezTo>
                  <a:cubicBezTo>
                    <a:pt x="156" y="33"/>
                    <a:pt x="156" y="33"/>
                    <a:pt x="156" y="33"/>
                  </a:cubicBezTo>
                  <a:cubicBezTo>
                    <a:pt x="155" y="32"/>
                    <a:pt x="155" y="30"/>
                    <a:pt x="154" y="29"/>
                  </a:cubicBezTo>
                  <a:close/>
                  <a:moveTo>
                    <a:pt x="45" y="78"/>
                  </a:moveTo>
                  <a:cubicBezTo>
                    <a:pt x="44" y="78"/>
                    <a:pt x="43" y="78"/>
                    <a:pt x="43" y="79"/>
                  </a:cubicBezTo>
                  <a:cubicBezTo>
                    <a:pt x="44" y="79"/>
                    <a:pt x="45" y="79"/>
                    <a:pt x="45" y="78"/>
                  </a:cubicBezTo>
                  <a:close/>
                  <a:moveTo>
                    <a:pt x="45" y="206"/>
                  </a:moveTo>
                  <a:cubicBezTo>
                    <a:pt x="45" y="205"/>
                    <a:pt x="45" y="204"/>
                    <a:pt x="44" y="203"/>
                  </a:cubicBezTo>
                  <a:cubicBezTo>
                    <a:pt x="44" y="204"/>
                    <a:pt x="45" y="205"/>
                    <a:pt x="45" y="206"/>
                  </a:cubicBezTo>
                  <a:close/>
                  <a:moveTo>
                    <a:pt x="30" y="143"/>
                  </a:moveTo>
                  <a:cubicBezTo>
                    <a:pt x="31" y="143"/>
                    <a:pt x="31" y="142"/>
                    <a:pt x="31" y="141"/>
                  </a:cubicBezTo>
                  <a:cubicBezTo>
                    <a:pt x="30" y="142"/>
                    <a:pt x="30" y="142"/>
                    <a:pt x="30" y="143"/>
                  </a:cubicBezTo>
                  <a:close/>
                  <a:moveTo>
                    <a:pt x="14" y="149"/>
                  </a:moveTo>
                  <a:cubicBezTo>
                    <a:pt x="14" y="149"/>
                    <a:pt x="14" y="149"/>
                    <a:pt x="14" y="149"/>
                  </a:cubicBezTo>
                  <a:cubicBezTo>
                    <a:pt x="14" y="148"/>
                    <a:pt x="14" y="147"/>
                    <a:pt x="14" y="146"/>
                  </a:cubicBezTo>
                  <a:cubicBezTo>
                    <a:pt x="14" y="147"/>
                    <a:pt x="13" y="148"/>
                    <a:pt x="14" y="149"/>
                  </a:cubicBezTo>
                  <a:close/>
                  <a:moveTo>
                    <a:pt x="56" y="152"/>
                  </a:moveTo>
                  <a:cubicBezTo>
                    <a:pt x="55" y="153"/>
                    <a:pt x="54" y="153"/>
                    <a:pt x="55" y="155"/>
                  </a:cubicBezTo>
                  <a:cubicBezTo>
                    <a:pt x="55" y="154"/>
                    <a:pt x="55" y="153"/>
                    <a:pt x="56" y="152"/>
                  </a:cubicBezTo>
                  <a:close/>
                  <a:moveTo>
                    <a:pt x="73" y="259"/>
                  </a:moveTo>
                  <a:cubicBezTo>
                    <a:pt x="73" y="260"/>
                    <a:pt x="73" y="260"/>
                    <a:pt x="73" y="261"/>
                  </a:cubicBezTo>
                  <a:cubicBezTo>
                    <a:pt x="74" y="260"/>
                    <a:pt x="74" y="260"/>
                    <a:pt x="73" y="259"/>
                  </a:cubicBezTo>
                  <a:close/>
                  <a:moveTo>
                    <a:pt x="50" y="200"/>
                  </a:moveTo>
                  <a:cubicBezTo>
                    <a:pt x="50" y="201"/>
                    <a:pt x="50" y="202"/>
                    <a:pt x="51" y="203"/>
                  </a:cubicBezTo>
                  <a:cubicBezTo>
                    <a:pt x="51" y="202"/>
                    <a:pt x="51" y="201"/>
                    <a:pt x="50" y="200"/>
                  </a:cubicBezTo>
                  <a:close/>
                  <a:moveTo>
                    <a:pt x="171" y="129"/>
                  </a:moveTo>
                  <a:cubicBezTo>
                    <a:pt x="170" y="130"/>
                    <a:pt x="170" y="131"/>
                    <a:pt x="170" y="132"/>
                  </a:cubicBezTo>
                  <a:cubicBezTo>
                    <a:pt x="171" y="131"/>
                    <a:pt x="171" y="130"/>
                    <a:pt x="171" y="129"/>
                  </a:cubicBezTo>
                  <a:close/>
                  <a:moveTo>
                    <a:pt x="143" y="107"/>
                  </a:moveTo>
                  <a:cubicBezTo>
                    <a:pt x="143" y="107"/>
                    <a:pt x="143" y="107"/>
                    <a:pt x="143" y="107"/>
                  </a:cubicBezTo>
                  <a:cubicBezTo>
                    <a:pt x="143" y="108"/>
                    <a:pt x="142" y="109"/>
                    <a:pt x="142" y="110"/>
                  </a:cubicBezTo>
                  <a:cubicBezTo>
                    <a:pt x="143" y="109"/>
                    <a:pt x="143" y="108"/>
                    <a:pt x="143" y="107"/>
                  </a:cubicBezTo>
                  <a:close/>
                  <a:moveTo>
                    <a:pt x="99" y="15"/>
                  </a:moveTo>
                  <a:cubicBezTo>
                    <a:pt x="99" y="15"/>
                    <a:pt x="99" y="15"/>
                    <a:pt x="99" y="15"/>
                  </a:cubicBezTo>
                  <a:cubicBezTo>
                    <a:pt x="99" y="15"/>
                    <a:pt x="99" y="15"/>
                    <a:pt x="99" y="15"/>
                  </a:cubicBezTo>
                  <a:cubicBezTo>
                    <a:pt x="98" y="14"/>
                    <a:pt x="98" y="14"/>
                    <a:pt x="97" y="14"/>
                  </a:cubicBezTo>
                  <a:cubicBezTo>
                    <a:pt x="97" y="14"/>
                    <a:pt x="97" y="14"/>
                    <a:pt x="97" y="15"/>
                  </a:cubicBezTo>
                  <a:cubicBezTo>
                    <a:pt x="98" y="15"/>
                    <a:pt x="98" y="15"/>
                    <a:pt x="99" y="15"/>
                  </a:cubicBezTo>
                  <a:close/>
                  <a:moveTo>
                    <a:pt x="90" y="213"/>
                  </a:moveTo>
                  <a:cubicBezTo>
                    <a:pt x="91" y="213"/>
                    <a:pt x="91" y="213"/>
                    <a:pt x="92" y="213"/>
                  </a:cubicBezTo>
                  <a:cubicBezTo>
                    <a:pt x="92" y="212"/>
                    <a:pt x="92" y="212"/>
                    <a:pt x="91" y="212"/>
                  </a:cubicBezTo>
                  <a:cubicBezTo>
                    <a:pt x="90" y="212"/>
                    <a:pt x="90" y="212"/>
                    <a:pt x="90" y="213"/>
                  </a:cubicBezTo>
                  <a:close/>
                  <a:moveTo>
                    <a:pt x="83" y="220"/>
                  </a:moveTo>
                  <a:cubicBezTo>
                    <a:pt x="83" y="220"/>
                    <a:pt x="84" y="219"/>
                    <a:pt x="84" y="218"/>
                  </a:cubicBezTo>
                  <a:cubicBezTo>
                    <a:pt x="82" y="219"/>
                    <a:pt x="82" y="219"/>
                    <a:pt x="83" y="220"/>
                  </a:cubicBezTo>
                  <a:close/>
                  <a:moveTo>
                    <a:pt x="128" y="225"/>
                  </a:moveTo>
                  <a:cubicBezTo>
                    <a:pt x="128" y="226"/>
                    <a:pt x="127" y="227"/>
                    <a:pt x="128" y="228"/>
                  </a:cubicBezTo>
                  <a:cubicBezTo>
                    <a:pt x="128" y="227"/>
                    <a:pt x="128" y="226"/>
                    <a:pt x="128" y="225"/>
                  </a:cubicBezTo>
                  <a:close/>
                  <a:moveTo>
                    <a:pt x="158" y="238"/>
                  </a:moveTo>
                  <a:cubicBezTo>
                    <a:pt x="158" y="238"/>
                    <a:pt x="157" y="238"/>
                    <a:pt x="157" y="238"/>
                  </a:cubicBezTo>
                  <a:cubicBezTo>
                    <a:pt x="157" y="239"/>
                    <a:pt x="158" y="240"/>
                    <a:pt x="158" y="240"/>
                  </a:cubicBezTo>
                  <a:cubicBezTo>
                    <a:pt x="158" y="240"/>
                    <a:pt x="158" y="240"/>
                    <a:pt x="158" y="240"/>
                  </a:cubicBezTo>
                  <a:cubicBezTo>
                    <a:pt x="158" y="240"/>
                    <a:pt x="158" y="239"/>
                    <a:pt x="158" y="238"/>
                  </a:cubicBezTo>
                  <a:close/>
                  <a:moveTo>
                    <a:pt x="108" y="210"/>
                  </a:moveTo>
                  <a:cubicBezTo>
                    <a:pt x="107" y="210"/>
                    <a:pt x="107" y="211"/>
                    <a:pt x="107" y="211"/>
                  </a:cubicBezTo>
                  <a:cubicBezTo>
                    <a:pt x="107" y="211"/>
                    <a:pt x="108" y="211"/>
                    <a:pt x="108" y="211"/>
                  </a:cubicBezTo>
                  <a:cubicBezTo>
                    <a:pt x="108" y="211"/>
                    <a:pt x="108" y="210"/>
                    <a:pt x="108" y="210"/>
                  </a:cubicBezTo>
                  <a:close/>
                  <a:moveTo>
                    <a:pt x="142" y="233"/>
                  </a:moveTo>
                  <a:cubicBezTo>
                    <a:pt x="142" y="232"/>
                    <a:pt x="142" y="231"/>
                    <a:pt x="142" y="230"/>
                  </a:cubicBezTo>
                  <a:cubicBezTo>
                    <a:pt x="142" y="231"/>
                    <a:pt x="142" y="231"/>
                    <a:pt x="142" y="233"/>
                  </a:cubicBezTo>
                  <a:close/>
                  <a:moveTo>
                    <a:pt x="59" y="267"/>
                  </a:moveTo>
                  <a:cubicBezTo>
                    <a:pt x="59" y="268"/>
                    <a:pt x="60" y="269"/>
                    <a:pt x="61" y="269"/>
                  </a:cubicBezTo>
                  <a:cubicBezTo>
                    <a:pt x="60" y="268"/>
                    <a:pt x="60" y="268"/>
                    <a:pt x="59" y="267"/>
                  </a:cubicBezTo>
                  <a:close/>
                  <a:moveTo>
                    <a:pt x="116" y="22"/>
                  </a:moveTo>
                  <a:cubicBezTo>
                    <a:pt x="117" y="22"/>
                    <a:pt x="118" y="23"/>
                    <a:pt x="119" y="23"/>
                  </a:cubicBezTo>
                  <a:cubicBezTo>
                    <a:pt x="118" y="22"/>
                    <a:pt x="117" y="22"/>
                    <a:pt x="116" y="22"/>
                  </a:cubicBezTo>
                  <a:close/>
                  <a:moveTo>
                    <a:pt x="11" y="167"/>
                  </a:moveTo>
                  <a:cubicBezTo>
                    <a:pt x="11" y="166"/>
                    <a:pt x="11" y="165"/>
                    <a:pt x="11" y="164"/>
                  </a:cubicBezTo>
                  <a:cubicBezTo>
                    <a:pt x="11" y="165"/>
                    <a:pt x="11" y="166"/>
                    <a:pt x="11" y="167"/>
                  </a:cubicBezTo>
                  <a:close/>
                  <a:moveTo>
                    <a:pt x="106" y="21"/>
                  </a:moveTo>
                  <a:cubicBezTo>
                    <a:pt x="106" y="21"/>
                    <a:pt x="106" y="22"/>
                    <a:pt x="107" y="22"/>
                  </a:cubicBezTo>
                  <a:cubicBezTo>
                    <a:pt x="107" y="22"/>
                    <a:pt x="107" y="21"/>
                    <a:pt x="107" y="21"/>
                  </a:cubicBezTo>
                  <a:cubicBezTo>
                    <a:pt x="107" y="21"/>
                    <a:pt x="107" y="21"/>
                    <a:pt x="106" y="21"/>
                  </a:cubicBezTo>
                  <a:close/>
                  <a:moveTo>
                    <a:pt x="79" y="18"/>
                  </a:moveTo>
                  <a:cubicBezTo>
                    <a:pt x="79" y="18"/>
                    <a:pt x="78" y="17"/>
                    <a:pt x="78" y="17"/>
                  </a:cubicBezTo>
                  <a:cubicBezTo>
                    <a:pt x="78" y="18"/>
                    <a:pt x="78" y="18"/>
                    <a:pt x="79" y="18"/>
                  </a:cubicBezTo>
                  <a:close/>
                  <a:moveTo>
                    <a:pt x="127" y="191"/>
                  </a:moveTo>
                  <a:cubicBezTo>
                    <a:pt x="127" y="191"/>
                    <a:pt x="127" y="191"/>
                    <a:pt x="127" y="191"/>
                  </a:cubicBezTo>
                  <a:cubicBezTo>
                    <a:pt x="127" y="190"/>
                    <a:pt x="128" y="189"/>
                    <a:pt x="128" y="187"/>
                  </a:cubicBezTo>
                  <a:cubicBezTo>
                    <a:pt x="128" y="187"/>
                    <a:pt x="128" y="187"/>
                    <a:pt x="128" y="187"/>
                  </a:cubicBezTo>
                  <a:cubicBezTo>
                    <a:pt x="127" y="188"/>
                    <a:pt x="127" y="190"/>
                    <a:pt x="127" y="191"/>
                  </a:cubicBezTo>
                  <a:close/>
                  <a:moveTo>
                    <a:pt x="65" y="83"/>
                  </a:moveTo>
                  <a:cubicBezTo>
                    <a:pt x="65" y="84"/>
                    <a:pt x="65" y="85"/>
                    <a:pt x="65" y="86"/>
                  </a:cubicBezTo>
                  <a:cubicBezTo>
                    <a:pt x="65" y="85"/>
                    <a:pt x="65" y="84"/>
                    <a:pt x="65" y="83"/>
                  </a:cubicBezTo>
                  <a:close/>
                  <a:moveTo>
                    <a:pt x="23" y="77"/>
                  </a:moveTo>
                  <a:cubicBezTo>
                    <a:pt x="23" y="79"/>
                    <a:pt x="23" y="80"/>
                    <a:pt x="23" y="81"/>
                  </a:cubicBezTo>
                  <a:cubicBezTo>
                    <a:pt x="23" y="80"/>
                    <a:pt x="23" y="79"/>
                    <a:pt x="23" y="77"/>
                  </a:cubicBezTo>
                  <a:close/>
                  <a:moveTo>
                    <a:pt x="143" y="168"/>
                  </a:moveTo>
                  <a:cubicBezTo>
                    <a:pt x="143" y="168"/>
                    <a:pt x="143" y="168"/>
                    <a:pt x="142" y="168"/>
                  </a:cubicBezTo>
                  <a:cubicBezTo>
                    <a:pt x="142" y="169"/>
                    <a:pt x="142" y="170"/>
                    <a:pt x="141" y="171"/>
                  </a:cubicBezTo>
                  <a:cubicBezTo>
                    <a:pt x="141" y="171"/>
                    <a:pt x="141" y="171"/>
                    <a:pt x="141" y="171"/>
                  </a:cubicBezTo>
                  <a:cubicBezTo>
                    <a:pt x="142" y="170"/>
                    <a:pt x="142" y="169"/>
                    <a:pt x="143" y="168"/>
                  </a:cubicBezTo>
                  <a:close/>
                  <a:moveTo>
                    <a:pt x="122" y="210"/>
                  </a:moveTo>
                  <a:cubicBezTo>
                    <a:pt x="122" y="210"/>
                    <a:pt x="122" y="210"/>
                    <a:pt x="121" y="209"/>
                  </a:cubicBezTo>
                  <a:cubicBezTo>
                    <a:pt x="121" y="210"/>
                    <a:pt x="121" y="210"/>
                    <a:pt x="121" y="211"/>
                  </a:cubicBezTo>
                  <a:cubicBezTo>
                    <a:pt x="121" y="211"/>
                    <a:pt x="122" y="211"/>
                    <a:pt x="122" y="210"/>
                  </a:cubicBezTo>
                  <a:close/>
                  <a:moveTo>
                    <a:pt x="85" y="282"/>
                  </a:moveTo>
                  <a:cubicBezTo>
                    <a:pt x="84" y="282"/>
                    <a:pt x="83" y="282"/>
                    <a:pt x="83" y="282"/>
                  </a:cubicBezTo>
                  <a:cubicBezTo>
                    <a:pt x="83" y="283"/>
                    <a:pt x="84" y="283"/>
                    <a:pt x="85" y="282"/>
                  </a:cubicBezTo>
                  <a:close/>
                  <a:moveTo>
                    <a:pt x="26" y="149"/>
                  </a:moveTo>
                  <a:cubicBezTo>
                    <a:pt x="26" y="149"/>
                    <a:pt x="25" y="149"/>
                    <a:pt x="25" y="149"/>
                  </a:cubicBezTo>
                  <a:cubicBezTo>
                    <a:pt x="24" y="150"/>
                    <a:pt x="24" y="150"/>
                    <a:pt x="24" y="151"/>
                  </a:cubicBezTo>
                  <a:cubicBezTo>
                    <a:pt x="25" y="150"/>
                    <a:pt x="25" y="150"/>
                    <a:pt x="26" y="149"/>
                  </a:cubicBezTo>
                  <a:close/>
                  <a:moveTo>
                    <a:pt x="176" y="179"/>
                  </a:moveTo>
                  <a:cubicBezTo>
                    <a:pt x="176" y="179"/>
                    <a:pt x="176" y="180"/>
                    <a:pt x="176" y="181"/>
                  </a:cubicBezTo>
                  <a:cubicBezTo>
                    <a:pt x="177" y="180"/>
                    <a:pt x="177" y="179"/>
                    <a:pt x="176" y="179"/>
                  </a:cubicBezTo>
                  <a:close/>
                  <a:moveTo>
                    <a:pt x="113" y="204"/>
                  </a:moveTo>
                  <a:cubicBezTo>
                    <a:pt x="112" y="204"/>
                    <a:pt x="112" y="205"/>
                    <a:pt x="111" y="205"/>
                  </a:cubicBezTo>
                  <a:cubicBezTo>
                    <a:pt x="112" y="205"/>
                    <a:pt x="112" y="205"/>
                    <a:pt x="113" y="204"/>
                  </a:cubicBezTo>
                  <a:close/>
                  <a:moveTo>
                    <a:pt x="130" y="202"/>
                  </a:moveTo>
                  <a:cubicBezTo>
                    <a:pt x="131" y="201"/>
                    <a:pt x="131" y="201"/>
                    <a:pt x="131" y="200"/>
                  </a:cubicBezTo>
                  <a:cubicBezTo>
                    <a:pt x="130" y="200"/>
                    <a:pt x="130" y="201"/>
                    <a:pt x="130" y="202"/>
                  </a:cubicBezTo>
                  <a:close/>
                  <a:moveTo>
                    <a:pt x="115" y="224"/>
                  </a:moveTo>
                  <a:cubicBezTo>
                    <a:pt x="116" y="223"/>
                    <a:pt x="116" y="223"/>
                    <a:pt x="116" y="222"/>
                  </a:cubicBezTo>
                  <a:cubicBezTo>
                    <a:pt x="116" y="222"/>
                    <a:pt x="115" y="222"/>
                    <a:pt x="115" y="223"/>
                  </a:cubicBezTo>
                  <a:cubicBezTo>
                    <a:pt x="115" y="223"/>
                    <a:pt x="115" y="223"/>
                    <a:pt x="115" y="224"/>
                  </a:cubicBezTo>
                  <a:close/>
                  <a:moveTo>
                    <a:pt x="167" y="61"/>
                  </a:moveTo>
                  <a:cubicBezTo>
                    <a:pt x="167" y="62"/>
                    <a:pt x="167" y="62"/>
                    <a:pt x="167" y="63"/>
                  </a:cubicBezTo>
                  <a:cubicBezTo>
                    <a:pt x="168" y="62"/>
                    <a:pt x="168" y="62"/>
                    <a:pt x="167" y="61"/>
                  </a:cubicBezTo>
                  <a:close/>
                  <a:moveTo>
                    <a:pt x="161" y="145"/>
                  </a:moveTo>
                  <a:cubicBezTo>
                    <a:pt x="160" y="146"/>
                    <a:pt x="160" y="147"/>
                    <a:pt x="160" y="147"/>
                  </a:cubicBezTo>
                  <a:cubicBezTo>
                    <a:pt x="161" y="147"/>
                    <a:pt x="161" y="146"/>
                    <a:pt x="161" y="145"/>
                  </a:cubicBezTo>
                  <a:close/>
                  <a:moveTo>
                    <a:pt x="161" y="50"/>
                  </a:moveTo>
                  <a:cubicBezTo>
                    <a:pt x="161" y="51"/>
                    <a:pt x="162" y="52"/>
                    <a:pt x="162" y="53"/>
                  </a:cubicBezTo>
                  <a:cubicBezTo>
                    <a:pt x="162" y="52"/>
                    <a:pt x="162" y="51"/>
                    <a:pt x="161" y="50"/>
                  </a:cubicBezTo>
                  <a:close/>
                  <a:moveTo>
                    <a:pt x="50" y="174"/>
                  </a:moveTo>
                  <a:cubicBezTo>
                    <a:pt x="50" y="174"/>
                    <a:pt x="50" y="173"/>
                    <a:pt x="50" y="173"/>
                  </a:cubicBezTo>
                  <a:cubicBezTo>
                    <a:pt x="50" y="173"/>
                    <a:pt x="49" y="173"/>
                    <a:pt x="49" y="173"/>
                  </a:cubicBezTo>
                  <a:cubicBezTo>
                    <a:pt x="49" y="174"/>
                    <a:pt x="50" y="174"/>
                    <a:pt x="50" y="174"/>
                  </a:cubicBezTo>
                  <a:close/>
                  <a:moveTo>
                    <a:pt x="74" y="46"/>
                  </a:moveTo>
                  <a:cubicBezTo>
                    <a:pt x="75" y="46"/>
                    <a:pt x="76" y="45"/>
                    <a:pt x="76" y="45"/>
                  </a:cubicBezTo>
                  <a:cubicBezTo>
                    <a:pt x="75" y="45"/>
                    <a:pt x="75" y="45"/>
                    <a:pt x="74" y="46"/>
                  </a:cubicBezTo>
                  <a:close/>
                  <a:moveTo>
                    <a:pt x="45" y="185"/>
                  </a:moveTo>
                  <a:cubicBezTo>
                    <a:pt x="45" y="185"/>
                    <a:pt x="45" y="185"/>
                    <a:pt x="44" y="185"/>
                  </a:cubicBezTo>
                  <a:cubicBezTo>
                    <a:pt x="44" y="186"/>
                    <a:pt x="45" y="187"/>
                    <a:pt x="45" y="187"/>
                  </a:cubicBezTo>
                  <a:cubicBezTo>
                    <a:pt x="45" y="187"/>
                    <a:pt x="45" y="186"/>
                    <a:pt x="45" y="185"/>
                  </a:cubicBezTo>
                  <a:close/>
                  <a:moveTo>
                    <a:pt x="139" y="57"/>
                  </a:moveTo>
                  <a:cubicBezTo>
                    <a:pt x="140" y="56"/>
                    <a:pt x="140" y="55"/>
                    <a:pt x="140" y="54"/>
                  </a:cubicBezTo>
                  <a:cubicBezTo>
                    <a:pt x="140" y="55"/>
                    <a:pt x="139" y="56"/>
                    <a:pt x="139" y="57"/>
                  </a:cubicBezTo>
                  <a:close/>
                  <a:moveTo>
                    <a:pt x="39" y="54"/>
                  </a:moveTo>
                  <a:cubicBezTo>
                    <a:pt x="40" y="53"/>
                    <a:pt x="40" y="52"/>
                    <a:pt x="40" y="51"/>
                  </a:cubicBezTo>
                  <a:cubicBezTo>
                    <a:pt x="40" y="52"/>
                    <a:pt x="39" y="53"/>
                    <a:pt x="39" y="54"/>
                  </a:cubicBezTo>
                  <a:close/>
                  <a:moveTo>
                    <a:pt x="43" y="183"/>
                  </a:moveTo>
                  <a:cubicBezTo>
                    <a:pt x="44" y="183"/>
                    <a:pt x="44" y="182"/>
                    <a:pt x="44" y="181"/>
                  </a:cubicBezTo>
                  <a:cubicBezTo>
                    <a:pt x="44" y="182"/>
                    <a:pt x="43" y="182"/>
                    <a:pt x="43" y="183"/>
                  </a:cubicBezTo>
                  <a:cubicBezTo>
                    <a:pt x="43" y="183"/>
                    <a:pt x="43" y="183"/>
                    <a:pt x="43" y="183"/>
                  </a:cubicBezTo>
                  <a:close/>
                  <a:moveTo>
                    <a:pt x="33" y="118"/>
                  </a:moveTo>
                  <a:cubicBezTo>
                    <a:pt x="32" y="119"/>
                    <a:pt x="32" y="120"/>
                    <a:pt x="31" y="120"/>
                  </a:cubicBezTo>
                  <a:cubicBezTo>
                    <a:pt x="32" y="120"/>
                    <a:pt x="32" y="119"/>
                    <a:pt x="33" y="119"/>
                  </a:cubicBezTo>
                  <a:cubicBezTo>
                    <a:pt x="33" y="119"/>
                    <a:pt x="33" y="118"/>
                    <a:pt x="33" y="118"/>
                  </a:cubicBezTo>
                  <a:cubicBezTo>
                    <a:pt x="33" y="118"/>
                    <a:pt x="33" y="118"/>
                    <a:pt x="33" y="118"/>
                  </a:cubicBezTo>
                  <a:close/>
                  <a:moveTo>
                    <a:pt x="27" y="200"/>
                  </a:moveTo>
                  <a:cubicBezTo>
                    <a:pt x="27" y="198"/>
                    <a:pt x="27" y="198"/>
                    <a:pt x="26" y="198"/>
                  </a:cubicBezTo>
                  <a:cubicBezTo>
                    <a:pt x="26" y="198"/>
                    <a:pt x="27" y="199"/>
                    <a:pt x="27" y="200"/>
                  </a:cubicBezTo>
                  <a:close/>
                  <a:moveTo>
                    <a:pt x="49" y="226"/>
                  </a:moveTo>
                  <a:cubicBezTo>
                    <a:pt x="49" y="227"/>
                    <a:pt x="49" y="228"/>
                    <a:pt x="50" y="228"/>
                  </a:cubicBezTo>
                  <a:cubicBezTo>
                    <a:pt x="50" y="228"/>
                    <a:pt x="50" y="227"/>
                    <a:pt x="49" y="226"/>
                  </a:cubicBezTo>
                  <a:close/>
                  <a:moveTo>
                    <a:pt x="43" y="177"/>
                  </a:moveTo>
                  <a:cubicBezTo>
                    <a:pt x="43" y="177"/>
                    <a:pt x="43" y="177"/>
                    <a:pt x="43" y="177"/>
                  </a:cubicBezTo>
                  <a:cubicBezTo>
                    <a:pt x="42" y="177"/>
                    <a:pt x="42" y="177"/>
                    <a:pt x="42" y="177"/>
                  </a:cubicBezTo>
                  <a:cubicBezTo>
                    <a:pt x="42" y="177"/>
                    <a:pt x="41" y="178"/>
                    <a:pt x="41" y="178"/>
                  </a:cubicBezTo>
                  <a:cubicBezTo>
                    <a:pt x="42" y="178"/>
                    <a:pt x="42" y="178"/>
                    <a:pt x="43" y="177"/>
                  </a:cubicBezTo>
                  <a:close/>
                  <a:moveTo>
                    <a:pt x="29" y="97"/>
                  </a:moveTo>
                  <a:cubicBezTo>
                    <a:pt x="28" y="97"/>
                    <a:pt x="28" y="98"/>
                    <a:pt x="28" y="99"/>
                  </a:cubicBezTo>
                  <a:cubicBezTo>
                    <a:pt x="28" y="98"/>
                    <a:pt x="29" y="98"/>
                    <a:pt x="29" y="97"/>
                  </a:cubicBezTo>
                  <a:close/>
                  <a:moveTo>
                    <a:pt x="54" y="251"/>
                  </a:moveTo>
                  <a:cubicBezTo>
                    <a:pt x="54" y="250"/>
                    <a:pt x="54" y="249"/>
                    <a:pt x="53" y="249"/>
                  </a:cubicBezTo>
                  <a:cubicBezTo>
                    <a:pt x="53" y="249"/>
                    <a:pt x="54" y="250"/>
                    <a:pt x="54" y="251"/>
                  </a:cubicBezTo>
                  <a:close/>
                  <a:moveTo>
                    <a:pt x="152" y="108"/>
                  </a:moveTo>
                  <a:cubicBezTo>
                    <a:pt x="152" y="109"/>
                    <a:pt x="152" y="110"/>
                    <a:pt x="152" y="110"/>
                  </a:cubicBezTo>
                  <a:cubicBezTo>
                    <a:pt x="153" y="110"/>
                    <a:pt x="152" y="109"/>
                    <a:pt x="152" y="108"/>
                  </a:cubicBezTo>
                  <a:close/>
                  <a:moveTo>
                    <a:pt x="50" y="33"/>
                  </a:moveTo>
                  <a:cubicBezTo>
                    <a:pt x="50" y="33"/>
                    <a:pt x="50" y="33"/>
                    <a:pt x="50" y="33"/>
                  </a:cubicBezTo>
                  <a:cubicBezTo>
                    <a:pt x="51" y="32"/>
                    <a:pt x="51" y="32"/>
                    <a:pt x="52" y="31"/>
                  </a:cubicBezTo>
                  <a:cubicBezTo>
                    <a:pt x="52" y="31"/>
                    <a:pt x="52" y="31"/>
                    <a:pt x="52" y="31"/>
                  </a:cubicBezTo>
                  <a:cubicBezTo>
                    <a:pt x="51" y="31"/>
                    <a:pt x="51" y="32"/>
                    <a:pt x="50" y="33"/>
                  </a:cubicBezTo>
                  <a:close/>
                  <a:moveTo>
                    <a:pt x="29" y="175"/>
                  </a:moveTo>
                  <a:cubicBezTo>
                    <a:pt x="30" y="175"/>
                    <a:pt x="30" y="176"/>
                    <a:pt x="30" y="176"/>
                  </a:cubicBezTo>
                  <a:cubicBezTo>
                    <a:pt x="30" y="176"/>
                    <a:pt x="31" y="175"/>
                    <a:pt x="31" y="175"/>
                  </a:cubicBezTo>
                  <a:cubicBezTo>
                    <a:pt x="30" y="175"/>
                    <a:pt x="30" y="175"/>
                    <a:pt x="29" y="175"/>
                  </a:cubicBezTo>
                  <a:close/>
                  <a:moveTo>
                    <a:pt x="34" y="144"/>
                  </a:moveTo>
                  <a:cubicBezTo>
                    <a:pt x="32" y="145"/>
                    <a:pt x="33" y="146"/>
                    <a:pt x="33" y="146"/>
                  </a:cubicBezTo>
                  <a:cubicBezTo>
                    <a:pt x="33" y="146"/>
                    <a:pt x="33" y="145"/>
                    <a:pt x="34" y="144"/>
                  </a:cubicBezTo>
                  <a:close/>
                  <a:moveTo>
                    <a:pt x="138" y="35"/>
                  </a:moveTo>
                  <a:cubicBezTo>
                    <a:pt x="137" y="35"/>
                    <a:pt x="137" y="35"/>
                    <a:pt x="136" y="35"/>
                  </a:cubicBezTo>
                  <a:cubicBezTo>
                    <a:pt x="137" y="35"/>
                    <a:pt x="137" y="36"/>
                    <a:pt x="137" y="36"/>
                  </a:cubicBezTo>
                  <a:cubicBezTo>
                    <a:pt x="137" y="36"/>
                    <a:pt x="138" y="35"/>
                    <a:pt x="138" y="35"/>
                  </a:cubicBezTo>
                  <a:close/>
                  <a:moveTo>
                    <a:pt x="166" y="103"/>
                  </a:moveTo>
                  <a:cubicBezTo>
                    <a:pt x="166" y="103"/>
                    <a:pt x="166" y="103"/>
                    <a:pt x="166" y="103"/>
                  </a:cubicBezTo>
                  <a:cubicBezTo>
                    <a:pt x="166" y="103"/>
                    <a:pt x="166" y="102"/>
                    <a:pt x="166" y="102"/>
                  </a:cubicBezTo>
                  <a:cubicBezTo>
                    <a:pt x="166" y="101"/>
                    <a:pt x="166" y="101"/>
                    <a:pt x="165" y="101"/>
                  </a:cubicBezTo>
                  <a:cubicBezTo>
                    <a:pt x="166" y="102"/>
                    <a:pt x="166" y="102"/>
                    <a:pt x="166" y="103"/>
                  </a:cubicBezTo>
                  <a:close/>
                  <a:moveTo>
                    <a:pt x="20" y="55"/>
                  </a:moveTo>
                  <a:cubicBezTo>
                    <a:pt x="20" y="56"/>
                    <a:pt x="19" y="57"/>
                    <a:pt x="19" y="58"/>
                  </a:cubicBezTo>
                  <a:cubicBezTo>
                    <a:pt x="20" y="57"/>
                    <a:pt x="20" y="56"/>
                    <a:pt x="20" y="55"/>
                  </a:cubicBezTo>
                  <a:close/>
                  <a:moveTo>
                    <a:pt x="117" y="279"/>
                  </a:moveTo>
                  <a:cubicBezTo>
                    <a:pt x="118" y="280"/>
                    <a:pt x="119" y="280"/>
                    <a:pt x="120" y="279"/>
                  </a:cubicBezTo>
                  <a:cubicBezTo>
                    <a:pt x="119" y="279"/>
                    <a:pt x="118" y="279"/>
                    <a:pt x="117" y="279"/>
                  </a:cubicBezTo>
                  <a:close/>
                  <a:moveTo>
                    <a:pt x="18" y="123"/>
                  </a:moveTo>
                  <a:cubicBezTo>
                    <a:pt x="18" y="123"/>
                    <a:pt x="18" y="123"/>
                    <a:pt x="18" y="123"/>
                  </a:cubicBezTo>
                  <a:cubicBezTo>
                    <a:pt x="18" y="122"/>
                    <a:pt x="18" y="122"/>
                    <a:pt x="19" y="122"/>
                  </a:cubicBezTo>
                  <a:cubicBezTo>
                    <a:pt x="19" y="122"/>
                    <a:pt x="19" y="121"/>
                    <a:pt x="19" y="121"/>
                  </a:cubicBezTo>
                  <a:cubicBezTo>
                    <a:pt x="18" y="121"/>
                    <a:pt x="18" y="122"/>
                    <a:pt x="18" y="123"/>
                  </a:cubicBezTo>
                  <a:close/>
                  <a:moveTo>
                    <a:pt x="34" y="105"/>
                  </a:moveTo>
                  <a:cubicBezTo>
                    <a:pt x="34" y="105"/>
                    <a:pt x="35" y="105"/>
                    <a:pt x="35" y="105"/>
                  </a:cubicBezTo>
                  <a:cubicBezTo>
                    <a:pt x="35" y="105"/>
                    <a:pt x="36" y="104"/>
                    <a:pt x="35" y="103"/>
                  </a:cubicBezTo>
                  <a:cubicBezTo>
                    <a:pt x="35" y="104"/>
                    <a:pt x="35" y="105"/>
                    <a:pt x="34" y="105"/>
                  </a:cubicBezTo>
                  <a:close/>
                  <a:moveTo>
                    <a:pt x="133" y="44"/>
                  </a:moveTo>
                  <a:cubicBezTo>
                    <a:pt x="132" y="44"/>
                    <a:pt x="132" y="43"/>
                    <a:pt x="132" y="42"/>
                  </a:cubicBezTo>
                  <a:cubicBezTo>
                    <a:pt x="131" y="43"/>
                    <a:pt x="132" y="44"/>
                    <a:pt x="133" y="44"/>
                  </a:cubicBezTo>
                  <a:close/>
                  <a:moveTo>
                    <a:pt x="118" y="257"/>
                  </a:moveTo>
                  <a:cubicBezTo>
                    <a:pt x="119" y="257"/>
                    <a:pt x="119" y="256"/>
                    <a:pt x="119" y="256"/>
                  </a:cubicBezTo>
                  <a:cubicBezTo>
                    <a:pt x="118" y="256"/>
                    <a:pt x="118" y="257"/>
                    <a:pt x="118" y="257"/>
                  </a:cubicBezTo>
                  <a:close/>
                  <a:moveTo>
                    <a:pt x="170" y="190"/>
                  </a:moveTo>
                  <a:cubicBezTo>
                    <a:pt x="170" y="190"/>
                    <a:pt x="170" y="190"/>
                    <a:pt x="170" y="190"/>
                  </a:cubicBezTo>
                  <a:cubicBezTo>
                    <a:pt x="169" y="191"/>
                    <a:pt x="169" y="191"/>
                    <a:pt x="169" y="192"/>
                  </a:cubicBezTo>
                  <a:cubicBezTo>
                    <a:pt x="169" y="192"/>
                    <a:pt x="170" y="192"/>
                    <a:pt x="170" y="192"/>
                  </a:cubicBezTo>
                  <a:cubicBezTo>
                    <a:pt x="170" y="191"/>
                    <a:pt x="170" y="191"/>
                    <a:pt x="170" y="190"/>
                  </a:cubicBezTo>
                  <a:close/>
                  <a:moveTo>
                    <a:pt x="166" y="215"/>
                  </a:moveTo>
                  <a:cubicBezTo>
                    <a:pt x="166" y="216"/>
                    <a:pt x="166" y="217"/>
                    <a:pt x="166" y="218"/>
                  </a:cubicBezTo>
                  <a:cubicBezTo>
                    <a:pt x="166" y="218"/>
                    <a:pt x="166" y="218"/>
                    <a:pt x="166" y="218"/>
                  </a:cubicBezTo>
                  <a:cubicBezTo>
                    <a:pt x="166" y="217"/>
                    <a:pt x="166" y="216"/>
                    <a:pt x="166" y="215"/>
                  </a:cubicBezTo>
                  <a:close/>
                  <a:moveTo>
                    <a:pt x="114" y="45"/>
                  </a:moveTo>
                  <a:cubicBezTo>
                    <a:pt x="114" y="45"/>
                    <a:pt x="114" y="45"/>
                    <a:pt x="115" y="44"/>
                  </a:cubicBezTo>
                  <a:cubicBezTo>
                    <a:pt x="114" y="44"/>
                    <a:pt x="114" y="44"/>
                    <a:pt x="113" y="44"/>
                  </a:cubicBezTo>
                  <a:cubicBezTo>
                    <a:pt x="114" y="44"/>
                    <a:pt x="114" y="45"/>
                    <a:pt x="114" y="45"/>
                  </a:cubicBezTo>
                  <a:close/>
                  <a:moveTo>
                    <a:pt x="127" y="31"/>
                  </a:moveTo>
                  <a:cubicBezTo>
                    <a:pt x="126" y="31"/>
                    <a:pt x="126" y="31"/>
                    <a:pt x="126" y="31"/>
                  </a:cubicBezTo>
                  <a:cubicBezTo>
                    <a:pt x="126" y="32"/>
                    <a:pt x="126" y="32"/>
                    <a:pt x="126" y="33"/>
                  </a:cubicBezTo>
                  <a:cubicBezTo>
                    <a:pt x="126" y="33"/>
                    <a:pt x="126" y="32"/>
                    <a:pt x="127" y="31"/>
                  </a:cubicBezTo>
                  <a:close/>
                  <a:moveTo>
                    <a:pt x="177" y="72"/>
                  </a:moveTo>
                  <a:cubicBezTo>
                    <a:pt x="177" y="72"/>
                    <a:pt x="177" y="72"/>
                    <a:pt x="177" y="72"/>
                  </a:cubicBezTo>
                  <a:cubicBezTo>
                    <a:pt x="177" y="73"/>
                    <a:pt x="177" y="74"/>
                    <a:pt x="178" y="75"/>
                  </a:cubicBezTo>
                  <a:cubicBezTo>
                    <a:pt x="178" y="74"/>
                    <a:pt x="177" y="73"/>
                    <a:pt x="177" y="72"/>
                  </a:cubicBezTo>
                  <a:close/>
                  <a:moveTo>
                    <a:pt x="123" y="48"/>
                  </a:moveTo>
                  <a:cubicBezTo>
                    <a:pt x="124" y="47"/>
                    <a:pt x="123" y="46"/>
                    <a:pt x="123" y="46"/>
                  </a:cubicBezTo>
                  <a:cubicBezTo>
                    <a:pt x="123" y="47"/>
                    <a:pt x="122" y="47"/>
                    <a:pt x="123" y="48"/>
                  </a:cubicBezTo>
                  <a:close/>
                  <a:moveTo>
                    <a:pt x="118" y="30"/>
                  </a:moveTo>
                  <a:cubicBezTo>
                    <a:pt x="118" y="29"/>
                    <a:pt x="118" y="28"/>
                    <a:pt x="117" y="28"/>
                  </a:cubicBezTo>
                  <a:cubicBezTo>
                    <a:pt x="117" y="29"/>
                    <a:pt x="117" y="29"/>
                    <a:pt x="118" y="30"/>
                  </a:cubicBezTo>
                  <a:close/>
                  <a:moveTo>
                    <a:pt x="176" y="185"/>
                  </a:moveTo>
                  <a:cubicBezTo>
                    <a:pt x="175" y="185"/>
                    <a:pt x="175" y="185"/>
                    <a:pt x="175" y="185"/>
                  </a:cubicBezTo>
                  <a:cubicBezTo>
                    <a:pt x="175" y="186"/>
                    <a:pt x="175" y="186"/>
                    <a:pt x="175" y="187"/>
                  </a:cubicBezTo>
                  <a:cubicBezTo>
                    <a:pt x="175" y="186"/>
                    <a:pt x="175" y="186"/>
                    <a:pt x="176" y="185"/>
                  </a:cubicBezTo>
                  <a:close/>
                  <a:moveTo>
                    <a:pt x="17" y="182"/>
                  </a:moveTo>
                  <a:cubicBezTo>
                    <a:pt x="17" y="182"/>
                    <a:pt x="17" y="182"/>
                    <a:pt x="17" y="182"/>
                  </a:cubicBezTo>
                  <a:cubicBezTo>
                    <a:pt x="17" y="182"/>
                    <a:pt x="18" y="182"/>
                    <a:pt x="18" y="182"/>
                  </a:cubicBezTo>
                  <a:cubicBezTo>
                    <a:pt x="18" y="182"/>
                    <a:pt x="18" y="181"/>
                    <a:pt x="18" y="181"/>
                  </a:cubicBezTo>
                  <a:cubicBezTo>
                    <a:pt x="18" y="181"/>
                    <a:pt x="17" y="182"/>
                    <a:pt x="17" y="182"/>
                  </a:cubicBezTo>
                  <a:close/>
                  <a:moveTo>
                    <a:pt x="103" y="285"/>
                  </a:moveTo>
                  <a:cubicBezTo>
                    <a:pt x="104" y="286"/>
                    <a:pt x="104" y="285"/>
                    <a:pt x="104" y="285"/>
                  </a:cubicBezTo>
                  <a:cubicBezTo>
                    <a:pt x="104" y="284"/>
                    <a:pt x="104" y="284"/>
                    <a:pt x="103" y="284"/>
                  </a:cubicBezTo>
                  <a:cubicBezTo>
                    <a:pt x="103" y="284"/>
                    <a:pt x="103" y="285"/>
                    <a:pt x="103" y="285"/>
                  </a:cubicBezTo>
                  <a:close/>
                  <a:moveTo>
                    <a:pt x="44" y="235"/>
                  </a:moveTo>
                  <a:cubicBezTo>
                    <a:pt x="44" y="235"/>
                    <a:pt x="44" y="235"/>
                    <a:pt x="44" y="235"/>
                  </a:cubicBezTo>
                  <a:cubicBezTo>
                    <a:pt x="44" y="235"/>
                    <a:pt x="43" y="236"/>
                    <a:pt x="43" y="236"/>
                  </a:cubicBezTo>
                  <a:cubicBezTo>
                    <a:pt x="43" y="236"/>
                    <a:pt x="44" y="236"/>
                    <a:pt x="44" y="237"/>
                  </a:cubicBezTo>
                  <a:cubicBezTo>
                    <a:pt x="44" y="237"/>
                    <a:pt x="44" y="237"/>
                    <a:pt x="44" y="237"/>
                  </a:cubicBezTo>
                  <a:cubicBezTo>
                    <a:pt x="44" y="236"/>
                    <a:pt x="44" y="236"/>
                    <a:pt x="44" y="235"/>
                  </a:cubicBezTo>
                  <a:close/>
                  <a:moveTo>
                    <a:pt x="82" y="29"/>
                  </a:moveTo>
                  <a:cubicBezTo>
                    <a:pt x="83" y="29"/>
                    <a:pt x="83" y="29"/>
                    <a:pt x="84" y="29"/>
                  </a:cubicBezTo>
                  <a:cubicBezTo>
                    <a:pt x="84" y="29"/>
                    <a:pt x="83" y="28"/>
                    <a:pt x="83" y="28"/>
                  </a:cubicBezTo>
                  <a:cubicBezTo>
                    <a:pt x="83" y="28"/>
                    <a:pt x="83" y="28"/>
                    <a:pt x="82" y="29"/>
                  </a:cubicBezTo>
                  <a:close/>
                  <a:moveTo>
                    <a:pt x="37" y="158"/>
                  </a:moveTo>
                  <a:cubicBezTo>
                    <a:pt x="37" y="157"/>
                    <a:pt x="37" y="157"/>
                    <a:pt x="37" y="156"/>
                  </a:cubicBezTo>
                  <a:cubicBezTo>
                    <a:pt x="36" y="157"/>
                    <a:pt x="36" y="158"/>
                    <a:pt x="37" y="158"/>
                  </a:cubicBezTo>
                  <a:close/>
                  <a:moveTo>
                    <a:pt x="118" y="271"/>
                  </a:moveTo>
                  <a:cubicBezTo>
                    <a:pt x="118" y="271"/>
                    <a:pt x="118" y="271"/>
                    <a:pt x="118" y="271"/>
                  </a:cubicBezTo>
                  <a:cubicBezTo>
                    <a:pt x="119" y="271"/>
                    <a:pt x="120" y="271"/>
                    <a:pt x="120" y="271"/>
                  </a:cubicBezTo>
                  <a:cubicBezTo>
                    <a:pt x="120" y="271"/>
                    <a:pt x="120" y="271"/>
                    <a:pt x="120" y="271"/>
                  </a:cubicBezTo>
                  <a:cubicBezTo>
                    <a:pt x="119" y="271"/>
                    <a:pt x="119" y="271"/>
                    <a:pt x="118" y="271"/>
                  </a:cubicBezTo>
                  <a:close/>
                  <a:moveTo>
                    <a:pt x="80" y="274"/>
                  </a:moveTo>
                  <a:cubicBezTo>
                    <a:pt x="80" y="274"/>
                    <a:pt x="80" y="273"/>
                    <a:pt x="80" y="273"/>
                  </a:cubicBezTo>
                  <a:cubicBezTo>
                    <a:pt x="80" y="273"/>
                    <a:pt x="80" y="273"/>
                    <a:pt x="79" y="273"/>
                  </a:cubicBezTo>
                  <a:cubicBezTo>
                    <a:pt x="79" y="273"/>
                    <a:pt x="79" y="273"/>
                    <a:pt x="79" y="273"/>
                  </a:cubicBezTo>
                  <a:cubicBezTo>
                    <a:pt x="80" y="274"/>
                    <a:pt x="80" y="274"/>
                    <a:pt x="80" y="274"/>
                  </a:cubicBezTo>
                  <a:close/>
                  <a:moveTo>
                    <a:pt x="34" y="200"/>
                  </a:moveTo>
                  <a:cubicBezTo>
                    <a:pt x="34" y="199"/>
                    <a:pt x="34" y="199"/>
                    <a:pt x="34" y="198"/>
                  </a:cubicBezTo>
                  <a:cubicBezTo>
                    <a:pt x="33" y="200"/>
                    <a:pt x="33" y="200"/>
                    <a:pt x="34" y="200"/>
                  </a:cubicBezTo>
                  <a:close/>
                  <a:moveTo>
                    <a:pt x="19" y="85"/>
                  </a:moveTo>
                  <a:cubicBezTo>
                    <a:pt x="20" y="84"/>
                    <a:pt x="20" y="83"/>
                    <a:pt x="20" y="82"/>
                  </a:cubicBezTo>
                  <a:cubicBezTo>
                    <a:pt x="19" y="83"/>
                    <a:pt x="19" y="84"/>
                    <a:pt x="19" y="84"/>
                  </a:cubicBezTo>
                  <a:cubicBezTo>
                    <a:pt x="19" y="84"/>
                    <a:pt x="19" y="85"/>
                    <a:pt x="19" y="85"/>
                  </a:cubicBezTo>
                  <a:close/>
                  <a:moveTo>
                    <a:pt x="23" y="178"/>
                  </a:moveTo>
                  <a:cubicBezTo>
                    <a:pt x="22" y="179"/>
                    <a:pt x="22" y="179"/>
                    <a:pt x="22" y="179"/>
                  </a:cubicBezTo>
                  <a:cubicBezTo>
                    <a:pt x="22" y="179"/>
                    <a:pt x="22" y="180"/>
                    <a:pt x="22" y="180"/>
                  </a:cubicBezTo>
                  <a:cubicBezTo>
                    <a:pt x="23" y="179"/>
                    <a:pt x="23" y="179"/>
                    <a:pt x="23" y="178"/>
                  </a:cubicBezTo>
                  <a:close/>
                  <a:moveTo>
                    <a:pt x="93" y="278"/>
                  </a:moveTo>
                  <a:cubicBezTo>
                    <a:pt x="94" y="277"/>
                    <a:pt x="94" y="277"/>
                    <a:pt x="94" y="277"/>
                  </a:cubicBezTo>
                  <a:cubicBezTo>
                    <a:pt x="93" y="277"/>
                    <a:pt x="92" y="277"/>
                    <a:pt x="91" y="277"/>
                  </a:cubicBezTo>
                  <a:cubicBezTo>
                    <a:pt x="91" y="277"/>
                    <a:pt x="91" y="277"/>
                    <a:pt x="91" y="277"/>
                  </a:cubicBezTo>
                  <a:cubicBezTo>
                    <a:pt x="92" y="277"/>
                    <a:pt x="93" y="277"/>
                    <a:pt x="93" y="278"/>
                  </a:cubicBezTo>
                  <a:close/>
                  <a:moveTo>
                    <a:pt x="175" y="86"/>
                  </a:moveTo>
                  <a:cubicBezTo>
                    <a:pt x="176" y="86"/>
                    <a:pt x="176" y="86"/>
                    <a:pt x="176" y="85"/>
                  </a:cubicBezTo>
                  <a:cubicBezTo>
                    <a:pt x="176" y="85"/>
                    <a:pt x="176" y="85"/>
                    <a:pt x="176" y="85"/>
                  </a:cubicBezTo>
                  <a:cubicBezTo>
                    <a:pt x="176" y="85"/>
                    <a:pt x="175" y="86"/>
                    <a:pt x="175" y="86"/>
                  </a:cubicBezTo>
                  <a:close/>
                  <a:moveTo>
                    <a:pt x="115" y="37"/>
                  </a:moveTo>
                  <a:cubicBezTo>
                    <a:pt x="114" y="37"/>
                    <a:pt x="114" y="37"/>
                    <a:pt x="113" y="37"/>
                  </a:cubicBezTo>
                  <a:cubicBezTo>
                    <a:pt x="113" y="38"/>
                    <a:pt x="114" y="37"/>
                    <a:pt x="115" y="37"/>
                  </a:cubicBezTo>
                  <a:close/>
                  <a:moveTo>
                    <a:pt x="39" y="150"/>
                  </a:moveTo>
                  <a:cubicBezTo>
                    <a:pt x="39" y="150"/>
                    <a:pt x="39" y="150"/>
                    <a:pt x="39" y="148"/>
                  </a:cubicBezTo>
                  <a:cubicBezTo>
                    <a:pt x="39" y="149"/>
                    <a:pt x="39" y="150"/>
                    <a:pt x="39" y="150"/>
                  </a:cubicBezTo>
                  <a:close/>
                  <a:moveTo>
                    <a:pt x="135" y="265"/>
                  </a:moveTo>
                  <a:cubicBezTo>
                    <a:pt x="135" y="265"/>
                    <a:pt x="134" y="265"/>
                    <a:pt x="133" y="266"/>
                  </a:cubicBezTo>
                  <a:cubicBezTo>
                    <a:pt x="134" y="265"/>
                    <a:pt x="135" y="265"/>
                    <a:pt x="135" y="265"/>
                  </a:cubicBezTo>
                  <a:close/>
                  <a:moveTo>
                    <a:pt x="44" y="216"/>
                  </a:moveTo>
                  <a:cubicBezTo>
                    <a:pt x="45" y="217"/>
                    <a:pt x="45" y="216"/>
                    <a:pt x="46" y="215"/>
                  </a:cubicBezTo>
                  <a:cubicBezTo>
                    <a:pt x="45" y="216"/>
                    <a:pt x="45" y="216"/>
                    <a:pt x="44" y="216"/>
                  </a:cubicBezTo>
                  <a:close/>
                  <a:moveTo>
                    <a:pt x="95" y="36"/>
                  </a:moveTo>
                  <a:cubicBezTo>
                    <a:pt x="95" y="36"/>
                    <a:pt x="94" y="37"/>
                    <a:pt x="94" y="37"/>
                  </a:cubicBezTo>
                  <a:cubicBezTo>
                    <a:pt x="95" y="37"/>
                    <a:pt x="95" y="37"/>
                    <a:pt x="95" y="36"/>
                  </a:cubicBezTo>
                  <a:close/>
                  <a:moveTo>
                    <a:pt x="130" y="179"/>
                  </a:moveTo>
                  <a:cubicBezTo>
                    <a:pt x="130" y="180"/>
                    <a:pt x="129" y="180"/>
                    <a:pt x="129" y="181"/>
                  </a:cubicBezTo>
                  <a:cubicBezTo>
                    <a:pt x="130" y="180"/>
                    <a:pt x="130" y="180"/>
                    <a:pt x="130" y="179"/>
                  </a:cubicBezTo>
                  <a:close/>
                  <a:moveTo>
                    <a:pt x="48" y="103"/>
                  </a:moveTo>
                  <a:cubicBezTo>
                    <a:pt x="48" y="103"/>
                    <a:pt x="48" y="104"/>
                    <a:pt x="48" y="105"/>
                  </a:cubicBezTo>
                  <a:cubicBezTo>
                    <a:pt x="48" y="104"/>
                    <a:pt x="48" y="103"/>
                    <a:pt x="48" y="103"/>
                  </a:cubicBezTo>
                  <a:close/>
                  <a:moveTo>
                    <a:pt x="76" y="14"/>
                  </a:moveTo>
                  <a:cubicBezTo>
                    <a:pt x="76" y="14"/>
                    <a:pt x="76" y="14"/>
                    <a:pt x="76" y="14"/>
                  </a:cubicBezTo>
                  <a:cubicBezTo>
                    <a:pt x="76" y="14"/>
                    <a:pt x="76" y="13"/>
                    <a:pt x="75" y="13"/>
                  </a:cubicBezTo>
                  <a:cubicBezTo>
                    <a:pt x="75" y="13"/>
                    <a:pt x="75" y="13"/>
                    <a:pt x="75" y="14"/>
                  </a:cubicBezTo>
                  <a:cubicBezTo>
                    <a:pt x="75" y="14"/>
                    <a:pt x="75" y="14"/>
                    <a:pt x="76" y="14"/>
                  </a:cubicBezTo>
                  <a:close/>
                  <a:moveTo>
                    <a:pt x="68" y="178"/>
                  </a:moveTo>
                  <a:cubicBezTo>
                    <a:pt x="69" y="178"/>
                    <a:pt x="69" y="178"/>
                    <a:pt x="69" y="178"/>
                  </a:cubicBezTo>
                  <a:cubicBezTo>
                    <a:pt x="69" y="177"/>
                    <a:pt x="69" y="176"/>
                    <a:pt x="69" y="175"/>
                  </a:cubicBezTo>
                  <a:cubicBezTo>
                    <a:pt x="69" y="175"/>
                    <a:pt x="69" y="175"/>
                    <a:pt x="68" y="175"/>
                  </a:cubicBezTo>
                  <a:cubicBezTo>
                    <a:pt x="68" y="176"/>
                    <a:pt x="68" y="177"/>
                    <a:pt x="68" y="178"/>
                  </a:cubicBezTo>
                  <a:close/>
                  <a:moveTo>
                    <a:pt x="178" y="106"/>
                  </a:moveTo>
                  <a:cubicBezTo>
                    <a:pt x="178" y="106"/>
                    <a:pt x="178" y="107"/>
                    <a:pt x="178" y="107"/>
                  </a:cubicBezTo>
                  <a:cubicBezTo>
                    <a:pt x="178" y="107"/>
                    <a:pt x="178" y="108"/>
                    <a:pt x="178" y="109"/>
                  </a:cubicBezTo>
                  <a:cubicBezTo>
                    <a:pt x="178" y="109"/>
                    <a:pt x="178" y="109"/>
                    <a:pt x="178" y="109"/>
                  </a:cubicBezTo>
                  <a:cubicBezTo>
                    <a:pt x="178" y="108"/>
                    <a:pt x="178" y="107"/>
                    <a:pt x="178" y="106"/>
                  </a:cubicBezTo>
                  <a:close/>
                  <a:moveTo>
                    <a:pt x="52" y="74"/>
                  </a:moveTo>
                  <a:cubicBezTo>
                    <a:pt x="52" y="74"/>
                    <a:pt x="52" y="74"/>
                    <a:pt x="53" y="75"/>
                  </a:cubicBezTo>
                  <a:cubicBezTo>
                    <a:pt x="53" y="74"/>
                    <a:pt x="53" y="74"/>
                    <a:pt x="53" y="73"/>
                  </a:cubicBezTo>
                  <a:cubicBezTo>
                    <a:pt x="53" y="73"/>
                    <a:pt x="53" y="73"/>
                    <a:pt x="53" y="73"/>
                  </a:cubicBezTo>
                  <a:cubicBezTo>
                    <a:pt x="53" y="73"/>
                    <a:pt x="52" y="74"/>
                    <a:pt x="52" y="74"/>
                  </a:cubicBezTo>
                  <a:close/>
                  <a:moveTo>
                    <a:pt x="18" y="189"/>
                  </a:moveTo>
                  <a:cubicBezTo>
                    <a:pt x="18" y="189"/>
                    <a:pt x="19" y="190"/>
                    <a:pt x="19" y="191"/>
                  </a:cubicBezTo>
                  <a:cubicBezTo>
                    <a:pt x="19" y="190"/>
                    <a:pt x="19" y="190"/>
                    <a:pt x="18" y="189"/>
                  </a:cubicBezTo>
                  <a:close/>
                  <a:moveTo>
                    <a:pt x="179" y="121"/>
                  </a:moveTo>
                  <a:cubicBezTo>
                    <a:pt x="179" y="122"/>
                    <a:pt x="179" y="122"/>
                    <a:pt x="178" y="123"/>
                  </a:cubicBezTo>
                  <a:cubicBezTo>
                    <a:pt x="179" y="122"/>
                    <a:pt x="179" y="122"/>
                    <a:pt x="179" y="121"/>
                  </a:cubicBezTo>
                  <a:close/>
                  <a:moveTo>
                    <a:pt x="45" y="166"/>
                  </a:moveTo>
                  <a:cubicBezTo>
                    <a:pt x="45" y="166"/>
                    <a:pt x="45" y="166"/>
                    <a:pt x="45" y="166"/>
                  </a:cubicBezTo>
                  <a:cubicBezTo>
                    <a:pt x="44" y="167"/>
                    <a:pt x="44" y="167"/>
                    <a:pt x="45" y="167"/>
                  </a:cubicBezTo>
                  <a:cubicBezTo>
                    <a:pt x="45" y="167"/>
                    <a:pt x="45" y="166"/>
                    <a:pt x="45" y="166"/>
                  </a:cubicBezTo>
                  <a:close/>
                  <a:moveTo>
                    <a:pt x="151" y="67"/>
                  </a:moveTo>
                  <a:cubicBezTo>
                    <a:pt x="151" y="68"/>
                    <a:pt x="152" y="68"/>
                    <a:pt x="152" y="69"/>
                  </a:cubicBezTo>
                  <a:cubicBezTo>
                    <a:pt x="152" y="68"/>
                    <a:pt x="152" y="68"/>
                    <a:pt x="151" y="67"/>
                  </a:cubicBezTo>
                  <a:close/>
                  <a:moveTo>
                    <a:pt x="54" y="66"/>
                  </a:moveTo>
                  <a:cubicBezTo>
                    <a:pt x="54" y="66"/>
                    <a:pt x="54" y="67"/>
                    <a:pt x="53" y="68"/>
                  </a:cubicBezTo>
                  <a:cubicBezTo>
                    <a:pt x="54" y="67"/>
                    <a:pt x="54" y="66"/>
                    <a:pt x="54" y="66"/>
                  </a:cubicBezTo>
                  <a:close/>
                  <a:moveTo>
                    <a:pt x="44" y="160"/>
                  </a:moveTo>
                  <a:cubicBezTo>
                    <a:pt x="44" y="160"/>
                    <a:pt x="44" y="160"/>
                    <a:pt x="44" y="160"/>
                  </a:cubicBezTo>
                  <a:cubicBezTo>
                    <a:pt x="44" y="161"/>
                    <a:pt x="44" y="161"/>
                    <a:pt x="44" y="162"/>
                  </a:cubicBezTo>
                  <a:cubicBezTo>
                    <a:pt x="44" y="162"/>
                    <a:pt x="44" y="162"/>
                    <a:pt x="44" y="162"/>
                  </a:cubicBezTo>
                  <a:cubicBezTo>
                    <a:pt x="44" y="161"/>
                    <a:pt x="44" y="161"/>
                    <a:pt x="44" y="160"/>
                  </a:cubicBezTo>
                  <a:close/>
                  <a:moveTo>
                    <a:pt x="67" y="158"/>
                  </a:moveTo>
                  <a:cubicBezTo>
                    <a:pt x="67" y="158"/>
                    <a:pt x="67" y="158"/>
                    <a:pt x="67" y="158"/>
                  </a:cubicBezTo>
                  <a:cubicBezTo>
                    <a:pt x="67" y="158"/>
                    <a:pt x="67" y="159"/>
                    <a:pt x="67" y="160"/>
                  </a:cubicBezTo>
                  <a:cubicBezTo>
                    <a:pt x="67" y="160"/>
                    <a:pt x="67" y="160"/>
                    <a:pt x="67" y="160"/>
                  </a:cubicBezTo>
                  <a:cubicBezTo>
                    <a:pt x="67" y="159"/>
                    <a:pt x="67" y="158"/>
                    <a:pt x="67" y="158"/>
                  </a:cubicBezTo>
                  <a:close/>
                  <a:moveTo>
                    <a:pt x="126" y="170"/>
                  </a:moveTo>
                  <a:cubicBezTo>
                    <a:pt x="126" y="170"/>
                    <a:pt x="126" y="170"/>
                    <a:pt x="126" y="170"/>
                  </a:cubicBezTo>
                  <a:cubicBezTo>
                    <a:pt x="126" y="170"/>
                    <a:pt x="125" y="171"/>
                    <a:pt x="125" y="172"/>
                  </a:cubicBezTo>
                  <a:cubicBezTo>
                    <a:pt x="125" y="172"/>
                    <a:pt x="125" y="172"/>
                    <a:pt x="125" y="172"/>
                  </a:cubicBezTo>
                  <a:cubicBezTo>
                    <a:pt x="126" y="171"/>
                    <a:pt x="126" y="170"/>
                    <a:pt x="126" y="170"/>
                  </a:cubicBezTo>
                  <a:close/>
                  <a:moveTo>
                    <a:pt x="183" y="120"/>
                  </a:moveTo>
                  <a:cubicBezTo>
                    <a:pt x="183" y="120"/>
                    <a:pt x="183" y="121"/>
                    <a:pt x="183" y="122"/>
                  </a:cubicBezTo>
                  <a:cubicBezTo>
                    <a:pt x="184" y="121"/>
                    <a:pt x="184" y="120"/>
                    <a:pt x="183" y="120"/>
                  </a:cubicBezTo>
                  <a:close/>
                  <a:moveTo>
                    <a:pt x="68" y="251"/>
                  </a:moveTo>
                  <a:cubicBezTo>
                    <a:pt x="68" y="250"/>
                    <a:pt x="68" y="250"/>
                    <a:pt x="67" y="250"/>
                  </a:cubicBezTo>
                  <a:cubicBezTo>
                    <a:pt x="68" y="251"/>
                    <a:pt x="68" y="251"/>
                    <a:pt x="68" y="251"/>
                  </a:cubicBezTo>
                  <a:close/>
                  <a:moveTo>
                    <a:pt x="94" y="258"/>
                  </a:moveTo>
                  <a:cubicBezTo>
                    <a:pt x="93" y="258"/>
                    <a:pt x="93" y="258"/>
                    <a:pt x="92" y="257"/>
                  </a:cubicBezTo>
                  <a:cubicBezTo>
                    <a:pt x="93" y="258"/>
                    <a:pt x="93" y="258"/>
                    <a:pt x="94" y="258"/>
                  </a:cubicBezTo>
                  <a:close/>
                  <a:moveTo>
                    <a:pt x="96" y="6"/>
                  </a:moveTo>
                  <a:cubicBezTo>
                    <a:pt x="96" y="6"/>
                    <a:pt x="95" y="6"/>
                    <a:pt x="94" y="6"/>
                  </a:cubicBezTo>
                  <a:cubicBezTo>
                    <a:pt x="95" y="6"/>
                    <a:pt x="95" y="6"/>
                    <a:pt x="96" y="6"/>
                  </a:cubicBezTo>
                  <a:close/>
                  <a:moveTo>
                    <a:pt x="42" y="174"/>
                  </a:moveTo>
                  <a:cubicBezTo>
                    <a:pt x="43" y="173"/>
                    <a:pt x="43" y="173"/>
                    <a:pt x="42" y="173"/>
                  </a:cubicBezTo>
                  <a:cubicBezTo>
                    <a:pt x="42" y="173"/>
                    <a:pt x="42" y="174"/>
                    <a:pt x="42" y="174"/>
                  </a:cubicBezTo>
                  <a:close/>
                  <a:moveTo>
                    <a:pt x="132" y="60"/>
                  </a:moveTo>
                  <a:cubicBezTo>
                    <a:pt x="132" y="60"/>
                    <a:pt x="132" y="60"/>
                    <a:pt x="132" y="60"/>
                  </a:cubicBezTo>
                  <a:cubicBezTo>
                    <a:pt x="132" y="61"/>
                    <a:pt x="132" y="61"/>
                    <a:pt x="133" y="62"/>
                  </a:cubicBezTo>
                  <a:cubicBezTo>
                    <a:pt x="132" y="61"/>
                    <a:pt x="132" y="61"/>
                    <a:pt x="132" y="60"/>
                  </a:cubicBezTo>
                  <a:close/>
                  <a:moveTo>
                    <a:pt x="53" y="84"/>
                  </a:moveTo>
                  <a:cubicBezTo>
                    <a:pt x="53" y="85"/>
                    <a:pt x="53" y="85"/>
                    <a:pt x="53" y="86"/>
                  </a:cubicBezTo>
                  <a:cubicBezTo>
                    <a:pt x="54" y="85"/>
                    <a:pt x="54" y="85"/>
                    <a:pt x="53" y="84"/>
                  </a:cubicBezTo>
                  <a:close/>
                  <a:moveTo>
                    <a:pt x="41" y="201"/>
                  </a:moveTo>
                  <a:cubicBezTo>
                    <a:pt x="41" y="200"/>
                    <a:pt x="41" y="200"/>
                    <a:pt x="41" y="199"/>
                  </a:cubicBezTo>
                  <a:cubicBezTo>
                    <a:pt x="41" y="199"/>
                    <a:pt x="41" y="199"/>
                    <a:pt x="40" y="199"/>
                  </a:cubicBezTo>
                  <a:cubicBezTo>
                    <a:pt x="41" y="200"/>
                    <a:pt x="41" y="200"/>
                    <a:pt x="41" y="201"/>
                  </a:cubicBezTo>
                  <a:close/>
                  <a:moveTo>
                    <a:pt x="101" y="204"/>
                  </a:moveTo>
                  <a:cubicBezTo>
                    <a:pt x="101" y="204"/>
                    <a:pt x="101" y="204"/>
                    <a:pt x="101" y="204"/>
                  </a:cubicBezTo>
                  <a:cubicBezTo>
                    <a:pt x="100" y="204"/>
                    <a:pt x="100" y="204"/>
                    <a:pt x="99" y="205"/>
                  </a:cubicBezTo>
                  <a:cubicBezTo>
                    <a:pt x="99" y="205"/>
                    <a:pt x="99" y="205"/>
                    <a:pt x="99" y="205"/>
                  </a:cubicBezTo>
                  <a:cubicBezTo>
                    <a:pt x="100" y="205"/>
                    <a:pt x="100" y="205"/>
                    <a:pt x="101" y="204"/>
                  </a:cubicBezTo>
                  <a:close/>
                  <a:moveTo>
                    <a:pt x="135" y="209"/>
                  </a:moveTo>
                  <a:cubicBezTo>
                    <a:pt x="136" y="208"/>
                    <a:pt x="136" y="208"/>
                    <a:pt x="135" y="207"/>
                  </a:cubicBezTo>
                  <a:cubicBezTo>
                    <a:pt x="135" y="208"/>
                    <a:pt x="135" y="209"/>
                    <a:pt x="135" y="209"/>
                  </a:cubicBezTo>
                  <a:close/>
                  <a:moveTo>
                    <a:pt x="60" y="176"/>
                  </a:moveTo>
                  <a:cubicBezTo>
                    <a:pt x="61" y="176"/>
                    <a:pt x="61" y="176"/>
                    <a:pt x="61" y="176"/>
                  </a:cubicBezTo>
                  <a:cubicBezTo>
                    <a:pt x="61" y="176"/>
                    <a:pt x="61" y="175"/>
                    <a:pt x="60" y="175"/>
                  </a:cubicBezTo>
                  <a:cubicBezTo>
                    <a:pt x="60" y="175"/>
                    <a:pt x="60" y="175"/>
                    <a:pt x="60" y="175"/>
                  </a:cubicBezTo>
                  <a:cubicBezTo>
                    <a:pt x="60" y="175"/>
                    <a:pt x="60" y="176"/>
                    <a:pt x="60" y="176"/>
                  </a:cubicBezTo>
                  <a:close/>
                  <a:moveTo>
                    <a:pt x="121" y="53"/>
                  </a:moveTo>
                  <a:cubicBezTo>
                    <a:pt x="121" y="52"/>
                    <a:pt x="121" y="52"/>
                    <a:pt x="120" y="51"/>
                  </a:cubicBezTo>
                  <a:cubicBezTo>
                    <a:pt x="120" y="52"/>
                    <a:pt x="120" y="52"/>
                    <a:pt x="121" y="53"/>
                  </a:cubicBezTo>
                  <a:close/>
                  <a:moveTo>
                    <a:pt x="65" y="187"/>
                  </a:moveTo>
                  <a:cubicBezTo>
                    <a:pt x="65" y="186"/>
                    <a:pt x="65" y="186"/>
                    <a:pt x="64" y="185"/>
                  </a:cubicBezTo>
                  <a:cubicBezTo>
                    <a:pt x="64" y="186"/>
                    <a:pt x="65" y="186"/>
                    <a:pt x="65" y="187"/>
                  </a:cubicBezTo>
                  <a:close/>
                  <a:moveTo>
                    <a:pt x="137" y="147"/>
                  </a:moveTo>
                  <a:cubicBezTo>
                    <a:pt x="138" y="146"/>
                    <a:pt x="138" y="146"/>
                    <a:pt x="137" y="146"/>
                  </a:cubicBezTo>
                  <a:cubicBezTo>
                    <a:pt x="137" y="146"/>
                    <a:pt x="137" y="147"/>
                    <a:pt x="137" y="147"/>
                  </a:cubicBezTo>
                  <a:close/>
                  <a:moveTo>
                    <a:pt x="87" y="255"/>
                  </a:moveTo>
                  <a:cubicBezTo>
                    <a:pt x="87" y="255"/>
                    <a:pt x="87" y="256"/>
                    <a:pt x="88" y="256"/>
                  </a:cubicBezTo>
                  <a:cubicBezTo>
                    <a:pt x="88" y="255"/>
                    <a:pt x="87" y="255"/>
                    <a:pt x="87" y="255"/>
                  </a:cubicBezTo>
                  <a:close/>
                  <a:moveTo>
                    <a:pt x="134" y="65"/>
                  </a:moveTo>
                  <a:cubicBezTo>
                    <a:pt x="134" y="66"/>
                    <a:pt x="134" y="67"/>
                    <a:pt x="134" y="67"/>
                  </a:cubicBezTo>
                  <a:cubicBezTo>
                    <a:pt x="134" y="67"/>
                    <a:pt x="134" y="67"/>
                    <a:pt x="134" y="67"/>
                  </a:cubicBezTo>
                  <a:cubicBezTo>
                    <a:pt x="134" y="67"/>
                    <a:pt x="134" y="66"/>
                    <a:pt x="134" y="65"/>
                  </a:cubicBezTo>
                  <a:close/>
                  <a:moveTo>
                    <a:pt x="84" y="274"/>
                  </a:moveTo>
                  <a:cubicBezTo>
                    <a:pt x="84" y="274"/>
                    <a:pt x="83" y="274"/>
                    <a:pt x="83" y="274"/>
                  </a:cubicBezTo>
                  <a:cubicBezTo>
                    <a:pt x="83" y="274"/>
                    <a:pt x="83" y="274"/>
                    <a:pt x="84" y="274"/>
                  </a:cubicBezTo>
                  <a:close/>
                  <a:moveTo>
                    <a:pt x="79" y="42"/>
                  </a:moveTo>
                  <a:cubicBezTo>
                    <a:pt x="78" y="42"/>
                    <a:pt x="78" y="41"/>
                    <a:pt x="78" y="41"/>
                  </a:cubicBezTo>
                  <a:cubicBezTo>
                    <a:pt x="78" y="41"/>
                    <a:pt x="78" y="42"/>
                    <a:pt x="77" y="42"/>
                  </a:cubicBezTo>
                  <a:cubicBezTo>
                    <a:pt x="78" y="42"/>
                    <a:pt x="78" y="42"/>
                    <a:pt x="79" y="42"/>
                  </a:cubicBezTo>
                  <a:close/>
                  <a:moveTo>
                    <a:pt x="97" y="278"/>
                  </a:moveTo>
                  <a:cubicBezTo>
                    <a:pt x="97" y="277"/>
                    <a:pt x="96" y="277"/>
                    <a:pt x="96" y="278"/>
                  </a:cubicBezTo>
                  <a:cubicBezTo>
                    <a:pt x="96" y="278"/>
                    <a:pt x="97" y="278"/>
                    <a:pt x="97" y="278"/>
                  </a:cubicBezTo>
                  <a:close/>
                  <a:moveTo>
                    <a:pt x="41" y="114"/>
                  </a:moveTo>
                  <a:cubicBezTo>
                    <a:pt x="41" y="114"/>
                    <a:pt x="41" y="114"/>
                    <a:pt x="41" y="114"/>
                  </a:cubicBezTo>
                  <a:cubicBezTo>
                    <a:pt x="42" y="114"/>
                    <a:pt x="42" y="113"/>
                    <a:pt x="42" y="112"/>
                  </a:cubicBezTo>
                  <a:cubicBezTo>
                    <a:pt x="42" y="113"/>
                    <a:pt x="42" y="113"/>
                    <a:pt x="41" y="114"/>
                  </a:cubicBezTo>
                  <a:close/>
                  <a:moveTo>
                    <a:pt x="186" y="77"/>
                  </a:moveTo>
                  <a:cubicBezTo>
                    <a:pt x="186" y="78"/>
                    <a:pt x="186" y="78"/>
                    <a:pt x="187" y="79"/>
                  </a:cubicBezTo>
                  <a:cubicBezTo>
                    <a:pt x="187" y="78"/>
                    <a:pt x="187" y="77"/>
                    <a:pt x="186" y="77"/>
                  </a:cubicBezTo>
                  <a:close/>
                  <a:moveTo>
                    <a:pt x="144" y="35"/>
                  </a:moveTo>
                  <a:cubicBezTo>
                    <a:pt x="144" y="35"/>
                    <a:pt x="144" y="35"/>
                    <a:pt x="144" y="35"/>
                  </a:cubicBezTo>
                  <a:cubicBezTo>
                    <a:pt x="144" y="35"/>
                    <a:pt x="144" y="36"/>
                    <a:pt x="145" y="36"/>
                  </a:cubicBezTo>
                  <a:cubicBezTo>
                    <a:pt x="145" y="36"/>
                    <a:pt x="145" y="36"/>
                    <a:pt x="145" y="36"/>
                  </a:cubicBezTo>
                  <a:cubicBezTo>
                    <a:pt x="145" y="36"/>
                    <a:pt x="144" y="35"/>
                    <a:pt x="144" y="35"/>
                  </a:cubicBezTo>
                  <a:close/>
                  <a:moveTo>
                    <a:pt x="30" y="204"/>
                  </a:moveTo>
                  <a:cubicBezTo>
                    <a:pt x="30" y="203"/>
                    <a:pt x="30" y="203"/>
                    <a:pt x="29" y="203"/>
                  </a:cubicBezTo>
                  <a:cubicBezTo>
                    <a:pt x="30" y="203"/>
                    <a:pt x="30" y="204"/>
                    <a:pt x="30" y="204"/>
                  </a:cubicBezTo>
                  <a:close/>
                  <a:moveTo>
                    <a:pt x="100" y="12"/>
                  </a:moveTo>
                  <a:cubicBezTo>
                    <a:pt x="99" y="12"/>
                    <a:pt x="99" y="12"/>
                    <a:pt x="98" y="12"/>
                  </a:cubicBezTo>
                  <a:cubicBezTo>
                    <a:pt x="99" y="12"/>
                    <a:pt x="99" y="13"/>
                    <a:pt x="100" y="12"/>
                  </a:cubicBezTo>
                  <a:close/>
                  <a:moveTo>
                    <a:pt x="50" y="134"/>
                  </a:moveTo>
                  <a:cubicBezTo>
                    <a:pt x="50" y="134"/>
                    <a:pt x="50" y="134"/>
                    <a:pt x="50" y="134"/>
                  </a:cubicBezTo>
                  <a:cubicBezTo>
                    <a:pt x="50" y="134"/>
                    <a:pt x="50" y="135"/>
                    <a:pt x="50" y="136"/>
                  </a:cubicBezTo>
                  <a:cubicBezTo>
                    <a:pt x="51" y="135"/>
                    <a:pt x="51" y="135"/>
                    <a:pt x="50" y="134"/>
                  </a:cubicBezTo>
                  <a:close/>
                  <a:moveTo>
                    <a:pt x="185" y="97"/>
                  </a:moveTo>
                  <a:cubicBezTo>
                    <a:pt x="185" y="98"/>
                    <a:pt x="185" y="98"/>
                    <a:pt x="185" y="98"/>
                  </a:cubicBezTo>
                  <a:cubicBezTo>
                    <a:pt x="185" y="98"/>
                    <a:pt x="185" y="97"/>
                    <a:pt x="185" y="97"/>
                  </a:cubicBezTo>
                  <a:close/>
                  <a:moveTo>
                    <a:pt x="157" y="121"/>
                  </a:moveTo>
                  <a:cubicBezTo>
                    <a:pt x="157" y="120"/>
                    <a:pt x="157" y="120"/>
                    <a:pt x="158" y="119"/>
                  </a:cubicBezTo>
                  <a:cubicBezTo>
                    <a:pt x="157" y="119"/>
                    <a:pt x="157" y="120"/>
                    <a:pt x="157" y="121"/>
                  </a:cubicBezTo>
                  <a:close/>
                  <a:moveTo>
                    <a:pt x="165" y="118"/>
                  </a:moveTo>
                  <a:cubicBezTo>
                    <a:pt x="165" y="118"/>
                    <a:pt x="165" y="118"/>
                    <a:pt x="166" y="118"/>
                  </a:cubicBezTo>
                  <a:cubicBezTo>
                    <a:pt x="166" y="118"/>
                    <a:pt x="166" y="117"/>
                    <a:pt x="166" y="117"/>
                  </a:cubicBezTo>
                  <a:cubicBezTo>
                    <a:pt x="165" y="117"/>
                    <a:pt x="165" y="117"/>
                    <a:pt x="165" y="117"/>
                  </a:cubicBezTo>
                  <a:cubicBezTo>
                    <a:pt x="165" y="117"/>
                    <a:pt x="165" y="117"/>
                    <a:pt x="165" y="118"/>
                  </a:cubicBezTo>
                  <a:close/>
                  <a:moveTo>
                    <a:pt x="141" y="215"/>
                  </a:moveTo>
                  <a:cubicBezTo>
                    <a:pt x="142" y="214"/>
                    <a:pt x="142" y="214"/>
                    <a:pt x="141" y="213"/>
                  </a:cubicBezTo>
                  <a:cubicBezTo>
                    <a:pt x="141" y="214"/>
                    <a:pt x="141" y="214"/>
                    <a:pt x="141" y="215"/>
                  </a:cubicBezTo>
                  <a:close/>
                  <a:moveTo>
                    <a:pt x="123" y="231"/>
                  </a:moveTo>
                  <a:cubicBezTo>
                    <a:pt x="124" y="231"/>
                    <a:pt x="124" y="232"/>
                    <a:pt x="124" y="232"/>
                  </a:cubicBezTo>
                  <a:cubicBezTo>
                    <a:pt x="124" y="231"/>
                    <a:pt x="124" y="231"/>
                    <a:pt x="123" y="231"/>
                  </a:cubicBezTo>
                  <a:close/>
                  <a:moveTo>
                    <a:pt x="88" y="213"/>
                  </a:moveTo>
                  <a:cubicBezTo>
                    <a:pt x="88" y="213"/>
                    <a:pt x="88" y="213"/>
                    <a:pt x="88" y="213"/>
                  </a:cubicBezTo>
                  <a:cubicBezTo>
                    <a:pt x="88" y="213"/>
                    <a:pt x="88" y="212"/>
                    <a:pt x="88" y="212"/>
                  </a:cubicBezTo>
                  <a:cubicBezTo>
                    <a:pt x="87" y="212"/>
                    <a:pt x="87" y="212"/>
                    <a:pt x="88" y="213"/>
                  </a:cubicBezTo>
                  <a:close/>
                  <a:moveTo>
                    <a:pt x="181" y="118"/>
                  </a:moveTo>
                  <a:cubicBezTo>
                    <a:pt x="181" y="118"/>
                    <a:pt x="181" y="118"/>
                    <a:pt x="181" y="118"/>
                  </a:cubicBezTo>
                  <a:cubicBezTo>
                    <a:pt x="181" y="117"/>
                    <a:pt x="181" y="117"/>
                    <a:pt x="181" y="116"/>
                  </a:cubicBezTo>
                  <a:cubicBezTo>
                    <a:pt x="181" y="116"/>
                    <a:pt x="181" y="116"/>
                    <a:pt x="181" y="116"/>
                  </a:cubicBezTo>
                  <a:cubicBezTo>
                    <a:pt x="181" y="117"/>
                    <a:pt x="181" y="117"/>
                    <a:pt x="181" y="118"/>
                  </a:cubicBezTo>
                  <a:close/>
                  <a:moveTo>
                    <a:pt x="37" y="162"/>
                  </a:moveTo>
                  <a:cubicBezTo>
                    <a:pt x="37" y="161"/>
                    <a:pt x="37" y="161"/>
                    <a:pt x="36" y="161"/>
                  </a:cubicBezTo>
                  <a:cubicBezTo>
                    <a:pt x="37" y="162"/>
                    <a:pt x="37" y="162"/>
                    <a:pt x="37" y="162"/>
                  </a:cubicBezTo>
                  <a:close/>
                  <a:moveTo>
                    <a:pt x="65" y="10"/>
                  </a:moveTo>
                  <a:cubicBezTo>
                    <a:pt x="65" y="10"/>
                    <a:pt x="65" y="10"/>
                    <a:pt x="65" y="10"/>
                  </a:cubicBezTo>
                  <a:cubicBezTo>
                    <a:pt x="64" y="10"/>
                    <a:pt x="64" y="11"/>
                    <a:pt x="63" y="11"/>
                  </a:cubicBezTo>
                  <a:cubicBezTo>
                    <a:pt x="63" y="11"/>
                    <a:pt x="63" y="11"/>
                    <a:pt x="63" y="11"/>
                  </a:cubicBezTo>
                  <a:cubicBezTo>
                    <a:pt x="64" y="11"/>
                    <a:pt x="64" y="10"/>
                    <a:pt x="65" y="10"/>
                  </a:cubicBezTo>
                  <a:close/>
                  <a:moveTo>
                    <a:pt x="134" y="260"/>
                  </a:moveTo>
                  <a:cubicBezTo>
                    <a:pt x="134" y="260"/>
                    <a:pt x="134" y="260"/>
                    <a:pt x="134" y="260"/>
                  </a:cubicBezTo>
                  <a:cubicBezTo>
                    <a:pt x="134" y="261"/>
                    <a:pt x="134" y="261"/>
                    <a:pt x="134" y="262"/>
                  </a:cubicBezTo>
                  <a:cubicBezTo>
                    <a:pt x="134" y="261"/>
                    <a:pt x="134" y="261"/>
                    <a:pt x="134" y="260"/>
                  </a:cubicBezTo>
                  <a:close/>
                  <a:moveTo>
                    <a:pt x="54" y="259"/>
                  </a:moveTo>
                  <a:cubicBezTo>
                    <a:pt x="54" y="259"/>
                    <a:pt x="54" y="258"/>
                    <a:pt x="54" y="258"/>
                  </a:cubicBezTo>
                  <a:cubicBezTo>
                    <a:pt x="53" y="259"/>
                    <a:pt x="53" y="259"/>
                    <a:pt x="54" y="259"/>
                  </a:cubicBezTo>
                  <a:close/>
                  <a:moveTo>
                    <a:pt x="147" y="232"/>
                  </a:moveTo>
                  <a:cubicBezTo>
                    <a:pt x="147" y="231"/>
                    <a:pt x="147" y="231"/>
                    <a:pt x="147" y="230"/>
                  </a:cubicBezTo>
                  <a:cubicBezTo>
                    <a:pt x="147" y="231"/>
                    <a:pt x="147" y="231"/>
                    <a:pt x="147" y="232"/>
                  </a:cubicBezTo>
                  <a:close/>
                  <a:moveTo>
                    <a:pt x="85" y="212"/>
                  </a:moveTo>
                  <a:cubicBezTo>
                    <a:pt x="85" y="212"/>
                    <a:pt x="85" y="212"/>
                    <a:pt x="85" y="212"/>
                  </a:cubicBezTo>
                  <a:cubicBezTo>
                    <a:pt x="85" y="212"/>
                    <a:pt x="85" y="213"/>
                    <a:pt x="85" y="213"/>
                  </a:cubicBezTo>
                  <a:cubicBezTo>
                    <a:pt x="85" y="213"/>
                    <a:pt x="85" y="213"/>
                    <a:pt x="85" y="212"/>
                  </a:cubicBezTo>
                  <a:close/>
                  <a:moveTo>
                    <a:pt x="75" y="208"/>
                  </a:moveTo>
                  <a:cubicBezTo>
                    <a:pt x="74" y="208"/>
                    <a:pt x="74" y="208"/>
                    <a:pt x="75" y="209"/>
                  </a:cubicBezTo>
                  <a:cubicBezTo>
                    <a:pt x="75" y="209"/>
                    <a:pt x="75" y="208"/>
                    <a:pt x="75" y="208"/>
                  </a:cubicBezTo>
                  <a:close/>
                  <a:moveTo>
                    <a:pt x="118" y="40"/>
                  </a:moveTo>
                  <a:cubicBezTo>
                    <a:pt x="118" y="41"/>
                    <a:pt x="118" y="41"/>
                    <a:pt x="118" y="41"/>
                  </a:cubicBezTo>
                  <a:cubicBezTo>
                    <a:pt x="119" y="41"/>
                    <a:pt x="119" y="41"/>
                    <a:pt x="120" y="41"/>
                  </a:cubicBezTo>
                  <a:cubicBezTo>
                    <a:pt x="119" y="41"/>
                    <a:pt x="119" y="41"/>
                    <a:pt x="118" y="40"/>
                  </a:cubicBezTo>
                  <a:close/>
                  <a:moveTo>
                    <a:pt x="159" y="113"/>
                  </a:moveTo>
                  <a:cubicBezTo>
                    <a:pt x="159" y="112"/>
                    <a:pt x="159" y="112"/>
                    <a:pt x="159" y="112"/>
                  </a:cubicBezTo>
                  <a:cubicBezTo>
                    <a:pt x="159" y="112"/>
                    <a:pt x="159" y="112"/>
                    <a:pt x="158" y="112"/>
                  </a:cubicBezTo>
                  <a:cubicBezTo>
                    <a:pt x="159" y="113"/>
                    <a:pt x="159" y="113"/>
                    <a:pt x="159" y="113"/>
                  </a:cubicBezTo>
                  <a:close/>
                  <a:moveTo>
                    <a:pt x="142" y="243"/>
                  </a:moveTo>
                  <a:cubicBezTo>
                    <a:pt x="142" y="242"/>
                    <a:pt x="142" y="242"/>
                    <a:pt x="142" y="242"/>
                  </a:cubicBezTo>
                  <a:cubicBezTo>
                    <a:pt x="142" y="242"/>
                    <a:pt x="142" y="242"/>
                    <a:pt x="142" y="243"/>
                  </a:cubicBezTo>
                  <a:close/>
                  <a:moveTo>
                    <a:pt x="47" y="227"/>
                  </a:moveTo>
                  <a:cubicBezTo>
                    <a:pt x="46" y="227"/>
                    <a:pt x="47" y="227"/>
                    <a:pt x="47" y="228"/>
                  </a:cubicBezTo>
                  <a:cubicBezTo>
                    <a:pt x="47" y="227"/>
                    <a:pt x="47" y="227"/>
                    <a:pt x="47" y="227"/>
                  </a:cubicBezTo>
                  <a:close/>
                  <a:moveTo>
                    <a:pt x="54" y="263"/>
                  </a:moveTo>
                  <a:cubicBezTo>
                    <a:pt x="53" y="264"/>
                    <a:pt x="53" y="264"/>
                    <a:pt x="54" y="265"/>
                  </a:cubicBezTo>
                  <a:cubicBezTo>
                    <a:pt x="54" y="264"/>
                    <a:pt x="54" y="264"/>
                    <a:pt x="54" y="263"/>
                  </a:cubicBezTo>
                  <a:close/>
                  <a:moveTo>
                    <a:pt x="123" y="220"/>
                  </a:moveTo>
                  <a:cubicBezTo>
                    <a:pt x="124" y="219"/>
                    <a:pt x="124" y="219"/>
                    <a:pt x="124" y="219"/>
                  </a:cubicBezTo>
                  <a:cubicBezTo>
                    <a:pt x="123" y="219"/>
                    <a:pt x="123" y="220"/>
                    <a:pt x="123" y="220"/>
                  </a:cubicBezTo>
                  <a:close/>
                  <a:moveTo>
                    <a:pt x="60" y="220"/>
                  </a:moveTo>
                  <a:cubicBezTo>
                    <a:pt x="61" y="220"/>
                    <a:pt x="61" y="220"/>
                    <a:pt x="61" y="220"/>
                  </a:cubicBezTo>
                  <a:cubicBezTo>
                    <a:pt x="61" y="219"/>
                    <a:pt x="61" y="219"/>
                    <a:pt x="61" y="218"/>
                  </a:cubicBezTo>
                  <a:cubicBezTo>
                    <a:pt x="61" y="218"/>
                    <a:pt x="61" y="218"/>
                    <a:pt x="61" y="218"/>
                  </a:cubicBezTo>
                  <a:cubicBezTo>
                    <a:pt x="61" y="219"/>
                    <a:pt x="61" y="219"/>
                    <a:pt x="60" y="220"/>
                  </a:cubicBezTo>
                  <a:close/>
                  <a:moveTo>
                    <a:pt x="64" y="33"/>
                  </a:moveTo>
                  <a:cubicBezTo>
                    <a:pt x="63" y="33"/>
                    <a:pt x="63" y="34"/>
                    <a:pt x="64" y="34"/>
                  </a:cubicBezTo>
                  <a:cubicBezTo>
                    <a:pt x="64" y="34"/>
                    <a:pt x="64" y="33"/>
                    <a:pt x="64" y="33"/>
                  </a:cubicBezTo>
                  <a:close/>
                  <a:moveTo>
                    <a:pt x="135" y="215"/>
                  </a:moveTo>
                  <a:cubicBezTo>
                    <a:pt x="135" y="215"/>
                    <a:pt x="135" y="215"/>
                    <a:pt x="135" y="215"/>
                  </a:cubicBezTo>
                  <a:cubicBezTo>
                    <a:pt x="135" y="215"/>
                    <a:pt x="135" y="214"/>
                    <a:pt x="135" y="214"/>
                  </a:cubicBezTo>
                  <a:cubicBezTo>
                    <a:pt x="135" y="214"/>
                    <a:pt x="135" y="215"/>
                    <a:pt x="135" y="215"/>
                  </a:cubicBezTo>
                  <a:close/>
                  <a:moveTo>
                    <a:pt x="52" y="198"/>
                  </a:moveTo>
                  <a:cubicBezTo>
                    <a:pt x="53" y="197"/>
                    <a:pt x="53" y="197"/>
                    <a:pt x="52" y="197"/>
                  </a:cubicBezTo>
                  <a:cubicBezTo>
                    <a:pt x="52" y="197"/>
                    <a:pt x="52" y="198"/>
                    <a:pt x="52" y="198"/>
                  </a:cubicBezTo>
                  <a:close/>
                  <a:moveTo>
                    <a:pt x="154" y="125"/>
                  </a:moveTo>
                  <a:cubicBezTo>
                    <a:pt x="153" y="125"/>
                    <a:pt x="153" y="125"/>
                    <a:pt x="153" y="125"/>
                  </a:cubicBezTo>
                  <a:cubicBezTo>
                    <a:pt x="154" y="125"/>
                    <a:pt x="154" y="125"/>
                    <a:pt x="154" y="125"/>
                  </a:cubicBezTo>
                  <a:close/>
                  <a:moveTo>
                    <a:pt x="167" y="73"/>
                  </a:moveTo>
                  <a:cubicBezTo>
                    <a:pt x="167" y="73"/>
                    <a:pt x="166" y="73"/>
                    <a:pt x="166" y="73"/>
                  </a:cubicBezTo>
                  <a:cubicBezTo>
                    <a:pt x="166" y="74"/>
                    <a:pt x="167" y="74"/>
                    <a:pt x="167" y="74"/>
                  </a:cubicBezTo>
                  <a:cubicBezTo>
                    <a:pt x="167" y="74"/>
                    <a:pt x="167" y="74"/>
                    <a:pt x="167" y="74"/>
                  </a:cubicBezTo>
                  <a:cubicBezTo>
                    <a:pt x="167" y="74"/>
                    <a:pt x="167" y="74"/>
                    <a:pt x="167" y="73"/>
                  </a:cubicBezTo>
                  <a:close/>
                  <a:moveTo>
                    <a:pt x="44" y="52"/>
                  </a:moveTo>
                  <a:cubicBezTo>
                    <a:pt x="43" y="52"/>
                    <a:pt x="43" y="52"/>
                    <a:pt x="43" y="53"/>
                  </a:cubicBezTo>
                  <a:cubicBezTo>
                    <a:pt x="43" y="52"/>
                    <a:pt x="43" y="52"/>
                    <a:pt x="44" y="52"/>
                  </a:cubicBezTo>
                  <a:close/>
                  <a:moveTo>
                    <a:pt x="89" y="206"/>
                  </a:moveTo>
                  <a:cubicBezTo>
                    <a:pt x="90" y="207"/>
                    <a:pt x="90" y="207"/>
                    <a:pt x="90" y="206"/>
                  </a:cubicBezTo>
                  <a:cubicBezTo>
                    <a:pt x="89" y="206"/>
                    <a:pt x="89" y="206"/>
                    <a:pt x="89" y="206"/>
                  </a:cubicBezTo>
                  <a:close/>
                  <a:moveTo>
                    <a:pt x="15" y="153"/>
                  </a:moveTo>
                  <a:cubicBezTo>
                    <a:pt x="15" y="153"/>
                    <a:pt x="15" y="153"/>
                    <a:pt x="14" y="154"/>
                  </a:cubicBezTo>
                  <a:cubicBezTo>
                    <a:pt x="15" y="154"/>
                    <a:pt x="15" y="154"/>
                    <a:pt x="15" y="153"/>
                  </a:cubicBezTo>
                  <a:close/>
                  <a:moveTo>
                    <a:pt x="48" y="149"/>
                  </a:moveTo>
                  <a:cubicBezTo>
                    <a:pt x="48" y="149"/>
                    <a:pt x="48" y="148"/>
                    <a:pt x="48" y="148"/>
                  </a:cubicBezTo>
                  <a:cubicBezTo>
                    <a:pt x="47" y="148"/>
                    <a:pt x="47" y="149"/>
                    <a:pt x="48" y="149"/>
                  </a:cubicBezTo>
                  <a:close/>
                  <a:moveTo>
                    <a:pt x="136" y="137"/>
                  </a:moveTo>
                  <a:cubicBezTo>
                    <a:pt x="136" y="137"/>
                    <a:pt x="136" y="137"/>
                    <a:pt x="136" y="137"/>
                  </a:cubicBezTo>
                  <a:cubicBezTo>
                    <a:pt x="136" y="136"/>
                    <a:pt x="136" y="136"/>
                    <a:pt x="136" y="136"/>
                  </a:cubicBezTo>
                  <a:cubicBezTo>
                    <a:pt x="136" y="136"/>
                    <a:pt x="136" y="136"/>
                    <a:pt x="136" y="137"/>
                  </a:cubicBezTo>
                  <a:close/>
                  <a:moveTo>
                    <a:pt x="102" y="16"/>
                  </a:moveTo>
                  <a:cubicBezTo>
                    <a:pt x="102" y="16"/>
                    <a:pt x="102" y="16"/>
                    <a:pt x="103" y="16"/>
                  </a:cubicBezTo>
                  <a:cubicBezTo>
                    <a:pt x="103" y="16"/>
                    <a:pt x="103" y="16"/>
                    <a:pt x="102" y="16"/>
                  </a:cubicBezTo>
                  <a:close/>
                  <a:moveTo>
                    <a:pt x="23" y="140"/>
                  </a:moveTo>
                  <a:cubicBezTo>
                    <a:pt x="24" y="139"/>
                    <a:pt x="24" y="139"/>
                    <a:pt x="24" y="139"/>
                  </a:cubicBezTo>
                  <a:cubicBezTo>
                    <a:pt x="24" y="139"/>
                    <a:pt x="23" y="139"/>
                    <a:pt x="23" y="140"/>
                  </a:cubicBezTo>
                  <a:close/>
                  <a:moveTo>
                    <a:pt x="146" y="61"/>
                  </a:moveTo>
                  <a:cubicBezTo>
                    <a:pt x="146" y="61"/>
                    <a:pt x="146" y="61"/>
                    <a:pt x="147" y="62"/>
                  </a:cubicBezTo>
                  <a:cubicBezTo>
                    <a:pt x="147" y="61"/>
                    <a:pt x="146" y="61"/>
                    <a:pt x="146" y="61"/>
                  </a:cubicBezTo>
                  <a:close/>
                  <a:moveTo>
                    <a:pt x="55" y="271"/>
                  </a:moveTo>
                  <a:cubicBezTo>
                    <a:pt x="55" y="271"/>
                    <a:pt x="56" y="271"/>
                    <a:pt x="56" y="271"/>
                  </a:cubicBezTo>
                  <a:cubicBezTo>
                    <a:pt x="55" y="270"/>
                    <a:pt x="55" y="270"/>
                    <a:pt x="55" y="270"/>
                  </a:cubicBezTo>
                  <a:cubicBezTo>
                    <a:pt x="54" y="270"/>
                    <a:pt x="54" y="270"/>
                    <a:pt x="54" y="270"/>
                  </a:cubicBezTo>
                  <a:cubicBezTo>
                    <a:pt x="55" y="270"/>
                    <a:pt x="55" y="270"/>
                    <a:pt x="55" y="271"/>
                  </a:cubicBezTo>
                  <a:close/>
                  <a:moveTo>
                    <a:pt x="131" y="277"/>
                  </a:moveTo>
                  <a:cubicBezTo>
                    <a:pt x="132" y="276"/>
                    <a:pt x="132" y="276"/>
                    <a:pt x="132" y="276"/>
                  </a:cubicBezTo>
                  <a:cubicBezTo>
                    <a:pt x="132" y="276"/>
                    <a:pt x="131" y="276"/>
                    <a:pt x="131" y="277"/>
                  </a:cubicBezTo>
                  <a:close/>
                  <a:moveTo>
                    <a:pt x="183" y="132"/>
                  </a:moveTo>
                  <a:cubicBezTo>
                    <a:pt x="183" y="132"/>
                    <a:pt x="183" y="132"/>
                    <a:pt x="183" y="132"/>
                  </a:cubicBezTo>
                  <a:cubicBezTo>
                    <a:pt x="183" y="132"/>
                    <a:pt x="183" y="133"/>
                    <a:pt x="183" y="133"/>
                  </a:cubicBezTo>
                  <a:cubicBezTo>
                    <a:pt x="183" y="133"/>
                    <a:pt x="183" y="133"/>
                    <a:pt x="183" y="133"/>
                  </a:cubicBezTo>
                  <a:cubicBezTo>
                    <a:pt x="183" y="133"/>
                    <a:pt x="183" y="132"/>
                    <a:pt x="183" y="132"/>
                  </a:cubicBezTo>
                  <a:close/>
                  <a:moveTo>
                    <a:pt x="128" y="49"/>
                  </a:moveTo>
                  <a:cubicBezTo>
                    <a:pt x="128" y="49"/>
                    <a:pt x="127" y="49"/>
                    <a:pt x="127" y="49"/>
                  </a:cubicBezTo>
                  <a:cubicBezTo>
                    <a:pt x="128" y="50"/>
                    <a:pt x="128" y="50"/>
                    <a:pt x="128" y="50"/>
                  </a:cubicBezTo>
                  <a:cubicBezTo>
                    <a:pt x="128" y="50"/>
                    <a:pt x="128" y="50"/>
                    <a:pt x="128" y="50"/>
                  </a:cubicBezTo>
                  <a:cubicBezTo>
                    <a:pt x="128" y="50"/>
                    <a:pt x="128" y="49"/>
                    <a:pt x="128" y="49"/>
                  </a:cubicBezTo>
                  <a:close/>
                  <a:moveTo>
                    <a:pt x="169" y="72"/>
                  </a:moveTo>
                  <a:cubicBezTo>
                    <a:pt x="169" y="72"/>
                    <a:pt x="169" y="72"/>
                    <a:pt x="169" y="72"/>
                  </a:cubicBezTo>
                  <a:cubicBezTo>
                    <a:pt x="169" y="72"/>
                    <a:pt x="169" y="72"/>
                    <a:pt x="169" y="71"/>
                  </a:cubicBezTo>
                  <a:cubicBezTo>
                    <a:pt x="169" y="72"/>
                    <a:pt x="169" y="72"/>
                    <a:pt x="169" y="72"/>
                  </a:cubicBezTo>
                  <a:close/>
                  <a:moveTo>
                    <a:pt x="94" y="295"/>
                  </a:moveTo>
                  <a:cubicBezTo>
                    <a:pt x="94" y="295"/>
                    <a:pt x="95" y="295"/>
                    <a:pt x="95" y="295"/>
                  </a:cubicBezTo>
                  <a:cubicBezTo>
                    <a:pt x="95" y="295"/>
                    <a:pt x="94" y="295"/>
                    <a:pt x="94" y="295"/>
                  </a:cubicBezTo>
                  <a:close/>
                  <a:moveTo>
                    <a:pt x="122" y="270"/>
                  </a:moveTo>
                  <a:cubicBezTo>
                    <a:pt x="123" y="270"/>
                    <a:pt x="123" y="270"/>
                    <a:pt x="123" y="270"/>
                  </a:cubicBezTo>
                  <a:cubicBezTo>
                    <a:pt x="123" y="270"/>
                    <a:pt x="122" y="270"/>
                    <a:pt x="122" y="270"/>
                  </a:cubicBezTo>
                  <a:close/>
                  <a:moveTo>
                    <a:pt x="168" y="189"/>
                  </a:moveTo>
                  <a:cubicBezTo>
                    <a:pt x="168" y="189"/>
                    <a:pt x="168" y="189"/>
                    <a:pt x="168" y="189"/>
                  </a:cubicBezTo>
                  <a:cubicBezTo>
                    <a:pt x="167" y="189"/>
                    <a:pt x="167" y="190"/>
                    <a:pt x="167" y="190"/>
                  </a:cubicBezTo>
                  <a:cubicBezTo>
                    <a:pt x="168" y="190"/>
                    <a:pt x="168" y="189"/>
                    <a:pt x="168" y="189"/>
                  </a:cubicBezTo>
                  <a:close/>
                  <a:moveTo>
                    <a:pt x="89" y="20"/>
                  </a:moveTo>
                  <a:cubicBezTo>
                    <a:pt x="89" y="20"/>
                    <a:pt x="89" y="20"/>
                    <a:pt x="88" y="20"/>
                  </a:cubicBezTo>
                  <a:cubicBezTo>
                    <a:pt x="88" y="20"/>
                    <a:pt x="88" y="21"/>
                    <a:pt x="89" y="21"/>
                  </a:cubicBezTo>
                  <a:cubicBezTo>
                    <a:pt x="89" y="21"/>
                    <a:pt x="89" y="21"/>
                    <a:pt x="89" y="21"/>
                  </a:cubicBezTo>
                  <a:cubicBezTo>
                    <a:pt x="89" y="21"/>
                    <a:pt x="89" y="20"/>
                    <a:pt x="89" y="20"/>
                  </a:cubicBezTo>
                  <a:close/>
                  <a:moveTo>
                    <a:pt x="19" y="194"/>
                  </a:moveTo>
                  <a:cubicBezTo>
                    <a:pt x="19" y="194"/>
                    <a:pt x="19" y="194"/>
                    <a:pt x="19" y="194"/>
                  </a:cubicBezTo>
                  <a:cubicBezTo>
                    <a:pt x="19" y="194"/>
                    <a:pt x="19" y="194"/>
                    <a:pt x="19" y="195"/>
                  </a:cubicBezTo>
                  <a:cubicBezTo>
                    <a:pt x="19" y="195"/>
                    <a:pt x="20" y="195"/>
                    <a:pt x="20" y="195"/>
                  </a:cubicBezTo>
                  <a:cubicBezTo>
                    <a:pt x="20" y="194"/>
                    <a:pt x="19" y="194"/>
                    <a:pt x="19" y="194"/>
                  </a:cubicBezTo>
                  <a:close/>
                  <a:moveTo>
                    <a:pt x="89" y="34"/>
                  </a:moveTo>
                  <a:cubicBezTo>
                    <a:pt x="88" y="34"/>
                    <a:pt x="88" y="34"/>
                    <a:pt x="88" y="34"/>
                  </a:cubicBezTo>
                  <a:cubicBezTo>
                    <a:pt x="88" y="34"/>
                    <a:pt x="88" y="34"/>
                    <a:pt x="89" y="34"/>
                  </a:cubicBezTo>
                  <a:close/>
                  <a:moveTo>
                    <a:pt x="70" y="22"/>
                  </a:moveTo>
                  <a:cubicBezTo>
                    <a:pt x="71" y="21"/>
                    <a:pt x="71" y="21"/>
                    <a:pt x="70" y="20"/>
                  </a:cubicBezTo>
                  <a:cubicBezTo>
                    <a:pt x="70" y="21"/>
                    <a:pt x="70" y="21"/>
                    <a:pt x="70" y="22"/>
                  </a:cubicBezTo>
                  <a:close/>
                  <a:moveTo>
                    <a:pt x="118" y="25"/>
                  </a:moveTo>
                  <a:cubicBezTo>
                    <a:pt x="118" y="25"/>
                    <a:pt x="118" y="26"/>
                    <a:pt x="119" y="26"/>
                  </a:cubicBezTo>
                  <a:cubicBezTo>
                    <a:pt x="119" y="25"/>
                    <a:pt x="119" y="25"/>
                    <a:pt x="118" y="25"/>
                  </a:cubicBezTo>
                  <a:close/>
                  <a:moveTo>
                    <a:pt x="80" y="212"/>
                  </a:moveTo>
                  <a:cubicBezTo>
                    <a:pt x="80" y="212"/>
                    <a:pt x="80" y="212"/>
                    <a:pt x="80" y="212"/>
                  </a:cubicBezTo>
                  <a:cubicBezTo>
                    <a:pt x="80" y="212"/>
                    <a:pt x="80" y="212"/>
                    <a:pt x="81" y="212"/>
                  </a:cubicBezTo>
                  <a:cubicBezTo>
                    <a:pt x="80" y="212"/>
                    <a:pt x="80" y="212"/>
                    <a:pt x="80" y="212"/>
                  </a:cubicBezTo>
                  <a:close/>
                  <a:moveTo>
                    <a:pt x="186" y="103"/>
                  </a:moveTo>
                  <a:cubicBezTo>
                    <a:pt x="186" y="103"/>
                    <a:pt x="186" y="103"/>
                    <a:pt x="186" y="103"/>
                  </a:cubicBezTo>
                  <a:cubicBezTo>
                    <a:pt x="186" y="103"/>
                    <a:pt x="186" y="102"/>
                    <a:pt x="186" y="102"/>
                  </a:cubicBezTo>
                  <a:cubicBezTo>
                    <a:pt x="186" y="102"/>
                    <a:pt x="186" y="102"/>
                    <a:pt x="186" y="102"/>
                  </a:cubicBezTo>
                  <a:cubicBezTo>
                    <a:pt x="186" y="102"/>
                    <a:pt x="186" y="103"/>
                    <a:pt x="186" y="103"/>
                  </a:cubicBezTo>
                  <a:close/>
                  <a:moveTo>
                    <a:pt x="178" y="168"/>
                  </a:moveTo>
                  <a:cubicBezTo>
                    <a:pt x="178" y="168"/>
                    <a:pt x="178" y="168"/>
                    <a:pt x="178" y="168"/>
                  </a:cubicBezTo>
                  <a:cubicBezTo>
                    <a:pt x="178" y="169"/>
                    <a:pt x="178" y="169"/>
                    <a:pt x="178" y="169"/>
                  </a:cubicBezTo>
                  <a:cubicBezTo>
                    <a:pt x="178" y="169"/>
                    <a:pt x="178" y="169"/>
                    <a:pt x="178" y="169"/>
                  </a:cubicBezTo>
                  <a:cubicBezTo>
                    <a:pt x="178" y="169"/>
                    <a:pt x="178" y="169"/>
                    <a:pt x="178" y="168"/>
                  </a:cubicBezTo>
                  <a:close/>
                  <a:moveTo>
                    <a:pt x="30" y="170"/>
                  </a:moveTo>
                  <a:cubicBezTo>
                    <a:pt x="30" y="170"/>
                    <a:pt x="30" y="170"/>
                    <a:pt x="30" y="170"/>
                  </a:cubicBezTo>
                  <a:cubicBezTo>
                    <a:pt x="31" y="170"/>
                    <a:pt x="31" y="170"/>
                    <a:pt x="31" y="169"/>
                  </a:cubicBezTo>
                  <a:cubicBezTo>
                    <a:pt x="31" y="169"/>
                    <a:pt x="31" y="169"/>
                    <a:pt x="30" y="169"/>
                  </a:cubicBezTo>
                  <a:cubicBezTo>
                    <a:pt x="30" y="170"/>
                    <a:pt x="30" y="170"/>
                    <a:pt x="30" y="170"/>
                  </a:cubicBezTo>
                  <a:close/>
                  <a:moveTo>
                    <a:pt x="53" y="254"/>
                  </a:moveTo>
                  <a:cubicBezTo>
                    <a:pt x="53" y="254"/>
                    <a:pt x="53" y="253"/>
                    <a:pt x="52" y="253"/>
                  </a:cubicBezTo>
                  <a:cubicBezTo>
                    <a:pt x="52" y="254"/>
                    <a:pt x="52" y="254"/>
                    <a:pt x="53" y="254"/>
                  </a:cubicBezTo>
                  <a:close/>
                  <a:moveTo>
                    <a:pt x="156" y="47"/>
                  </a:moveTo>
                  <a:cubicBezTo>
                    <a:pt x="156" y="47"/>
                    <a:pt x="156" y="47"/>
                    <a:pt x="157" y="47"/>
                  </a:cubicBezTo>
                  <a:cubicBezTo>
                    <a:pt x="156" y="47"/>
                    <a:pt x="156" y="47"/>
                    <a:pt x="156" y="47"/>
                  </a:cubicBezTo>
                  <a:cubicBezTo>
                    <a:pt x="156" y="47"/>
                    <a:pt x="156" y="47"/>
                    <a:pt x="156" y="47"/>
                  </a:cubicBezTo>
                  <a:cubicBezTo>
                    <a:pt x="156" y="47"/>
                    <a:pt x="156" y="47"/>
                    <a:pt x="156" y="47"/>
                  </a:cubicBezTo>
                  <a:close/>
                  <a:moveTo>
                    <a:pt x="145" y="273"/>
                  </a:moveTo>
                  <a:cubicBezTo>
                    <a:pt x="145" y="273"/>
                    <a:pt x="145" y="273"/>
                    <a:pt x="145" y="273"/>
                  </a:cubicBezTo>
                  <a:cubicBezTo>
                    <a:pt x="145" y="273"/>
                    <a:pt x="145" y="273"/>
                    <a:pt x="145" y="273"/>
                  </a:cubicBezTo>
                  <a:cubicBezTo>
                    <a:pt x="145" y="273"/>
                    <a:pt x="145" y="273"/>
                    <a:pt x="145" y="274"/>
                  </a:cubicBezTo>
                  <a:cubicBezTo>
                    <a:pt x="145" y="273"/>
                    <a:pt x="145" y="273"/>
                    <a:pt x="145" y="273"/>
                  </a:cubicBezTo>
                  <a:close/>
                  <a:moveTo>
                    <a:pt x="126" y="195"/>
                  </a:moveTo>
                  <a:cubicBezTo>
                    <a:pt x="126" y="194"/>
                    <a:pt x="126" y="194"/>
                    <a:pt x="126" y="194"/>
                  </a:cubicBezTo>
                  <a:cubicBezTo>
                    <a:pt x="126" y="195"/>
                    <a:pt x="126" y="195"/>
                    <a:pt x="126" y="195"/>
                  </a:cubicBezTo>
                  <a:cubicBezTo>
                    <a:pt x="126" y="195"/>
                    <a:pt x="126" y="195"/>
                    <a:pt x="126" y="195"/>
                  </a:cubicBezTo>
                  <a:cubicBezTo>
                    <a:pt x="126" y="195"/>
                    <a:pt x="126" y="195"/>
                    <a:pt x="126" y="195"/>
                  </a:cubicBezTo>
                  <a:close/>
                  <a:moveTo>
                    <a:pt x="116" y="254"/>
                  </a:moveTo>
                  <a:cubicBezTo>
                    <a:pt x="116" y="254"/>
                    <a:pt x="116" y="254"/>
                    <a:pt x="116" y="254"/>
                  </a:cubicBezTo>
                  <a:cubicBezTo>
                    <a:pt x="116" y="254"/>
                    <a:pt x="116" y="254"/>
                    <a:pt x="117" y="254"/>
                  </a:cubicBezTo>
                  <a:cubicBezTo>
                    <a:pt x="117" y="254"/>
                    <a:pt x="117" y="254"/>
                    <a:pt x="116" y="254"/>
                  </a:cubicBezTo>
                  <a:cubicBezTo>
                    <a:pt x="116" y="254"/>
                    <a:pt x="116" y="254"/>
                    <a:pt x="116" y="254"/>
                  </a:cubicBezTo>
                  <a:close/>
                  <a:moveTo>
                    <a:pt x="123" y="201"/>
                  </a:moveTo>
                  <a:cubicBezTo>
                    <a:pt x="123" y="201"/>
                    <a:pt x="123" y="201"/>
                    <a:pt x="123" y="201"/>
                  </a:cubicBezTo>
                  <a:cubicBezTo>
                    <a:pt x="123" y="202"/>
                    <a:pt x="123" y="202"/>
                    <a:pt x="123" y="202"/>
                  </a:cubicBezTo>
                  <a:cubicBezTo>
                    <a:pt x="123" y="202"/>
                    <a:pt x="123" y="202"/>
                    <a:pt x="123" y="202"/>
                  </a:cubicBezTo>
                  <a:cubicBezTo>
                    <a:pt x="123" y="202"/>
                    <a:pt x="123" y="202"/>
                    <a:pt x="123" y="201"/>
                  </a:cubicBezTo>
                  <a:close/>
                  <a:moveTo>
                    <a:pt x="163" y="64"/>
                  </a:moveTo>
                  <a:cubicBezTo>
                    <a:pt x="163" y="64"/>
                    <a:pt x="163" y="64"/>
                    <a:pt x="163" y="65"/>
                  </a:cubicBezTo>
                  <a:cubicBezTo>
                    <a:pt x="163" y="65"/>
                    <a:pt x="163" y="65"/>
                    <a:pt x="163" y="65"/>
                  </a:cubicBezTo>
                  <a:cubicBezTo>
                    <a:pt x="163" y="65"/>
                    <a:pt x="163" y="64"/>
                    <a:pt x="163" y="64"/>
                  </a:cubicBezTo>
                  <a:close/>
                  <a:moveTo>
                    <a:pt x="129" y="208"/>
                  </a:moveTo>
                  <a:cubicBezTo>
                    <a:pt x="128" y="208"/>
                    <a:pt x="128" y="208"/>
                    <a:pt x="128" y="207"/>
                  </a:cubicBezTo>
                  <a:cubicBezTo>
                    <a:pt x="128" y="208"/>
                    <a:pt x="128" y="208"/>
                    <a:pt x="129" y="208"/>
                  </a:cubicBezTo>
                  <a:close/>
                  <a:moveTo>
                    <a:pt x="153" y="41"/>
                  </a:moveTo>
                  <a:cubicBezTo>
                    <a:pt x="153" y="41"/>
                    <a:pt x="153" y="41"/>
                    <a:pt x="153" y="41"/>
                  </a:cubicBezTo>
                  <a:cubicBezTo>
                    <a:pt x="153" y="41"/>
                    <a:pt x="153" y="40"/>
                    <a:pt x="153" y="40"/>
                  </a:cubicBezTo>
                  <a:cubicBezTo>
                    <a:pt x="153" y="40"/>
                    <a:pt x="153" y="40"/>
                    <a:pt x="152" y="40"/>
                  </a:cubicBezTo>
                  <a:cubicBezTo>
                    <a:pt x="153" y="40"/>
                    <a:pt x="153" y="41"/>
                    <a:pt x="153" y="41"/>
                  </a:cubicBezTo>
                  <a:close/>
                  <a:moveTo>
                    <a:pt x="69" y="258"/>
                  </a:moveTo>
                  <a:cubicBezTo>
                    <a:pt x="69" y="258"/>
                    <a:pt x="68" y="258"/>
                    <a:pt x="68" y="258"/>
                  </a:cubicBezTo>
                  <a:cubicBezTo>
                    <a:pt x="69" y="258"/>
                    <a:pt x="69" y="258"/>
                    <a:pt x="69" y="259"/>
                  </a:cubicBezTo>
                  <a:cubicBezTo>
                    <a:pt x="69" y="258"/>
                    <a:pt x="69" y="258"/>
                    <a:pt x="69" y="258"/>
                  </a:cubicBezTo>
                  <a:cubicBezTo>
                    <a:pt x="69" y="258"/>
                    <a:pt x="69" y="258"/>
                    <a:pt x="69" y="258"/>
                  </a:cubicBezTo>
                  <a:close/>
                  <a:moveTo>
                    <a:pt x="48" y="99"/>
                  </a:moveTo>
                  <a:cubicBezTo>
                    <a:pt x="48" y="99"/>
                    <a:pt x="48" y="99"/>
                    <a:pt x="48" y="99"/>
                  </a:cubicBezTo>
                  <a:cubicBezTo>
                    <a:pt x="48" y="99"/>
                    <a:pt x="48" y="99"/>
                    <a:pt x="48" y="100"/>
                  </a:cubicBezTo>
                  <a:cubicBezTo>
                    <a:pt x="48" y="100"/>
                    <a:pt x="48" y="100"/>
                    <a:pt x="48" y="100"/>
                  </a:cubicBezTo>
                  <a:cubicBezTo>
                    <a:pt x="48" y="99"/>
                    <a:pt x="48" y="99"/>
                    <a:pt x="48" y="99"/>
                  </a:cubicBezTo>
                  <a:close/>
                  <a:moveTo>
                    <a:pt x="21" y="94"/>
                  </a:moveTo>
                  <a:cubicBezTo>
                    <a:pt x="21" y="93"/>
                    <a:pt x="21" y="93"/>
                    <a:pt x="21" y="93"/>
                  </a:cubicBezTo>
                  <a:cubicBezTo>
                    <a:pt x="21" y="93"/>
                    <a:pt x="21" y="93"/>
                    <a:pt x="21" y="94"/>
                  </a:cubicBezTo>
                  <a:close/>
                  <a:moveTo>
                    <a:pt x="158" y="234"/>
                  </a:moveTo>
                  <a:cubicBezTo>
                    <a:pt x="158" y="234"/>
                    <a:pt x="158" y="234"/>
                    <a:pt x="158" y="234"/>
                  </a:cubicBezTo>
                  <a:cubicBezTo>
                    <a:pt x="158" y="234"/>
                    <a:pt x="158" y="234"/>
                    <a:pt x="158" y="233"/>
                  </a:cubicBezTo>
                  <a:cubicBezTo>
                    <a:pt x="158" y="233"/>
                    <a:pt x="158" y="233"/>
                    <a:pt x="158" y="233"/>
                  </a:cubicBezTo>
                  <a:cubicBezTo>
                    <a:pt x="158" y="234"/>
                    <a:pt x="158" y="234"/>
                    <a:pt x="158" y="234"/>
                  </a:cubicBezTo>
                  <a:close/>
                  <a:moveTo>
                    <a:pt x="149" y="23"/>
                  </a:moveTo>
                  <a:cubicBezTo>
                    <a:pt x="149" y="23"/>
                    <a:pt x="149" y="23"/>
                    <a:pt x="149" y="23"/>
                  </a:cubicBezTo>
                  <a:cubicBezTo>
                    <a:pt x="149" y="23"/>
                    <a:pt x="149" y="23"/>
                    <a:pt x="148" y="23"/>
                  </a:cubicBezTo>
                  <a:cubicBezTo>
                    <a:pt x="148" y="23"/>
                    <a:pt x="148" y="23"/>
                    <a:pt x="148" y="23"/>
                  </a:cubicBezTo>
                  <a:cubicBezTo>
                    <a:pt x="148" y="23"/>
                    <a:pt x="148" y="23"/>
                    <a:pt x="148" y="23"/>
                  </a:cubicBezTo>
                  <a:cubicBezTo>
                    <a:pt x="148" y="23"/>
                    <a:pt x="148" y="23"/>
                    <a:pt x="149" y="23"/>
                  </a:cubicBezTo>
                  <a:close/>
                  <a:moveTo>
                    <a:pt x="179" y="68"/>
                  </a:moveTo>
                  <a:cubicBezTo>
                    <a:pt x="179" y="68"/>
                    <a:pt x="179" y="68"/>
                    <a:pt x="179" y="68"/>
                  </a:cubicBezTo>
                  <a:cubicBezTo>
                    <a:pt x="179" y="69"/>
                    <a:pt x="179" y="69"/>
                    <a:pt x="179" y="69"/>
                  </a:cubicBezTo>
                  <a:cubicBezTo>
                    <a:pt x="179" y="69"/>
                    <a:pt x="179" y="69"/>
                    <a:pt x="179" y="69"/>
                  </a:cubicBezTo>
                  <a:cubicBezTo>
                    <a:pt x="179" y="69"/>
                    <a:pt x="179" y="69"/>
                    <a:pt x="179" y="68"/>
                  </a:cubicBezTo>
                  <a:close/>
                  <a:moveTo>
                    <a:pt x="89" y="204"/>
                  </a:moveTo>
                  <a:cubicBezTo>
                    <a:pt x="89" y="204"/>
                    <a:pt x="89" y="204"/>
                    <a:pt x="90" y="204"/>
                  </a:cubicBezTo>
                  <a:cubicBezTo>
                    <a:pt x="89" y="204"/>
                    <a:pt x="89" y="204"/>
                    <a:pt x="89" y="204"/>
                  </a:cubicBezTo>
                  <a:close/>
                  <a:moveTo>
                    <a:pt x="107" y="204"/>
                  </a:moveTo>
                  <a:cubicBezTo>
                    <a:pt x="107" y="204"/>
                    <a:pt x="106" y="204"/>
                    <a:pt x="106" y="204"/>
                  </a:cubicBezTo>
                  <a:cubicBezTo>
                    <a:pt x="107" y="204"/>
                    <a:pt x="107" y="204"/>
                    <a:pt x="107" y="204"/>
                  </a:cubicBezTo>
                  <a:close/>
                  <a:moveTo>
                    <a:pt x="83" y="208"/>
                  </a:moveTo>
                  <a:cubicBezTo>
                    <a:pt x="83" y="208"/>
                    <a:pt x="83" y="208"/>
                    <a:pt x="83" y="207"/>
                  </a:cubicBezTo>
                  <a:cubicBezTo>
                    <a:pt x="83" y="208"/>
                    <a:pt x="83" y="208"/>
                    <a:pt x="83" y="208"/>
                  </a:cubicBezTo>
                  <a:cubicBezTo>
                    <a:pt x="83" y="208"/>
                    <a:pt x="83" y="208"/>
                    <a:pt x="83" y="208"/>
                  </a:cubicBezTo>
                  <a:close/>
                  <a:moveTo>
                    <a:pt x="171" y="113"/>
                  </a:moveTo>
                  <a:cubicBezTo>
                    <a:pt x="171" y="113"/>
                    <a:pt x="171" y="113"/>
                    <a:pt x="171" y="113"/>
                  </a:cubicBezTo>
                  <a:cubicBezTo>
                    <a:pt x="171" y="113"/>
                    <a:pt x="171" y="113"/>
                    <a:pt x="171" y="113"/>
                  </a:cubicBezTo>
                  <a:cubicBezTo>
                    <a:pt x="171" y="113"/>
                    <a:pt x="171" y="113"/>
                    <a:pt x="171" y="112"/>
                  </a:cubicBezTo>
                  <a:cubicBezTo>
                    <a:pt x="171" y="113"/>
                    <a:pt x="171" y="113"/>
                    <a:pt x="171" y="113"/>
                  </a:cubicBezTo>
                  <a:close/>
                  <a:moveTo>
                    <a:pt x="184" y="80"/>
                  </a:moveTo>
                  <a:cubicBezTo>
                    <a:pt x="184" y="80"/>
                    <a:pt x="184" y="80"/>
                    <a:pt x="184" y="80"/>
                  </a:cubicBezTo>
                  <a:cubicBezTo>
                    <a:pt x="184" y="80"/>
                    <a:pt x="184" y="80"/>
                    <a:pt x="184" y="80"/>
                  </a:cubicBezTo>
                  <a:cubicBezTo>
                    <a:pt x="184" y="80"/>
                    <a:pt x="184" y="81"/>
                    <a:pt x="185" y="81"/>
                  </a:cubicBezTo>
                  <a:cubicBezTo>
                    <a:pt x="185" y="81"/>
                    <a:pt x="185" y="81"/>
                    <a:pt x="185" y="81"/>
                  </a:cubicBezTo>
                  <a:cubicBezTo>
                    <a:pt x="185" y="80"/>
                    <a:pt x="184" y="80"/>
                    <a:pt x="184" y="80"/>
                  </a:cubicBezTo>
                  <a:close/>
                  <a:moveTo>
                    <a:pt x="162" y="234"/>
                  </a:moveTo>
                  <a:cubicBezTo>
                    <a:pt x="162" y="234"/>
                    <a:pt x="162" y="234"/>
                    <a:pt x="162" y="234"/>
                  </a:cubicBezTo>
                  <a:cubicBezTo>
                    <a:pt x="162" y="234"/>
                    <a:pt x="162" y="234"/>
                    <a:pt x="162" y="234"/>
                  </a:cubicBezTo>
                  <a:cubicBezTo>
                    <a:pt x="162" y="234"/>
                    <a:pt x="162" y="234"/>
                    <a:pt x="162" y="234"/>
                  </a:cubicBezTo>
                  <a:cubicBezTo>
                    <a:pt x="162" y="234"/>
                    <a:pt x="162" y="234"/>
                    <a:pt x="162" y="234"/>
                  </a:cubicBezTo>
                  <a:close/>
                  <a:moveTo>
                    <a:pt x="53" y="261"/>
                  </a:moveTo>
                  <a:cubicBezTo>
                    <a:pt x="52" y="261"/>
                    <a:pt x="52" y="261"/>
                    <a:pt x="52" y="261"/>
                  </a:cubicBezTo>
                  <a:cubicBezTo>
                    <a:pt x="52" y="262"/>
                    <a:pt x="52" y="262"/>
                    <a:pt x="52" y="262"/>
                  </a:cubicBezTo>
                  <a:cubicBezTo>
                    <a:pt x="52" y="262"/>
                    <a:pt x="52" y="262"/>
                    <a:pt x="52" y="262"/>
                  </a:cubicBezTo>
                  <a:cubicBezTo>
                    <a:pt x="52" y="262"/>
                    <a:pt x="52" y="262"/>
                    <a:pt x="53" y="261"/>
                  </a:cubicBezTo>
                  <a:close/>
                  <a:moveTo>
                    <a:pt x="54" y="49"/>
                  </a:moveTo>
                  <a:cubicBezTo>
                    <a:pt x="54" y="49"/>
                    <a:pt x="55" y="49"/>
                    <a:pt x="55" y="49"/>
                  </a:cubicBezTo>
                  <a:cubicBezTo>
                    <a:pt x="55" y="49"/>
                    <a:pt x="55" y="49"/>
                    <a:pt x="55" y="49"/>
                  </a:cubicBezTo>
                  <a:cubicBezTo>
                    <a:pt x="55" y="48"/>
                    <a:pt x="55" y="48"/>
                    <a:pt x="55" y="48"/>
                  </a:cubicBezTo>
                  <a:cubicBezTo>
                    <a:pt x="55" y="49"/>
                    <a:pt x="55" y="49"/>
                    <a:pt x="54" y="49"/>
                  </a:cubicBezTo>
                  <a:close/>
                  <a:moveTo>
                    <a:pt x="108" y="258"/>
                  </a:moveTo>
                  <a:cubicBezTo>
                    <a:pt x="108" y="258"/>
                    <a:pt x="108" y="258"/>
                    <a:pt x="108" y="258"/>
                  </a:cubicBezTo>
                  <a:cubicBezTo>
                    <a:pt x="107" y="258"/>
                    <a:pt x="107" y="258"/>
                    <a:pt x="107" y="258"/>
                  </a:cubicBezTo>
                  <a:cubicBezTo>
                    <a:pt x="107" y="258"/>
                    <a:pt x="107" y="258"/>
                    <a:pt x="107" y="258"/>
                  </a:cubicBezTo>
                  <a:cubicBezTo>
                    <a:pt x="107" y="258"/>
                    <a:pt x="107" y="258"/>
                    <a:pt x="108" y="258"/>
                  </a:cubicBezTo>
                  <a:close/>
                  <a:moveTo>
                    <a:pt x="53" y="180"/>
                  </a:moveTo>
                  <a:cubicBezTo>
                    <a:pt x="53" y="180"/>
                    <a:pt x="53" y="180"/>
                    <a:pt x="52" y="180"/>
                  </a:cubicBezTo>
                  <a:cubicBezTo>
                    <a:pt x="53" y="181"/>
                    <a:pt x="53" y="181"/>
                    <a:pt x="53" y="181"/>
                  </a:cubicBezTo>
                  <a:cubicBezTo>
                    <a:pt x="53" y="181"/>
                    <a:pt x="53" y="181"/>
                    <a:pt x="53" y="181"/>
                  </a:cubicBezTo>
                  <a:cubicBezTo>
                    <a:pt x="53" y="181"/>
                    <a:pt x="53" y="181"/>
                    <a:pt x="53" y="180"/>
                  </a:cubicBezTo>
                  <a:close/>
                  <a:moveTo>
                    <a:pt x="58" y="259"/>
                  </a:moveTo>
                  <a:cubicBezTo>
                    <a:pt x="58" y="259"/>
                    <a:pt x="58" y="259"/>
                    <a:pt x="58" y="260"/>
                  </a:cubicBezTo>
                  <a:cubicBezTo>
                    <a:pt x="58" y="259"/>
                    <a:pt x="58" y="259"/>
                    <a:pt x="58" y="259"/>
                  </a:cubicBezTo>
                  <a:close/>
                  <a:moveTo>
                    <a:pt x="56" y="20"/>
                  </a:moveTo>
                  <a:cubicBezTo>
                    <a:pt x="56" y="20"/>
                    <a:pt x="56" y="20"/>
                    <a:pt x="56" y="20"/>
                  </a:cubicBezTo>
                  <a:cubicBezTo>
                    <a:pt x="56" y="20"/>
                    <a:pt x="55" y="21"/>
                    <a:pt x="55" y="21"/>
                  </a:cubicBezTo>
                  <a:cubicBezTo>
                    <a:pt x="55" y="21"/>
                    <a:pt x="55" y="21"/>
                    <a:pt x="55" y="21"/>
                  </a:cubicBezTo>
                  <a:cubicBezTo>
                    <a:pt x="56" y="21"/>
                    <a:pt x="56" y="21"/>
                    <a:pt x="56" y="20"/>
                  </a:cubicBezTo>
                  <a:close/>
                  <a:moveTo>
                    <a:pt x="183" y="137"/>
                  </a:moveTo>
                  <a:cubicBezTo>
                    <a:pt x="183" y="137"/>
                    <a:pt x="183" y="137"/>
                    <a:pt x="183" y="137"/>
                  </a:cubicBezTo>
                  <a:cubicBezTo>
                    <a:pt x="183" y="137"/>
                    <a:pt x="183" y="137"/>
                    <a:pt x="183" y="137"/>
                  </a:cubicBezTo>
                  <a:cubicBezTo>
                    <a:pt x="183" y="137"/>
                    <a:pt x="183" y="137"/>
                    <a:pt x="183" y="137"/>
                  </a:cubicBezTo>
                  <a:cubicBezTo>
                    <a:pt x="183" y="137"/>
                    <a:pt x="183" y="137"/>
                    <a:pt x="183" y="137"/>
                  </a:cubicBezTo>
                  <a:close/>
                  <a:moveTo>
                    <a:pt x="164" y="62"/>
                  </a:moveTo>
                  <a:cubicBezTo>
                    <a:pt x="164" y="62"/>
                    <a:pt x="164" y="62"/>
                    <a:pt x="164" y="62"/>
                  </a:cubicBezTo>
                  <a:cubicBezTo>
                    <a:pt x="164" y="62"/>
                    <a:pt x="164" y="62"/>
                    <a:pt x="164" y="63"/>
                  </a:cubicBezTo>
                  <a:cubicBezTo>
                    <a:pt x="164" y="63"/>
                    <a:pt x="164" y="63"/>
                    <a:pt x="164" y="63"/>
                  </a:cubicBezTo>
                  <a:cubicBezTo>
                    <a:pt x="164" y="62"/>
                    <a:pt x="164" y="62"/>
                    <a:pt x="164" y="62"/>
                  </a:cubicBezTo>
                  <a:close/>
                  <a:moveTo>
                    <a:pt x="37" y="200"/>
                  </a:moveTo>
                  <a:cubicBezTo>
                    <a:pt x="37" y="200"/>
                    <a:pt x="37" y="200"/>
                    <a:pt x="37" y="199"/>
                  </a:cubicBezTo>
                  <a:cubicBezTo>
                    <a:pt x="36" y="200"/>
                    <a:pt x="37" y="200"/>
                    <a:pt x="37" y="200"/>
                  </a:cubicBezTo>
                  <a:close/>
                  <a:moveTo>
                    <a:pt x="86" y="28"/>
                  </a:moveTo>
                  <a:cubicBezTo>
                    <a:pt x="86" y="28"/>
                    <a:pt x="86" y="28"/>
                    <a:pt x="86" y="28"/>
                  </a:cubicBezTo>
                  <a:cubicBezTo>
                    <a:pt x="86" y="28"/>
                    <a:pt x="86" y="28"/>
                    <a:pt x="86" y="28"/>
                  </a:cubicBezTo>
                  <a:cubicBezTo>
                    <a:pt x="86" y="28"/>
                    <a:pt x="86" y="27"/>
                    <a:pt x="86" y="27"/>
                  </a:cubicBezTo>
                  <a:cubicBezTo>
                    <a:pt x="86" y="27"/>
                    <a:pt x="86" y="27"/>
                    <a:pt x="86" y="27"/>
                  </a:cubicBezTo>
                  <a:cubicBezTo>
                    <a:pt x="86" y="28"/>
                    <a:pt x="86" y="28"/>
                    <a:pt x="86" y="28"/>
                  </a:cubicBezTo>
                  <a:close/>
                  <a:moveTo>
                    <a:pt x="147" y="228"/>
                  </a:moveTo>
                  <a:cubicBezTo>
                    <a:pt x="147" y="228"/>
                    <a:pt x="147" y="227"/>
                    <a:pt x="148" y="227"/>
                  </a:cubicBezTo>
                  <a:cubicBezTo>
                    <a:pt x="147" y="227"/>
                    <a:pt x="147" y="227"/>
                    <a:pt x="147" y="227"/>
                  </a:cubicBezTo>
                  <a:cubicBezTo>
                    <a:pt x="147" y="227"/>
                    <a:pt x="147" y="227"/>
                    <a:pt x="147" y="227"/>
                  </a:cubicBezTo>
                  <a:cubicBezTo>
                    <a:pt x="147" y="227"/>
                    <a:pt x="147" y="227"/>
                    <a:pt x="147" y="228"/>
                  </a:cubicBezTo>
                  <a:close/>
                  <a:moveTo>
                    <a:pt x="50" y="47"/>
                  </a:moveTo>
                  <a:cubicBezTo>
                    <a:pt x="50" y="47"/>
                    <a:pt x="50" y="47"/>
                    <a:pt x="50" y="47"/>
                  </a:cubicBezTo>
                  <a:cubicBezTo>
                    <a:pt x="50" y="46"/>
                    <a:pt x="50" y="46"/>
                    <a:pt x="50" y="46"/>
                  </a:cubicBezTo>
                  <a:cubicBezTo>
                    <a:pt x="50" y="46"/>
                    <a:pt x="50" y="46"/>
                    <a:pt x="50" y="46"/>
                  </a:cubicBezTo>
                  <a:cubicBezTo>
                    <a:pt x="50" y="46"/>
                    <a:pt x="50" y="46"/>
                    <a:pt x="50" y="47"/>
                  </a:cubicBezTo>
                  <a:close/>
                  <a:moveTo>
                    <a:pt x="71" y="49"/>
                  </a:moveTo>
                  <a:cubicBezTo>
                    <a:pt x="71" y="49"/>
                    <a:pt x="71" y="49"/>
                    <a:pt x="71" y="49"/>
                  </a:cubicBezTo>
                  <a:cubicBezTo>
                    <a:pt x="72" y="49"/>
                    <a:pt x="72" y="49"/>
                    <a:pt x="72" y="49"/>
                  </a:cubicBezTo>
                  <a:cubicBezTo>
                    <a:pt x="72" y="49"/>
                    <a:pt x="72" y="49"/>
                    <a:pt x="72" y="49"/>
                  </a:cubicBezTo>
                  <a:cubicBezTo>
                    <a:pt x="72" y="49"/>
                    <a:pt x="72" y="49"/>
                    <a:pt x="71" y="49"/>
                  </a:cubicBezTo>
                  <a:close/>
                  <a:moveTo>
                    <a:pt x="42" y="257"/>
                  </a:moveTo>
                  <a:cubicBezTo>
                    <a:pt x="42" y="257"/>
                    <a:pt x="42" y="257"/>
                    <a:pt x="42" y="257"/>
                  </a:cubicBezTo>
                  <a:cubicBezTo>
                    <a:pt x="42" y="258"/>
                    <a:pt x="43" y="258"/>
                    <a:pt x="43" y="258"/>
                  </a:cubicBezTo>
                  <a:cubicBezTo>
                    <a:pt x="43" y="258"/>
                    <a:pt x="43" y="258"/>
                    <a:pt x="43" y="258"/>
                  </a:cubicBezTo>
                  <a:cubicBezTo>
                    <a:pt x="43" y="258"/>
                    <a:pt x="43" y="257"/>
                    <a:pt x="42" y="257"/>
                  </a:cubicBezTo>
                  <a:close/>
                  <a:moveTo>
                    <a:pt x="17" y="159"/>
                  </a:moveTo>
                  <a:cubicBezTo>
                    <a:pt x="17" y="159"/>
                    <a:pt x="17" y="159"/>
                    <a:pt x="17" y="159"/>
                  </a:cubicBezTo>
                  <a:cubicBezTo>
                    <a:pt x="16" y="159"/>
                    <a:pt x="16" y="159"/>
                    <a:pt x="16" y="160"/>
                  </a:cubicBezTo>
                  <a:cubicBezTo>
                    <a:pt x="16" y="160"/>
                    <a:pt x="16" y="160"/>
                    <a:pt x="16" y="160"/>
                  </a:cubicBezTo>
                  <a:cubicBezTo>
                    <a:pt x="17" y="160"/>
                    <a:pt x="17" y="159"/>
                    <a:pt x="17" y="159"/>
                  </a:cubicBezTo>
                  <a:close/>
                  <a:moveTo>
                    <a:pt x="97" y="210"/>
                  </a:moveTo>
                  <a:cubicBezTo>
                    <a:pt x="97" y="210"/>
                    <a:pt x="97" y="210"/>
                    <a:pt x="97" y="210"/>
                  </a:cubicBezTo>
                  <a:cubicBezTo>
                    <a:pt x="97" y="210"/>
                    <a:pt x="97" y="210"/>
                    <a:pt x="97" y="209"/>
                  </a:cubicBezTo>
                  <a:cubicBezTo>
                    <a:pt x="97" y="209"/>
                    <a:pt x="97" y="209"/>
                    <a:pt x="97" y="209"/>
                  </a:cubicBezTo>
                  <a:cubicBezTo>
                    <a:pt x="97" y="210"/>
                    <a:pt x="97" y="210"/>
                    <a:pt x="97" y="210"/>
                  </a:cubicBezTo>
                  <a:close/>
                  <a:moveTo>
                    <a:pt x="46" y="116"/>
                  </a:moveTo>
                  <a:cubicBezTo>
                    <a:pt x="46" y="116"/>
                    <a:pt x="46" y="116"/>
                    <a:pt x="46" y="116"/>
                  </a:cubicBezTo>
                  <a:cubicBezTo>
                    <a:pt x="46" y="116"/>
                    <a:pt x="46" y="116"/>
                    <a:pt x="46" y="116"/>
                  </a:cubicBezTo>
                  <a:cubicBezTo>
                    <a:pt x="46" y="116"/>
                    <a:pt x="46" y="116"/>
                    <a:pt x="46" y="116"/>
                  </a:cubicBezTo>
                  <a:cubicBezTo>
                    <a:pt x="46" y="116"/>
                    <a:pt x="46" y="116"/>
                    <a:pt x="46" y="116"/>
                  </a:cubicBezTo>
                  <a:close/>
                  <a:moveTo>
                    <a:pt x="74" y="279"/>
                  </a:moveTo>
                  <a:cubicBezTo>
                    <a:pt x="74" y="279"/>
                    <a:pt x="74" y="279"/>
                    <a:pt x="74" y="279"/>
                  </a:cubicBezTo>
                  <a:cubicBezTo>
                    <a:pt x="75" y="279"/>
                    <a:pt x="75" y="279"/>
                    <a:pt x="75" y="279"/>
                  </a:cubicBezTo>
                  <a:cubicBezTo>
                    <a:pt x="75" y="279"/>
                    <a:pt x="75" y="279"/>
                    <a:pt x="75" y="279"/>
                  </a:cubicBezTo>
                  <a:cubicBezTo>
                    <a:pt x="75" y="279"/>
                    <a:pt x="74" y="279"/>
                    <a:pt x="74" y="279"/>
                  </a:cubicBezTo>
                  <a:close/>
                  <a:moveTo>
                    <a:pt x="144" y="40"/>
                  </a:moveTo>
                  <a:cubicBezTo>
                    <a:pt x="144" y="40"/>
                    <a:pt x="144" y="40"/>
                    <a:pt x="144" y="41"/>
                  </a:cubicBezTo>
                  <a:cubicBezTo>
                    <a:pt x="144" y="41"/>
                    <a:pt x="144" y="41"/>
                    <a:pt x="144" y="41"/>
                  </a:cubicBezTo>
                  <a:cubicBezTo>
                    <a:pt x="144" y="41"/>
                    <a:pt x="144" y="41"/>
                    <a:pt x="145" y="41"/>
                  </a:cubicBezTo>
                  <a:cubicBezTo>
                    <a:pt x="144" y="41"/>
                    <a:pt x="144" y="41"/>
                    <a:pt x="144" y="40"/>
                  </a:cubicBezTo>
                  <a:close/>
                  <a:moveTo>
                    <a:pt x="46" y="153"/>
                  </a:moveTo>
                  <a:cubicBezTo>
                    <a:pt x="46" y="153"/>
                    <a:pt x="46" y="153"/>
                    <a:pt x="46" y="153"/>
                  </a:cubicBezTo>
                  <a:cubicBezTo>
                    <a:pt x="46" y="153"/>
                    <a:pt x="46" y="153"/>
                    <a:pt x="46" y="152"/>
                  </a:cubicBezTo>
                  <a:cubicBezTo>
                    <a:pt x="46" y="152"/>
                    <a:pt x="46" y="152"/>
                    <a:pt x="46" y="152"/>
                  </a:cubicBezTo>
                  <a:cubicBezTo>
                    <a:pt x="46" y="153"/>
                    <a:pt x="46" y="153"/>
                    <a:pt x="46" y="153"/>
                  </a:cubicBezTo>
                  <a:close/>
                  <a:moveTo>
                    <a:pt x="160" y="41"/>
                  </a:moveTo>
                  <a:cubicBezTo>
                    <a:pt x="160" y="41"/>
                    <a:pt x="160" y="41"/>
                    <a:pt x="160" y="41"/>
                  </a:cubicBezTo>
                  <a:cubicBezTo>
                    <a:pt x="160" y="41"/>
                    <a:pt x="160" y="41"/>
                    <a:pt x="160" y="40"/>
                  </a:cubicBezTo>
                  <a:cubicBezTo>
                    <a:pt x="160" y="40"/>
                    <a:pt x="160" y="40"/>
                    <a:pt x="160" y="40"/>
                  </a:cubicBezTo>
                  <a:cubicBezTo>
                    <a:pt x="160" y="41"/>
                    <a:pt x="160" y="41"/>
                    <a:pt x="160" y="41"/>
                  </a:cubicBezTo>
                  <a:close/>
                  <a:moveTo>
                    <a:pt x="148" y="55"/>
                  </a:moveTo>
                  <a:cubicBezTo>
                    <a:pt x="148" y="55"/>
                    <a:pt x="148" y="55"/>
                    <a:pt x="148" y="55"/>
                  </a:cubicBezTo>
                  <a:cubicBezTo>
                    <a:pt x="148" y="55"/>
                    <a:pt x="148" y="55"/>
                    <a:pt x="148" y="55"/>
                  </a:cubicBezTo>
                  <a:cubicBezTo>
                    <a:pt x="148" y="55"/>
                    <a:pt x="148" y="55"/>
                    <a:pt x="148" y="55"/>
                  </a:cubicBezTo>
                  <a:cubicBezTo>
                    <a:pt x="148" y="55"/>
                    <a:pt x="148" y="55"/>
                    <a:pt x="148" y="55"/>
                  </a:cubicBezTo>
                  <a:close/>
                  <a:moveTo>
                    <a:pt x="132" y="248"/>
                  </a:moveTo>
                  <a:cubicBezTo>
                    <a:pt x="132" y="248"/>
                    <a:pt x="132" y="248"/>
                    <a:pt x="132" y="248"/>
                  </a:cubicBezTo>
                  <a:cubicBezTo>
                    <a:pt x="132" y="248"/>
                    <a:pt x="132" y="248"/>
                    <a:pt x="132" y="247"/>
                  </a:cubicBezTo>
                  <a:cubicBezTo>
                    <a:pt x="132" y="247"/>
                    <a:pt x="132" y="247"/>
                    <a:pt x="131" y="247"/>
                  </a:cubicBezTo>
                  <a:cubicBezTo>
                    <a:pt x="131" y="248"/>
                    <a:pt x="132" y="248"/>
                    <a:pt x="132" y="248"/>
                  </a:cubicBezTo>
                  <a:close/>
                </a:path>
              </a:pathLst>
            </a:custGeom>
            <a:solidFill>
              <a:srgbClr val="CBCBCB"/>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sp>
        <p:nvSpPr>
          <p:cNvPr id="254" name="文本框 151"/>
          <p:cNvSpPr txBox="1"/>
          <p:nvPr/>
        </p:nvSpPr>
        <p:spPr>
          <a:xfrm>
            <a:off x="1141055" y="4742068"/>
            <a:ext cx="7508898" cy="300082"/>
          </a:xfrm>
          <a:prstGeom prst="rect">
            <a:avLst/>
          </a:prstGeom>
          <a:noFill/>
        </p:spPr>
        <p:txBody>
          <a:bodyPr wrap="square" lIns="68580" tIns="34290" rIns="68580" bIns="34290" rtlCol="0">
            <a:spAutoFit/>
          </a:bodyPr>
          <a:lstStyle/>
          <a:p>
            <a:r>
              <a:rPr lang="zh-CN" altLang="en-US" sz="1500" dirty="0" smtClean="0">
                <a:solidFill>
                  <a:schemeClr val="tx1">
                    <a:lumMod val="65000"/>
                    <a:lumOff val="35000"/>
                  </a:schemeClr>
                </a:solidFill>
              </a:rPr>
              <a:t>同一时刻，某车辆节点在资源块</a:t>
            </a:r>
            <a:r>
              <a:rPr lang="en-US" altLang="zh-CN" sz="1500" dirty="0" smtClean="0">
                <a:solidFill>
                  <a:schemeClr val="tx1">
                    <a:lumMod val="65000"/>
                    <a:lumOff val="35000"/>
                  </a:schemeClr>
                </a:solidFill>
              </a:rPr>
              <a:t>k</a:t>
            </a:r>
            <a:r>
              <a:rPr lang="zh-CN" altLang="en-US" sz="1500" dirty="0" smtClean="0">
                <a:solidFill>
                  <a:schemeClr val="tx1">
                    <a:lumMod val="65000"/>
                    <a:lumOff val="35000"/>
                  </a:schemeClr>
                </a:solidFill>
              </a:rPr>
              <a:t>，上要么发送消息，要么接受消息</a:t>
            </a:r>
            <a:endParaRPr lang="en-US" altLang="zh-CN" sz="1500" dirty="0">
              <a:solidFill>
                <a:schemeClr val="tx1">
                  <a:lumMod val="65000"/>
                  <a:lumOff val="35000"/>
                </a:schemeClr>
              </a:solidFill>
            </a:endParaRPr>
          </a:p>
        </p:txBody>
      </p:sp>
      <p:sp>
        <p:nvSpPr>
          <p:cNvPr id="4" name="灯片编号占位符 3"/>
          <p:cNvSpPr>
            <a:spLocks noGrp="1"/>
          </p:cNvSpPr>
          <p:nvPr>
            <p:ph type="sldNum" sz="quarter" idx="12"/>
          </p:nvPr>
        </p:nvSpPr>
        <p:spPr/>
        <p:txBody>
          <a:bodyPr/>
          <a:lstStyle/>
          <a:p>
            <a:fld id="{3D35A4F4-3C3D-4891-9B26-BF833C6D496B}" type="slidenum">
              <a:rPr lang="zh-CN" altLang="en-US" smtClean="0"/>
              <a:t>13</a:t>
            </a:fld>
            <a:endParaRPr lang="zh-CN" altLang="en-US"/>
          </a:p>
        </p:txBody>
      </p:sp>
    </p:spTree>
    <p:extLst>
      <p:ext uri="{BB962C8B-B14F-4D97-AF65-F5344CB8AC3E}">
        <p14:creationId xmlns:p14="http://schemas.microsoft.com/office/powerpoint/2010/main" val="1937739351"/>
      </p:ext>
    </p:extLst>
  </p:cSld>
  <p:clrMapOvr>
    <a:masterClrMapping/>
  </p:clrMapOvr>
  <mc:AlternateContent xmlns:mc="http://schemas.openxmlformats.org/markup-compatibility/2006" xmlns:p14="http://schemas.microsoft.com/office/powerpoint/2010/main">
    <mc:Choice Requires="p14">
      <p:transition p14:dur="10">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wipe(left)">
                                      <p:cBhvr>
                                        <p:cTn id="7" dur="1000"/>
                                        <p:tgtEl>
                                          <p:spTgt spid="17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81"/>
                                        </p:tgtEl>
                                        <p:attrNameLst>
                                          <p:attrName>style.visibility</p:attrName>
                                        </p:attrNameLst>
                                      </p:cBhvr>
                                      <p:to>
                                        <p:strVal val="visible"/>
                                      </p:to>
                                    </p:set>
                                    <p:animEffect transition="in" filter="wipe(left)">
                                      <p:cBhvr>
                                        <p:cTn id="12" dur="1000"/>
                                        <p:tgtEl>
                                          <p:spTgt spid="181"/>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85"/>
                                        </p:tgtEl>
                                        <p:attrNameLst>
                                          <p:attrName>style.visibility</p:attrName>
                                        </p:attrNameLst>
                                      </p:cBhvr>
                                      <p:to>
                                        <p:strVal val="visible"/>
                                      </p:to>
                                    </p:set>
                                    <p:animEffect transition="in" filter="wipe(left)">
                                      <p:cBhvr>
                                        <p:cTn id="17" dur="1000"/>
                                        <p:tgtEl>
                                          <p:spTgt spid="18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87"/>
                                        </p:tgtEl>
                                        <p:attrNameLst>
                                          <p:attrName>style.visibility</p:attrName>
                                        </p:attrNameLst>
                                      </p:cBhvr>
                                      <p:to>
                                        <p:strVal val="visible"/>
                                      </p:to>
                                    </p:set>
                                    <p:animEffect transition="in" filter="wipe(left)">
                                      <p:cBhvr>
                                        <p:cTn id="22" dur="1000"/>
                                        <p:tgtEl>
                                          <p:spTgt spid="187"/>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88"/>
                                        </p:tgtEl>
                                        <p:attrNameLst>
                                          <p:attrName>style.visibility</p:attrName>
                                        </p:attrNameLst>
                                      </p:cBhvr>
                                      <p:to>
                                        <p:strVal val="visible"/>
                                      </p:to>
                                    </p:set>
                                    <p:animEffect transition="in" filter="barn(inVertical)">
                                      <p:cBhvr>
                                        <p:cTn id="27" dur="500"/>
                                        <p:tgtEl>
                                          <p:spTgt spid="188"/>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189"/>
                                        </p:tgtEl>
                                        <p:attrNameLst>
                                          <p:attrName>style.visibility</p:attrName>
                                        </p:attrNameLst>
                                      </p:cBhvr>
                                      <p:to>
                                        <p:strVal val="visible"/>
                                      </p:to>
                                    </p:set>
                                    <p:animEffect transition="in" filter="wipe(left)">
                                      <p:cBhvr>
                                        <p:cTn id="32" dur="500"/>
                                        <p:tgtEl>
                                          <p:spTgt spid="189"/>
                                        </p:tgtEl>
                                      </p:cBhvr>
                                    </p:animEffect>
                                  </p:childTnLst>
                                </p:cTn>
                              </p:par>
                            </p:childTnLst>
                          </p:cTn>
                        </p:par>
                        <p:par>
                          <p:cTn id="33" fill="hold">
                            <p:stCondLst>
                              <p:cond delay="500"/>
                            </p:stCondLst>
                            <p:childTnLst>
                              <p:par>
                                <p:cTn id="34" presetID="47" presetClass="entr" presetSubtype="0" fill="hold" nodeType="afterEffect">
                                  <p:stCondLst>
                                    <p:cond delay="0"/>
                                  </p:stCondLst>
                                  <p:childTnLst>
                                    <p:set>
                                      <p:cBhvr>
                                        <p:cTn id="35" dur="1" fill="hold">
                                          <p:stCondLst>
                                            <p:cond delay="0"/>
                                          </p:stCondLst>
                                        </p:cTn>
                                        <p:tgtEl>
                                          <p:spTgt spid="251"/>
                                        </p:tgtEl>
                                        <p:attrNameLst>
                                          <p:attrName>style.visibility</p:attrName>
                                        </p:attrNameLst>
                                      </p:cBhvr>
                                      <p:to>
                                        <p:strVal val="visible"/>
                                      </p:to>
                                    </p:set>
                                    <p:animEffect transition="in" filter="fade">
                                      <p:cBhvr>
                                        <p:cTn id="36" dur="1000"/>
                                        <p:tgtEl>
                                          <p:spTgt spid="251"/>
                                        </p:tgtEl>
                                      </p:cBhvr>
                                    </p:animEffect>
                                    <p:anim calcmode="lin" valueType="num">
                                      <p:cBhvr>
                                        <p:cTn id="37" dur="1000" fill="hold"/>
                                        <p:tgtEl>
                                          <p:spTgt spid="251"/>
                                        </p:tgtEl>
                                        <p:attrNameLst>
                                          <p:attrName>ppt_x</p:attrName>
                                        </p:attrNameLst>
                                      </p:cBhvr>
                                      <p:tavLst>
                                        <p:tav tm="0">
                                          <p:val>
                                            <p:strVal val="#ppt_x"/>
                                          </p:val>
                                        </p:tav>
                                        <p:tav tm="100000">
                                          <p:val>
                                            <p:strVal val="#ppt_x"/>
                                          </p:val>
                                        </p:tav>
                                      </p:tavLst>
                                    </p:anim>
                                    <p:anim calcmode="lin" valueType="num">
                                      <p:cBhvr>
                                        <p:cTn id="38" dur="1000" fill="hold"/>
                                        <p:tgtEl>
                                          <p:spTgt spid="251"/>
                                        </p:tgtEl>
                                        <p:attrNameLst>
                                          <p:attrName>ppt_y</p:attrName>
                                        </p:attrNameLst>
                                      </p:cBhvr>
                                      <p:tavLst>
                                        <p:tav tm="0">
                                          <p:val>
                                            <p:strVal val="#ppt_y-.1"/>
                                          </p:val>
                                        </p:tav>
                                        <p:tav tm="100000">
                                          <p:val>
                                            <p:strVal val="#ppt_y"/>
                                          </p:val>
                                        </p:tav>
                                      </p:tavLst>
                                    </p:anim>
                                  </p:childTnLst>
                                </p:cTn>
                              </p:par>
                            </p:childTnLst>
                          </p:cTn>
                        </p:par>
                        <p:par>
                          <p:cTn id="39" fill="hold">
                            <p:stCondLst>
                              <p:cond delay="1500"/>
                            </p:stCondLst>
                            <p:childTnLst>
                              <p:par>
                                <p:cTn id="40" presetID="42" presetClass="entr" presetSubtype="0" fill="hold" grpId="0" nodeType="afterEffect">
                                  <p:stCondLst>
                                    <p:cond delay="0"/>
                                  </p:stCondLst>
                                  <p:childTnLst>
                                    <p:set>
                                      <p:cBhvr>
                                        <p:cTn id="41" dur="1" fill="hold">
                                          <p:stCondLst>
                                            <p:cond delay="0"/>
                                          </p:stCondLst>
                                        </p:cTn>
                                        <p:tgtEl>
                                          <p:spTgt spid="254"/>
                                        </p:tgtEl>
                                        <p:attrNameLst>
                                          <p:attrName>style.visibility</p:attrName>
                                        </p:attrNameLst>
                                      </p:cBhvr>
                                      <p:to>
                                        <p:strVal val="visible"/>
                                      </p:to>
                                    </p:set>
                                    <p:animEffect transition="in" filter="fade">
                                      <p:cBhvr>
                                        <p:cTn id="42" dur="1000"/>
                                        <p:tgtEl>
                                          <p:spTgt spid="254"/>
                                        </p:tgtEl>
                                      </p:cBhvr>
                                    </p:animEffect>
                                    <p:anim calcmode="lin" valueType="num">
                                      <p:cBhvr>
                                        <p:cTn id="43" dur="1000" fill="hold"/>
                                        <p:tgtEl>
                                          <p:spTgt spid="254"/>
                                        </p:tgtEl>
                                        <p:attrNameLst>
                                          <p:attrName>ppt_x</p:attrName>
                                        </p:attrNameLst>
                                      </p:cBhvr>
                                      <p:tavLst>
                                        <p:tav tm="0">
                                          <p:val>
                                            <p:strVal val="#ppt_x"/>
                                          </p:val>
                                        </p:tav>
                                        <p:tav tm="100000">
                                          <p:val>
                                            <p:strVal val="#ppt_x"/>
                                          </p:val>
                                        </p:tav>
                                      </p:tavLst>
                                    </p:anim>
                                    <p:anim calcmode="lin" valueType="num">
                                      <p:cBhvr>
                                        <p:cTn id="44" dur="1000" fill="hold"/>
                                        <p:tgtEl>
                                          <p:spTgt spid="2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p:bldP spid="181" grpId="0"/>
      <p:bldP spid="185" grpId="0"/>
      <p:bldP spid="187" grpId="0"/>
      <p:bldP spid="188" grpId="0"/>
      <p:bldP spid="25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028331" y="641849"/>
            <a:ext cx="2533066" cy="307777"/>
          </a:xfrm>
          <a:prstGeom prst="rect">
            <a:avLst/>
          </a:prstGeom>
        </p:spPr>
        <p:txBody>
          <a:bodyPr wrap="none">
            <a:spAutoFit/>
          </a:bodyPr>
          <a:lstStyle/>
          <a:p>
            <a:r>
              <a:rPr lang="zh-CN" altLang="en-US" sz="1400" b="1" dirty="0" smtClean="0">
                <a:solidFill>
                  <a:schemeClr val="tx1">
                    <a:lumMod val="65000"/>
                    <a:lumOff val="35000"/>
                  </a:schemeClr>
                </a:solidFill>
                <a:latin typeface="微软雅黑" panose="020B0503020204020204" pitchFamily="34" charset="-122"/>
                <a:ea typeface="微软雅黑" panose="020B0503020204020204" pitchFamily="34" charset="-122"/>
              </a:rPr>
              <a:t>无反馈</a:t>
            </a:r>
            <a:r>
              <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rPr>
              <a:t>路由</a:t>
            </a:r>
            <a:r>
              <a:rPr lang="zh-CN" altLang="en-US" sz="1400" b="1" dirty="0" smtClean="0">
                <a:solidFill>
                  <a:schemeClr val="tx1">
                    <a:lumMod val="65000"/>
                    <a:lumOff val="35000"/>
                  </a:schemeClr>
                </a:solidFill>
                <a:latin typeface="微软雅黑" panose="020B0503020204020204" pitchFamily="34" charset="-122"/>
                <a:ea typeface="微软雅黑" panose="020B0503020204020204" pitchFamily="34" charset="-122"/>
              </a:rPr>
              <a:t>协议</a:t>
            </a:r>
            <a:r>
              <a:rPr lang="en-US" altLang="zh-CN" sz="1400" b="1"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zh-CN" altLang="en-US" sz="1400" b="1" dirty="0" smtClean="0">
                <a:solidFill>
                  <a:schemeClr val="tx1">
                    <a:lumMod val="65000"/>
                    <a:lumOff val="35000"/>
                  </a:schemeClr>
                </a:solidFill>
                <a:latin typeface="微软雅黑" panose="020B0503020204020204" pitchFamily="34" charset="-122"/>
                <a:ea typeface="微软雅黑" panose="020B0503020204020204" pitchFamily="34" charset="-122"/>
              </a:rPr>
              <a:t>状态自动机</a:t>
            </a:r>
            <a:endParaRPr lang="zh-CN" altLang="en-US" b="1" dirty="0"/>
          </a:p>
        </p:txBody>
      </p:sp>
      <p:sp>
        <p:nvSpPr>
          <p:cNvPr id="188" name="文本框 215"/>
          <p:cNvSpPr txBox="1"/>
          <p:nvPr/>
        </p:nvSpPr>
        <p:spPr>
          <a:xfrm>
            <a:off x="681918" y="107229"/>
            <a:ext cx="2498035" cy="346249"/>
          </a:xfrm>
          <a:prstGeom prst="rect">
            <a:avLst/>
          </a:prstGeom>
          <a:noFill/>
          <a:ln>
            <a:noFill/>
          </a:ln>
        </p:spPr>
        <p:txBody>
          <a:bodyPr wrap="square" lIns="68580" tIns="34290" rIns="68580" bIns="34290" rtlCol="0">
            <a:spAutoFit/>
          </a:bodyPr>
          <a:lstStyle/>
          <a:p>
            <a:r>
              <a:rPr lang="zh-CN" altLang="en-US" sz="1800" b="1" dirty="0">
                <a:solidFill>
                  <a:schemeClr val="tx1">
                    <a:lumMod val="65000"/>
                    <a:lumOff val="35000"/>
                  </a:schemeClr>
                </a:solidFill>
              </a:rPr>
              <a:t>路由单元</a:t>
            </a:r>
          </a:p>
        </p:txBody>
      </p:sp>
      <p:grpSp>
        <p:nvGrpSpPr>
          <p:cNvPr id="189" name="组合 188"/>
          <p:cNvGrpSpPr/>
          <p:nvPr/>
        </p:nvGrpSpPr>
        <p:grpSpPr>
          <a:xfrm rot="153827">
            <a:off x="783999" y="343000"/>
            <a:ext cx="2321513" cy="156053"/>
            <a:chOff x="4811713" y="3211513"/>
            <a:chExt cx="2308226" cy="423863"/>
          </a:xfrm>
          <a:solidFill>
            <a:schemeClr val="tx1">
              <a:lumMod val="85000"/>
              <a:lumOff val="15000"/>
            </a:schemeClr>
          </a:solidFill>
        </p:grpSpPr>
        <p:sp>
          <p:nvSpPr>
            <p:cNvPr id="190" name="Freeform 5"/>
            <p:cNvSpPr>
              <a:spLocks/>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91" name="Freeform 6"/>
            <p:cNvSpPr>
              <a:spLocks/>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92" name="Freeform 7"/>
            <p:cNvSpPr>
              <a:spLocks/>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93" name="Freeform 8"/>
            <p:cNvSpPr>
              <a:spLocks/>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94"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95" name="Freeform 10"/>
            <p:cNvSpPr>
              <a:spLocks/>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96" name="Freeform 11"/>
            <p:cNvSpPr>
              <a:spLocks/>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97" name="Freeform 12"/>
            <p:cNvSpPr>
              <a:spLocks/>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98" name="Freeform 13"/>
            <p:cNvSpPr>
              <a:spLocks/>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99" name="Freeform 14"/>
            <p:cNvSpPr>
              <a:spLocks/>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00" name="Freeform 15"/>
            <p:cNvSpPr>
              <a:spLocks/>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01" name="Freeform 16"/>
            <p:cNvSpPr>
              <a:spLocks/>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02" name="Freeform 17"/>
            <p:cNvSpPr>
              <a:spLocks/>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03" name="Freeform 18"/>
            <p:cNvSpPr>
              <a:spLocks/>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04" name="Freeform 19"/>
            <p:cNvSpPr>
              <a:spLocks/>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05" name="Freeform 20"/>
            <p:cNvSpPr>
              <a:spLocks/>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06" name="Freeform 21"/>
            <p:cNvSpPr>
              <a:spLocks/>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07" name="Freeform 22"/>
            <p:cNvSpPr>
              <a:spLocks/>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08" name="Freeform 23"/>
            <p:cNvSpPr>
              <a:spLocks/>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09" name="Freeform 24"/>
            <p:cNvSpPr>
              <a:spLocks/>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10" name="Freeform 25"/>
            <p:cNvSpPr>
              <a:spLocks/>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11" name="Freeform 26"/>
            <p:cNvSpPr>
              <a:spLocks/>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12" name="Freeform 27"/>
            <p:cNvSpPr>
              <a:spLocks/>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13" name="Freeform 28"/>
            <p:cNvSpPr>
              <a:spLocks/>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14" name="Freeform 30"/>
            <p:cNvSpPr>
              <a:spLocks/>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15" name="Freeform 31"/>
            <p:cNvSpPr>
              <a:spLocks/>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16" name="Freeform 32"/>
            <p:cNvSpPr>
              <a:spLocks/>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17" name="Freeform 33"/>
            <p:cNvSpPr>
              <a:spLocks/>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18" name="Freeform 35"/>
            <p:cNvSpPr>
              <a:spLocks/>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19" name="Freeform 36"/>
            <p:cNvSpPr>
              <a:spLocks/>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20" name="Freeform 37"/>
            <p:cNvSpPr>
              <a:spLocks/>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21" name="Freeform 38"/>
            <p:cNvSpPr>
              <a:spLocks/>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22" name="Freeform 39"/>
            <p:cNvSpPr>
              <a:spLocks/>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23" name="Freeform 40"/>
            <p:cNvSpPr>
              <a:spLocks/>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24" name="Freeform 41"/>
            <p:cNvSpPr>
              <a:spLocks/>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25" name="Freeform 42"/>
            <p:cNvSpPr>
              <a:spLocks/>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26" name="Freeform 43"/>
            <p:cNvSpPr>
              <a:spLocks/>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27" name="Freeform 44"/>
            <p:cNvSpPr>
              <a:spLocks/>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28" name="Freeform 45"/>
            <p:cNvSpPr>
              <a:spLocks/>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29" name="Freeform 46"/>
            <p:cNvSpPr>
              <a:spLocks/>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30" name="Freeform 47"/>
            <p:cNvSpPr>
              <a:spLocks/>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31" name="Freeform 48"/>
            <p:cNvSpPr>
              <a:spLocks/>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32" name="Freeform 49"/>
            <p:cNvSpPr>
              <a:spLocks/>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33" name="Freeform 50"/>
            <p:cNvSpPr>
              <a:spLocks/>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34" name="Freeform 51"/>
            <p:cNvSpPr>
              <a:spLocks/>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35" name="Freeform 52"/>
            <p:cNvSpPr>
              <a:spLocks/>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36" name="Freeform 53"/>
            <p:cNvSpPr>
              <a:spLocks/>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37" name="Freeform 54"/>
            <p:cNvSpPr>
              <a:spLocks/>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38" name="Freeform 55"/>
            <p:cNvSpPr>
              <a:spLocks/>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39" name="Freeform 56"/>
            <p:cNvSpPr>
              <a:spLocks/>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40" name="Freeform 58"/>
            <p:cNvSpPr>
              <a:spLocks/>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41" name="Freeform 59"/>
            <p:cNvSpPr>
              <a:spLocks/>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42" name="Freeform 60"/>
            <p:cNvSpPr>
              <a:spLocks/>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43" name="Freeform 61"/>
            <p:cNvSpPr>
              <a:spLocks/>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44"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45"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46"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47" name="Freeform 66"/>
            <p:cNvSpPr>
              <a:spLocks/>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48" name="Freeform 68"/>
            <p:cNvSpPr>
              <a:spLocks/>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49" name="Freeform 70"/>
            <p:cNvSpPr>
              <a:spLocks/>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50" name="Freeform 71"/>
            <p:cNvSpPr>
              <a:spLocks/>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graphicFrame>
        <p:nvGraphicFramePr>
          <p:cNvPr id="5" name="对象 4"/>
          <p:cNvGraphicFramePr>
            <a:graphicFrameLocks noChangeAspect="1"/>
          </p:cNvGraphicFramePr>
          <p:nvPr>
            <p:extLst>
              <p:ext uri="{D42A27DB-BD31-4B8C-83A1-F6EECF244321}">
                <p14:modId xmlns:p14="http://schemas.microsoft.com/office/powerpoint/2010/main" val="541152658"/>
              </p:ext>
            </p:extLst>
          </p:nvPr>
        </p:nvGraphicFramePr>
        <p:xfrm>
          <a:off x="962403" y="1351098"/>
          <a:ext cx="1981200" cy="3140075"/>
        </p:xfrm>
        <a:graphic>
          <a:graphicData uri="http://schemas.openxmlformats.org/presentationml/2006/ole">
            <mc:AlternateContent xmlns:mc="http://schemas.openxmlformats.org/markup-compatibility/2006">
              <mc:Choice xmlns:v="urn:schemas-microsoft-com:vml" Requires="v">
                <p:oleObj spid="_x0000_s7290" name="Visio" r:id="rId4" imgW="5227391" imgH="8283050" progId="Visio.Drawing.15">
                  <p:embed/>
                </p:oleObj>
              </mc:Choice>
              <mc:Fallback>
                <p:oleObj name="Visio" r:id="rId4" imgW="5227391" imgH="8283050"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2403" y="1351098"/>
                        <a:ext cx="1981200" cy="31400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81" name="组合 80"/>
          <p:cNvGrpSpPr/>
          <p:nvPr/>
        </p:nvGrpSpPr>
        <p:grpSpPr>
          <a:xfrm rot="287413">
            <a:off x="2947797" y="1528140"/>
            <a:ext cx="1277314" cy="182589"/>
            <a:chOff x="4811713" y="3189288"/>
            <a:chExt cx="2571751" cy="476251"/>
          </a:xfrm>
          <a:solidFill>
            <a:schemeClr val="bg1">
              <a:lumMod val="85000"/>
            </a:schemeClr>
          </a:solidFill>
        </p:grpSpPr>
        <p:sp>
          <p:nvSpPr>
            <p:cNvPr id="82" name="Freeform 5"/>
            <p:cNvSpPr>
              <a:spLocks/>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3" name="Freeform 6"/>
            <p:cNvSpPr>
              <a:spLocks/>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4" name="Freeform 7"/>
            <p:cNvSpPr>
              <a:spLocks/>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5" name="Freeform 8"/>
            <p:cNvSpPr>
              <a:spLocks/>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6"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7" name="Freeform 10"/>
            <p:cNvSpPr>
              <a:spLocks/>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8" name="Freeform 11"/>
            <p:cNvSpPr>
              <a:spLocks/>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9" name="Freeform 12"/>
            <p:cNvSpPr>
              <a:spLocks/>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0" name="Freeform 13"/>
            <p:cNvSpPr>
              <a:spLocks/>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1" name="Freeform 14"/>
            <p:cNvSpPr>
              <a:spLocks/>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2" name="Freeform 15"/>
            <p:cNvSpPr>
              <a:spLocks/>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3" name="Freeform 16"/>
            <p:cNvSpPr>
              <a:spLocks/>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4" name="Freeform 17"/>
            <p:cNvSpPr>
              <a:spLocks/>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5" name="Freeform 18"/>
            <p:cNvSpPr>
              <a:spLocks/>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6" name="Freeform 19"/>
            <p:cNvSpPr>
              <a:spLocks/>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7" name="Freeform 20"/>
            <p:cNvSpPr>
              <a:spLocks/>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8" name="Freeform 21"/>
            <p:cNvSpPr>
              <a:spLocks/>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9" name="Freeform 22"/>
            <p:cNvSpPr>
              <a:spLocks/>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0" name="Freeform 23"/>
            <p:cNvSpPr>
              <a:spLocks/>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1" name="Freeform 24"/>
            <p:cNvSpPr>
              <a:spLocks/>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2" name="Freeform 25"/>
            <p:cNvSpPr>
              <a:spLocks/>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3" name="Freeform 26"/>
            <p:cNvSpPr>
              <a:spLocks/>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4" name="Freeform 27"/>
            <p:cNvSpPr>
              <a:spLocks/>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5" name="Freeform 28"/>
            <p:cNvSpPr>
              <a:spLocks/>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6" name="Freeform 29"/>
            <p:cNvSpPr>
              <a:spLocks/>
            </p:cNvSpPr>
            <p:nvPr/>
          </p:nvSpPr>
          <p:spPr bwMode="auto">
            <a:xfrm>
              <a:off x="6424613" y="3216276"/>
              <a:ext cx="31750" cy="31750"/>
            </a:xfrm>
            <a:custGeom>
              <a:avLst/>
              <a:gdLst>
                <a:gd name="T0" fmla="*/ 7 w 10"/>
                <a:gd name="T1" fmla="*/ 8 h 10"/>
                <a:gd name="T2" fmla="*/ 0 w 10"/>
                <a:gd name="T3" fmla="*/ 8 h 10"/>
                <a:gd name="T4" fmla="*/ 7 w 10"/>
                <a:gd name="T5" fmla="*/ 8 h 10"/>
              </a:gdLst>
              <a:ahLst/>
              <a:cxnLst>
                <a:cxn ang="0">
                  <a:pos x="T0" y="T1"/>
                </a:cxn>
                <a:cxn ang="0">
                  <a:pos x="T2" y="T3"/>
                </a:cxn>
                <a:cxn ang="0">
                  <a:pos x="T4" y="T5"/>
                </a:cxn>
              </a:cxnLst>
              <a:rect l="0" t="0" r="r" b="b"/>
              <a:pathLst>
                <a:path w="10" h="10">
                  <a:moveTo>
                    <a:pt x="7" y="8"/>
                  </a:moveTo>
                  <a:cubicBezTo>
                    <a:pt x="10" y="0"/>
                    <a:pt x="0" y="0"/>
                    <a:pt x="0" y="8"/>
                  </a:cubicBezTo>
                  <a:cubicBezTo>
                    <a:pt x="3" y="10"/>
                    <a:pt x="5" y="10"/>
                    <a:pt x="7"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7" name="Freeform 30"/>
            <p:cNvSpPr>
              <a:spLocks/>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8" name="Freeform 31"/>
            <p:cNvSpPr>
              <a:spLocks/>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9" name="Freeform 32"/>
            <p:cNvSpPr>
              <a:spLocks/>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0" name="Freeform 33"/>
            <p:cNvSpPr>
              <a:spLocks/>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1" name="Freeform 34"/>
            <p:cNvSpPr>
              <a:spLocks noEditPoints="1"/>
            </p:cNvSpPr>
            <p:nvPr/>
          </p:nvSpPr>
          <p:spPr bwMode="auto">
            <a:xfrm>
              <a:off x="6269038" y="3198813"/>
              <a:ext cx="84138" cy="46038"/>
            </a:xfrm>
            <a:custGeom>
              <a:avLst/>
              <a:gdLst>
                <a:gd name="T0" fmla="*/ 26 w 26"/>
                <a:gd name="T1" fmla="*/ 6 h 14"/>
                <a:gd name="T2" fmla="*/ 9 w 26"/>
                <a:gd name="T3" fmla="*/ 5 h 14"/>
                <a:gd name="T4" fmla="*/ 0 w 26"/>
                <a:gd name="T5" fmla="*/ 4 h 14"/>
                <a:gd name="T6" fmla="*/ 0 w 26"/>
                <a:gd name="T7" fmla="*/ 11 h 14"/>
                <a:gd name="T8" fmla="*/ 4 w 26"/>
                <a:gd name="T9" fmla="*/ 14 h 14"/>
                <a:gd name="T10" fmla="*/ 10 w 26"/>
                <a:gd name="T11" fmla="*/ 12 h 14"/>
                <a:gd name="T12" fmla="*/ 11 w 26"/>
                <a:gd name="T13" fmla="*/ 9 h 14"/>
                <a:gd name="T14" fmla="*/ 16 w 26"/>
                <a:gd name="T15" fmla="*/ 9 h 14"/>
                <a:gd name="T16" fmla="*/ 14 w 26"/>
                <a:gd name="T17" fmla="*/ 12 h 14"/>
                <a:gd name="T18" fmla="*/ 20 w 26"/>
                <a:gd name="T19" fmla="*/ 14 h 14"/>
                <a:gd name="T20" fmla="*/ 22 w 26"/>
                <a:gd name="T21" fmla="*/ 12 h 14"/>
                <a:gd name="T22" fmla="*/ 20 w 26"/>
                <a:gd name="T23" fmla="*/ 6 h 14"/>
                <a:gd name="T24" fmla="*/ 23 w 26"/>
                <a:gd name="T25" fmla="*/ 8 h 14"/>
                <a:gd name="T26" fmla="*/ 26 w 26"/>
                <a:gd name="T27" fmla="*/ 6 h 14"/>
                <a:gd name="T28" fmla="*/ 7 w 26"/>
                <a:gd name="T29" fmla="*/ 9 h 14"/>
                <a:gd name="T30" fmla="*/ 5 w 26"/>
                <a:gd name="T31" fmla="*/ 8 h 14"/>
                <a:gd name="T32" fmla="*/ 8 w 26"/>
                <a:gd name="T33" fmla="*/ 4 h 14"/>
                <a:gd name="T34" fmla="*/ 7 w 26"/>
                <a:gd name="T3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4">
                  <a:moveTo>
                    <a:pt x="26" y="6"/>
                  </a:moveTo>
                  <a:cubicBezTo>
                    <a:pt x="23" y="0"/>
                    <a:pt x="15" y="6"/>
                    <a:pt x="9" y="5"/>
                  </a:cubicBezTo>
                  <a:cubicBezTo>
                    <a:pt x="7" y="1"/>
                    <a:pt x="2" y="1"/>
                    <a:pt x="0" y="4"/>
                  </a:cubicBezTo>
                  <a:cubicBezTo>
                    <a:pt x="1" y="6"/>
                    <a:pt x="2" y="9"/>
                    <a:pt x="0" y="11"/>
                  </a:cubicBezTo>
                  <a:cubicBezTo>
                    <a:pt x="1" y="12"/>
                    <a:pt x="2" y="13"/>
                    <a:pt x="4" y="14"/>
                  </a:cubicBezTo>
                  <a:cubicBezTo>
                    <a:pt x="7" y="12"/>
                    <a:pt x="7" y="13"/>
                    <a:pt x="10" y="12"/>
                  </a:cubicBezTo>
                  <a:cubicBezTo>
                    <a:pt x="12" y="11"/>
                    <a:pt x="10" y="10"/>
                    <a:pt x="11" y="9"/>
                  </a:cubicBezTo>
                  <a:cubicBezTo>
                    <a:pt x="12" y="9"/>
                    <a:pt x="14" y="7"/>
                    <a:pt x="16" y="9"/>
                  </a:cubicBezTo>
                  <a:cubicBezTo>
                    <a:pt x="14" y="10"/>
                    <a:pt x="14" y="11"/>
                    <a:pt x="14" y="12"/>
                  </a:cubicBezTo>
                  <a:cubicBezTo>
                    <a:pt x="16" y="14"/>
                    <a:pt x="18" y="10"/>
                    <a:pt x="20" y="14"/>
                  </a:cubicBezTo>
                  <a:cubicBezTo>
                    <a:pt x="21" y="13"/>
                    <a:pt x="22" y="14"/>
                    <a:pt x="22" y="12"/>
                  </a:cubicBezTo>
                  <a:cubicBezTo>
                    <a:pt x="18" y="12"/>
                    <a:pt x="18" y="10"/>
                    <a:pt x="20" y="6"/>
                  </a:cubicBezTo>
                  <a:cubicBezTo>
                    <a:pt x="21" y="6"/>
                    <a:pt x="22" y="7"/>
                    <a:pt x="23" y="8"/>
                  </a:cubicBezTo>
                  <a:cubicBezTo>
                    <a:pt x="24" y="7"/>
                    <a:pt x="25" y="8"/>
                    <a:pt x="26" y="6"/>
                  </a:cubicBezTo>
                  <a:close/>
                  <a:moveTo>
                    <a:pt x="7" y="9"/>
                  </a:moveTo>
                  <a:cubicBezTo>
                    <a:pt x="6" y="9"/>
                    <a:pt x="5" y="8"/>
                    <a:pt x="5" y="8"/>
                  </a:cubicBezTo>
                  <a:cubicBezTo>
                    <a:pt x="6" y="6"/>
                    <a:pt x="7" y="5"/>
                    <a:pt x="8" y="4"/>
                  </a:cubicBezTo>
                  <a:cubicBezTo>
                    <a:pt x="8" y="6"/>
                    <a:pt x="8" y="9"/>
                    <a:pt x="7" y="9"/>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2" name="Freeform 35"/>
            <p:cNvSpPr>
              <a:spLocks/>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3" name="Freeform 36"/>
            <p:cNvSpPr>
              <a:spLocks/>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4" name="Freeform 37"/>
            <p:cNvSpPr>
              <a:spLocks/>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5" name="Freeform 38"/>
            <p:cNvSpPr>
              <a:spLocks/>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6" name="Freeform 39"/>
            <p:cNvSpPr>
              <a:spLocks/>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7" name="Freeform 40"/>
            <p:cNvSpPr>
              <a:spLocks/>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8" name="Freeform 41"/>
            <p:cNvSpPr>
              <a:spLocks/>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9" name="Freeform 42"/>
            <p:cNvSpPr>
              <a:spLocks/>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0" name="Freeform 43"/>
            <p:cNvSpPr>
              <a:spLocks/>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1" name="Freeform 44"/>
            <p:cNvSpPr>
              <a:spLocks/>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2" name="Freeform 45"/>
            <p:cNvSpPr>
              <a:spLocks/>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3" name="Freeform 46"/>
            <p:cNvSpPr>
              <a:spLocks/>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4" name="Freeform 47"/>
            <p:cNvSpPr>
              <a:spLocks/>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5" name="Freeform 48"/>
            <p:cNvSpPr>
              <a:spLocks/>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6" name="Freeform 49"/>
            <p:cNvSpPr>
              <a:spLocks/>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7" name="Freeform 50"/>
            <p:cNvSpPr>
              <a:spLocks/>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8" name="Freeform 51"/>
            <p:cNvSpPr>
              <a:spLocks/>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9" name="Freeform 52"/>
            <p:cNvSpPr>
              <a:spLocks/>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0" name="Freeform 53"/>
            <p:cNvSpPr>
              <a:spLocks/>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1" name="Freeform 54"/>
            <p:cNvSpPr>
              <a:spLocks/>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2" name="Freeform 55"/>
            <p:cNvSpPr>
              <a:spLocks/>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3" name="Freeform 56"/>
            <p:cNvSpPr>
              <a:spLocks/>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4" name="Freeform 57"/>
            <p:cNvSpPr>
              <a:spLocks/>
            </p:cNvSpPr>
            <p:nvPr/>
          </p:nvSpPr>
          <p:spPr bwMode="auto">
            <a:xfrm>
              <a:off x="6824663" y="3265488"/>
              <a:ext cx="28575" cy="33338"/>
            </a:xfrm>
            <a:custGeom>
              <a:avLst/>
              <a:gdLst>
                <a:gd name="T0" fmla="*/ 0 w 9"/>
                <a:gd name="T1" fmla="*/ 7 h 10"/>
                <a:gd name="T2" fmla="*/ 9 w 9"/>
                <a:gd name="T3" fmla="*/ 3 h 10"/>
                <a:gd name="T4" fmla="*/ 2 w 9"/>
                <a:gd name="T5" fmla="*/ 0 h 10"/>
                <a:gd name="T6" fmla="*/ 0 w 9"/>
                <a:gd name="T7" fmla="*/ 7 h 10"/>
              </a:gdLst>
              <a:ahLst/>
              <a:cxnLst>
                <a:cxn ang="0">
                  <a:pos x="T0" y="T1"/>
                </a:cxn>
                <a:cxn ang="0">
                  <a:pos x="T2" y="T3"/>
                </a:cxn>
                <a:cxn ang="0">
                  <a:pos x="T4" y="T5"/>
                </a:cxn>
                <a:cxn ang="0">
                  <a:pos x="T6" y="T7"/>
                </a:cxn>
              </a:cxnLst>
              <a:rect l="0" t="0" r="r" b="b"/>
              <a:pathLst>
                <a:path w="9" h="10">
                  <a:moveTo>
                    <a:pt x="0" y="7"/>
                  </a:moveTo>
                  <a:cubicBezTo>
                    <a:pt x="3" y="10"/>
                    <a:pt x="7" y="5"/>
                    <a:pt x="9" y="3"/>
                  </a:cubicBezTo>
                  <a:cubicBezTo>
                    <a:pt x="6" y="3"/>
                    <a:pt x="3" y="0"/>
                    <a:pt x="2" y="0"/>
                  </a:cubicBezTo>
                  <a:cubicBezTo>
                    <a:pt x="3" y="3"/>
                    <a:pt x="0" y="4"/>
                    <a:pt x="0" y="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5" name="Freeform 58"/>
            <p:cNvSpPr>
              <a:spLocks/>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6" name="Freeform 59"/>
            <p:cNvSpPr>
              <a:spLocks/>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7" name="Freeform 60"/>
            <p:cNvSpPr>
              <a:spLocks/>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8" name="Freeform 61"/>
            <p:cNvSpPr>
              <a:spLocks/>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9"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40"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41"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42" name="Freeform 65"/>
            <p:cNvSpPr>
              <a:spLocks noEditPoints="1"/>
            </p:cNvSpPr>
            <p:nvPr/>
          </p:nvSpPr>
          <p:spPr bwMode="auto">
            <a:xfrm>
              <a:off x="6772276" y="3287713"/>
              <a:ext cx="611188" cy="298450"/>
            </a:xfrm>
            <a:custGeom>
              <a:avLst/>
              <a:gdLst>
                <a:gd name="T0" fmla="*/ 148 w 188"/>
                <a:gd name="T1" fmla="*/ 7 h 90"/>
                <a:gd name="T2" fmla="*/ 132 w 188"/>
                <a:gd name="T3" fmla="*/ 7 h 90"/>
                <a:gd name="T4" fmla="*/ 114 w 188"/>
                <a:gd name="T5" fmla="*/ 4 h 90"/>
                <a:gd name="T6" fmla="*/ 122 w 188"/>
                <a:gd name="T7" fmla="*/ 9 h 90"/>
                <a:gd name="T8" fmla="*/ 105 w 188"/>
                <a:gd name="T9" fmla="*/ 18 h 90"/>
                <a:gd name="T10" fmla="*/ 95 w 188"/>
                <a:gd name="T11" fmla="*/ 18 h 90"/>
                <a:gd name="T12" fmla="*/ 81 w 188"/>
                <a:gd name="T13" fmla="*/ 32 h 90"/>
                <a:gd name="T14" fmla="*/ 90 w 188"/>
                <a:gd name="T15" fmla="*/ 40 h 90"/>
                <a:gd name="T16" fmla="*/ 82 w 188"/>
                <a:gd name="T17" fmla="*/ 50 h 90"/>
                <a:gd name="T18" fmla="*/ 60 w 188"/>
                <a:gd name="T19" fmla="*/ 49 h 90"/>
                <a:gd name="T20" fmla="*/ 45 w 188"/>
                <a:gd name="T21" fmla="*/ 54 h 90"/>
                <a:gd name="T22" fmla="*/ 31 w 188"/>
                <a:gd name="T23" fmla="*/ 72 h 90"/>
                <a:gd name="T24" fmla="*/ 22 w 188"/>
                <a:gd name="T25" fmla="*/ 63 h 90"/>
                <a:gd name="T26" fmla="*/ 4 w 188"/>
                <a:gd name="T27" fmla="*/ 83 h 90"/>
                <a:gd name="T28" fmla="*/ 13 w 188"/>
                <a:gd name="T29" fmla="*/ 87 h 90"/>
                <a:gd name="T30" fmla="*/ 19 w 188"/>
                <a:gd name="T31" fmla="*/ 80 h 90"/>
                <a:gd name="T32" fmla="*/ 35 w 188"/>
                <a:gd name="T33" fmla="*/ 76 h 90"/>
                <a:gd name="T34" fmla="*/ 53 w 188"/>
                <a:gd name="T35" fmla="*/ 74 h 90"/>
                <a:gd name="T36" fmla="*/ 63 w 188"/>
                <a:gd name="T37" fmla="*/ 62 h 90"/>
                <a:gd name="T38" fmla="*/ 81 w 188"/>
                <a:gd name="T39" fmla="*/ 57 h 90"/>
                <a:gd name="T40" fmla="*/ 84 w 188"/>
                <a:gd name="T41" fmla="*/ 57 h 90"/>
                <a:gd name="T42" fmla="*/ 89 w 188"/>
                <a:gd name="T43" fmla="*/ 50 h 90"/>
                <a:gd name="T44" fmla="*/ 95 w 188"/>
                <a:gd name="T45" fmla="*/ 52 h 90"/>
                <a:gd name="T46" fmla="*/ 110 w 188"/>
                <a:gd name="T47" fmla="*/ 48 h 90"/>
                <a:gd name="T48" fmla="*/ 117 w 188"/>
                <a:gd name="T49" fmla="*/ 40 h 90"/>
                <a:gd name="T50" fmla="*/ 120 w 188"/>
                <a:gd name="T51" fmla="*/ 43 h 90"/>
                <a:gd name="T52" fmla="*/ 137 w 188"/>
                <a:gd name="T53" fmla="*/ 34 h 90"/>
                <a:gd name="T54" fmla="*/ 155 w 188"/>
                <a:gd name="T55" fmla="*/ 26 h 90"/>
                <a:gd name="T56" fmla="*/ 161 w 188"/>
                <a:gd name="T57" fmla="*/ 30 h 90"/>
                <a:gd name="T58" fmla="*/ 181 w 188"/>
                <a:gd name="T59" fmla="*/ 8 h 90"/>
                <a:gd name="T60" fmla="*/ 7 w 188"/>
                <a:gd name="T61" fmla="*/ 77 h 90"/>
                <a:gd name="T62" fmla="*/ 19 w 188"/>
                <a:gd name="T63" fmla="*/ 68 h 90"/>
                <a:gd name="T64" fmla="*/ 42 w 188"/>
                <a:gd name="T65" fmla="*/ 68 h 90"/>
                <a:gd name="T66" fmla="*/ 42 w 188"/>
                <a:gd name="T67" fmla="*/ 66 h 90"/>
                <a:gd name="T68" fmla="*/ 42 w 188"/>
                <a:gd name="T69" fmla="*/ 68 h 90"/>
                <a:gd name="T70" fmla="*/ 52 w 188"/>
                <a:gd name="T71" fmla="*/ 61 h 90"/>
                <a:gd name="T72" fmla="*/ 57 w 188"/>
                <a:gd name="T73" fmla="*/ 55 h 90"/>
                <a:gd name="T74" fmla="*/ 70 w 188"/>
                <a:gd name="T75" fmla="*/ 60 h 90"/>
                <a:gd name="T76" fmla="*/ 70 w 188"/>
                <a:gd name="T77" fmla="*/ 51 h 90"/>
                <a:gd name="T78" fmla="*/ 70 w 188"/>
                <a:gd name="T79" fmla="*/ 60 h 90"/>
                <a:gd name="T80" fmla="*/ 79 w 188"/>
                <a:gd name="T81" fmla="*/ 50 h 90"/>
                <a:gd name="T82" fmla="*/ 95 w 188"/>
                <a:gd name="T83" fmla="*/ 20 h 90"/>
                <a:gd name="T84" fmla="*/ 98 w 188"/>
                <a:gd name="T85" fmla="*/ 39 h 90"/>
                <a:gd name="T86" fmla="*/ 100 w 188"/>
                <a:gd name="T87" fmla="*/ 39 h 90"/>
                <a:gd name="T88" fmla="*/ 91 w 188"/>
                <a:gd name="T89" fmla="*/ 33 h 90"/>
                <a:gd name="T90" fmla="*/ 97 w 188"/>
                <a:gd name="T91" fmla="*/ 30 h 90"/>
                <a:gd name="T92" fmla="*/ 104 w 188"/>
                <a:gd name="T93" fmla="*/ 35 h 90"/>
                <a:gd name="T94" fmla="*/ 111 w 188"/>
                <a:gd name="T95" fmla="*/ 30 h 90"/>
                <a:gd name="T96" fmla="*/ 122 w 188"/>
                <a:gd name="T97" fmla="*/ 21 h 90"/>
                <a:gd name="T98" fmla="*/ 130 w 188"/>
                <a:gd name="T99" fmla="*/ 28 h 90"/>
                <a:gd name="T100" fmla="*/ 130 w 188"/>
                <a:gd name="T101" fmla="*/ 17 h 90"/>
                <a:gd name="T102" fmla="*/ 130 w 188"/>
                <a:gd name="T103" fmla="*/ 1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 h="90">
                  <a:moveTo>
                    <a:pt x="181" y="8"/>
                  </a:moveTo>
                  <a:cubicBezTo>
                    <a:pt x="172" y="4"/>
                    <a:pt x="163" y="4"/>
                    <a:pt x="155" y="2"/>
                  </a:cubicBezTo>
                  <a:cubicBezTo>
                    <a:pt x="154" y="5"/>
                    <a:pt x="150" y="8"/>
                    <a:pt x="148" y="7"/>
                  </a:cubicBezTo>
                  <a:cubicBezTo>
                    <a:pt x="148" y="3"/>
                    <a:pt x="151" y="5"/>
                    <a:pt x="153" y="1"/>
                  </a:cubicBezTo>
                  <a:cubicBezTo>
                    <a:pt x="150" y="0"/>
                    <a:pt x="147" y="1"/>
                    <a:pt x="144" y="4"/>
                  </a:cubicBezTo>
                  <a:cubicBezTo>
                    <a:pt x="140" y="4"/>
                    <a:pt x="136" y="2"/>
                    <a:pt x="132" y="7"/>
                  </a:cubicBezTo>
                  <a:cubicBezTo>
                    <a:pt x="131" y="5"/>
                    <a:pt x="127" y="7"/>
                    <a:pt x="128" y="5"/>
                  </a:cubicBezTo>
                  <a:cubicBezTo>
                    <a:pt x="129" y="4"/>
                    <a:pt x="130" y="4"/>
                    <a:pt x="132" y="1"/>
                  </a:cubicBezTo>
                  <a:cubicBezTo>
                    <a:pt x="126" y="2"/>
                    <a:pt x="120" y="0"/>
                    <a:pt x="114" y="4"/>
                  </a:cubicBezTo>
                  <a:cubicBezTo>
                    <a:pt x="111" y="1"/>
                    <a:pt x="109" y="2"/>
                    <a:pt x="107" y="3"/>
                  </a:cubicBezTo>
                  <a:cubicBezTo>
                    <a:pt x="104" y="7"/>
                    <a:pt x="111" y="8"/>
                    <a:pt x="113" y="12"/>
                  </a:cubicBezTo>
                  <a:cubicBezTo>
                    <a:pt x="116" y="9"/>
                    <a:pt x="120" y="13"/>
                    <a:pt x="122" y="9"/>
                  </a:cubicBezTo>
                  <a:cubicBezTo>
                    <a:pt x="124" y="12"/>
                    <a:pt x="121" y="17"/>
                    <a:pt x="119" y="20"/>
                  </a:cubicBezTo>
                  <a:cubicBezTo>
                    <a:pt x="117" y="18"/>
                    <a:pt x="119" y="15"/>
                    <a:pt x="116" y="14"/>
                  </a:cubicBezTo>
                  <a:cubicBezTo>
                    <a:pt x="112" y="17"/>
                    <a:pt x="108" y="16"/>
                    <a:pt x="105" y="18"/>
                  </a:cubicBezTo>
                  <a:cubicBezTo>
                    <a:pt x="106" y="20"/>
                    <a:pt x="105" y="22"/>
                    <a:pt x="103" y="24"/>
                  </a:cubicBezTo>
                  <a:cubicBezTo>
                    <a:pt x="100" y="21"/>
                    <a:pt x="105" y="19"/>
                    <a:pt x="103" y="16"/>
                  </a:cubicBezTo>
                  <a:cubicBezTo>
                    <a:pt x="101" y="19"/>
                    <a:pt x="96" y="16"/>
                    <a:pt x="95" y="18"/>
                  </a:cubicBezTo>
                  <a:cubicBezTo>
                    <a:pt x="94" y="18"/>
                    <a:pt x="93" y="17"/>
                    <a:pt x="92" y="16"/>
                  </a:cubicBezTo>
                  <a:cubicBezTo>
                    <a:pt x="85" y="16"/>
                    <a:pt x="90" y="27"/>
                    <a:pt x="84" y="27"/>
                  </a:cubicBezTo>
                  <a:cubicBezTo>
                    <a:pt x="84" y="30"/>
                    <a:pt x="84" y="31"/>
                    <a:pt x="81" y="32"/>
                  </a:cubicBezTo>
                  <a:cubicBezTo>
                    <a:pt x="82" y="33"/>
                    <a:pt x="83" y="32"/>
                    <a:pt x="84" y="34"/>
                  </a:cubicBezTo>
                  <a:cubicBezTo>
                    <a:pt x="85" y="33"/>
                    <a:pt x="84" y="31"/>
                    <a:pt x="86" y="31"/>
                  </a:cubicBezTo>
                  <a:cubicBezTo>
                    <a:pt x="89" y="34"/>
                    <a:pt x="92" y="35"/>
                    <a:pt x="90" y="40"/>
                  </a:cubicBezTo>
                  <a:cubicBezTo>
                    <a:pt x="88" y="39"/>
                    <a:pt x="87" y="41"/>
                    <a:pt x="86" y="40"/>
                  </a:cubicBezTo>
                  <a:cubicBezTo>
                    <a:pt x="84" y="44"/>
                    <a:pt x="87" y="47"/>
                    <a:pt x="86" y="51"/>
                  </a:cubicBezTo>
                  <a:cubicBezTo>
                    <a:pt x="85" y="50"/>
                    <a:pt x="84" y="51"/>
                    <a:pt x="82" y="50"/>
                  </a:cubicBezTo>
                  <a:cubicBezTo>
                    <a:pt x="84" y="47"/>
                    <a:pt x="82" y="44"/>
                    <a:pt x="80" y="41"/>
                  </a:cubicBezTo>
                  <a:cubicBezTo>
                    <a:pt x="75" y="43"/>
                    <a:pt x="68" y="45"/>
                    <a:pt x="66" y="52"/>
                  </a:cubicBezTo>
                  <a:cubicBezTo>
                    <a:pt x="64" y="50"/>
                    <a:pt x="63" y="48"/>
                    <a:pt x="60" y="49"/>
                  </a:cubicBezTo>
                  <a:cubicBezTo>
                    <a:pt x="61" y="51"/>
                    <a:pt x="63" y="52"/>
                    <a:pt x="62" y="53"/>
                  </a:cubicBezTo>
                  <a:cubicBezTo>
                    <a:pt x="60" y="53"/>
                    <a:pt x="58" y="52"/>
                    <a:pt x="57" y="55"/>
                  </a:cubicBezTo>
                  <a:cubicBezTo>
                    <a:pt x="54" y="50"/>
                    <a:pt x="48" y="59"/>
                    <a:pt x="45" y="54"/>
                  </a:cubicBezTo>
                  <a:cubicBezTo>
                    <a:pt x="41" y="56"/>
                    <a:pt x="42" y="61"/>
                    <a:pt x="41" y="64"/>
                  </a:cubicBezTo>
                  <a:cubicBezTo>
                    <a:pt x="37" y="64"/>
                    <a:pt x="39" y="60"/>
                    <a:pt x="37" y="60"/>
                  </a:cubicBezTo>
                  <a:cubicBezTo>
                    <a:pt x="34" y="64"/>
                    <a:pt x="32" y="68"/>
                    <a:pt x="31" y="72"/>
                  </a:cubicBezTo>
                  <a:cubicBezTo>
                    <a:pt x="29" y="73"/>
                    <a:pt x="28" y="73"/>
                    <a:pt x="27" y="72"/>
                  </a:cubicBezTo>
                  <a:cubicBezTo>
                    <a:pt x="27" y="67"/>
                    <a:pt x="33" y="66"/>
                    <a:pt x="31" y="62"/>
                  </a:cubicBezTo>
                  <a:cubicBezTo>
                    <a:pt x="27" y="60"/>
                    <a:pt x="25" y="67"/>
                    <a:pt x="22" y="63"/>
                  </a:cubicBezTo>
                  <a:cubicBezTo>
                    <a:pt x="17" y="74"/>
                    <a:pt x="4" y="67"/>
                    <a:pt x="0" y="77"/>
                  </a:cubicBezTo>
                  <a:cubicBezTo>
                    <a:pt x="2" y="80"/>
                    <a:pt x="4" y="78"/>
                    <a:pt x="6" y="79"/>
                  </a:cubicBezTo>
                  <a:cubicBezTo>
                    <a:pt x="5" y="81"/>
                    <a:pt x="6" y="83"/>
                    <a:pt x="4" y="83"/>
                  </a:cubicBezTo>
                  <a:cubicBezTo>
                    <a:pt x="6" y="84"/>
                    <a:pt x="6" y="85"/>
                    <a:pt x="7" y="86"/>
                  </a:cubicBezTo>
                  <a:cubicBezTo>
                    <a:pt x="6" y="88"/>
                    <a:pt x="6" y="89"/>
                    <a:pt x="6" y="90"/>
                  </a:cubicBezTo>
                  <a:cubicBezTo>
                    <a:pt x="8" y="88"/>
                    <a:pt x="11" y="90"/>
                    <a:pt x="13" y="87"/>
                  </a:cubicBezTo>
                  <a:cubicBezTo>
                    <a:pt x="12" y="86"/>
                    <a:pt x="12" y="82"/>
                    <a:pt x="15" y="82"/>
                  </a:cubicBezTo>
                  <a:cubicBezTo>
                    <a:pt x="16" y="83"/>
                    <a:pt x="16" y="86"/>
                    <a:pt x="18" y="85"/>
                  </a:cubicBezTo>
                  <a:cubicBezTo>
                    <a:pt x="17" y="84"/>
                    <a:pt x="18" y="82"/>
                    <a:pt x="19" y="80"/>
                  </a:cubicBezTo>
                  <a:cubicBezTo>
                    <a:pt x="23" y="85"/>
                    <a:pt x="29" y="76"/>
                    <a:pt x="30" y="81"/>
                  </a:cubicBezTo>
                  <a:cubicBezTo>
                    <a:pt x="34" y="80"/>
                    <a:pt x="31" y="76"/>
                    <a:pt x="32" y="74"/>
                  </a:cubicBezTo>
                  <a:cubicBezTo>
                    <a:pt x="34" y="73"/>
                    <a:pt x="33" y="75"/>
                    <a:pt x="35" y="76"/>
                  </a:cubicBezTo>
                  <a:cubicBezTo>
                    <a:pt x="39" y="74"/>
                    <a:pt x="43" y="76"/>
                    <a:pt x="47" y="74"/>
                  </a:cubicBezTo>
                  <a:cubicBezTo>
                    <a:pt x="47" y="73"/>
                    <a:pt x="44" y="72"/>
                    <a:pt x="45" y="70"/>
                  </a:cubicBezTo>
                  <a:cubicBezTo>
                    <a:pt x="48" y="68"/>
                    <a:pt x="52" y="72"/>
                    <a:pt x="53" y="74"/>
                  </a:cubicBezTo>
                  <a:cubicBezTo>
                    <a:pt x="55" y="72"/>
                    <a:pt x="54" y="71"/>
                    <a:pt x="55" y="69"/>
                  </a:cubicBezTo>
                  <a:cubicBezTo>
                    <a:pt x="57" y="69"/>
                    <a:pt x="58" y="69"/>
                    <a:pt x="59" y="69"/>
                  </a:cubicBezTo>
                  <a:cubicBezTo>
                    <a:pt x="62" y="67"/>
                    <a:pt x="60" y="65"/>
                    <a:pt x="63" y="62"/>
                  </a:cubicBezTo>
                  <a:cubicBezTo>
                    <a:pt x="64" y="63"/>
                    <a:pt x="65" y="62"/>
                    <a:pt x="66" y="62"/>
                  </a:cubicBezTo>
                  <a:cubicBezTo>
                    <a:pt x="66" y="65"/>
                    <a:pt x="68" y="64"/>
                    <a:pt x="69" y="66"/>
                  </a:cubicBezTo>
                  <a:cubicBezTo>
                    <a:pt x="73" y="62"/>
                    <a:pt x="77" y="62"/>
                    <a:pt x="81" y="57"/>
                  </a:cubicBezTo>
                  <a:cubicBezTo>
                    <a:pt x="81" y="56"/>
                    <a:pt x="79" y="55"/>
                    <a:pt x="79" y="54"/>
                  </a:cubicBezTo>
                  <a:cubicBezTo>
                    <a:pt x="82" y="52"/>
                    <a:pt x="85" y="54"/>
                    <a:pt x="86" y="52"/>
                  </a:cubicBezTo>
                  <a:cubicBezTo>
                    <a:pt x="90" y="54"/>
                    <a:pt x="85" y="55"/>
                    <a:pt x="84" y="57"/>
                  </a:cubicBezTo>
                  <a:cubicBezTo>
                    <a:pt x="88" y="59"/>
                    <a:pt x="91" y="55"/>
                    <a:pt x="93" y="55"/>
                  </a:cubicBezTo>
                  <a:cubicBezTo>
                    <a:pt x="94" y="54"/>
                    <a:pt x="93" y="53"/>
                    <a:pt x="94" y="51"/>
                  </a:cubicBezTo>
                  <a:cubicBezTo>
                    <a:pt x="92" y="50"/>
                    <a:pt x="91" y="52"/>
                    <a:pt x="89" y="50"/>
                  </a:cubicBezTo>
                  <a:cubicBezTo>
                    <a:pt x="91" y="44"/>
                    <a:pt x="100" y="43"/>
                    <a:pt x="105" y="41"/>
                  </a:cubicBezTo>
                  <a:cubicBezTo>
                    <a:pt x="104" y="46"/>
                    <a:pt x="99" y="45"/>
                    <a:pt x="96" y="45"/>
                  </a:cubicBezTo>
                  <a:cubicBezTo>
                    <a:pt x="95" y="48"/>
                    <a:pt x="95" y="50"/>
                    <a:pt x="95" y="52"/>
                  </a:cubicBezTo>
                  <a:cubicBezTo>
                    <a:pt x="95" y="53"/>
                    <a:pt x="98" y="52"/>
                    <a:pt x="98" y="52"/>
                  </a:cubicBezTo>
                  <a:cubicBezTo>
                    <a:pt x="98" y="51"/>
                    <a:pt x="99" y="50"/>
                    <a:pt x="99" y="49"/>
                  </a:cubicBezTo>
                  <a:cubicBezTo>
                    <a:pt x="102" y="49"/>
                    <a:pt x="109" y="49"/>
                    <a:pt x="110" y="48"/>
                  </a:cubicBezTo>
                  <a:cubicBezTo>
                    <a:pt x="111" y="46"/>
                    <a:pt x="108" y="45"/>
                    <a:pt x="110" y="43"/>
                  </a:cubicBezTo>
                  <a:cubicBezTo>
                    <a:pt x="112" y="43"/>
                    <a:pt x="114" y="45"/>
                    <a:pt x="115" y="44"/>
                  </a:cubicBezTo>
                  <a:cubicBezTo>
                    <a:pt x="115" y="42"/>
                    <a:pt x="117" y="41"/>
                    <a:pt x="117" y="40"/>
                  </a:cubicBezTo>
                  <a:cubicBezTo>
                    <a:pt x="115" y="40"/>
                    <a:pt x="114" y="42"/>
                    <a:pt x="113" y="41"/>
                  </a:cubicBezTo>
                  <a:cubicBezTo>
                    <a:pt x="115" y="38"/>
                    <a:pt x="111" y="37"/>
                    <a:pt x="113" y="34"/>
                  </a:cubicBezTo>
                  <a:cubicBezTo>
                    <a:pt x="117" y="35"/>
                    <a:pt x="117" y="40"/>
                    <a:pt x="120" y="43"/>
                  </a:cubicBezTo>
                  <a:cubicBezTo>
                    <a:pt x="123" y="41"/>
                    <a:pt x="125" y="41"/>
                    <a:pt x="128" y="39"/>
                  </a:cubicBezTo>
                  <a:cubicBezTo>
                    <a:pt x="127" y="38"/>
                    <a:pt x="126" y="38"/>
                    <a:pt x="126" y="37"/>
                  </a:cubicBezTo>
                  <a:cubicBezTo>
                    <a:pt x="131" y="36"/>
                    <a:pt x="133" y="39"/>
                    <a:pt x="137" y="34"/>
                  </a:cubicBezTo>
                  <a:cubicBezTo>
                    <a:pt x="136" y="31"/>
                    <a:pt x="135" y="36"/>
                    <a:pt x="134" y="33"/>
                  </a:cubicBezTo>
                  <a:cubicBezTo>
                    <a:pt x="142" y="26"/>
                    <a:pt x="149" y="30"/>
                    <a:pt x="158" y="29"/>
                  </a:cubicBezTo>
                  <a:cubicBezTo>
                    <a:pt x="156" y="27"/>
                    <a:pt x="155" y="28"/>
                    <a:pt x="155" y="26"/>
                  </a:cubicBezTo>
                  <a:cubicBezTo>
                    <a:pt x="157" y="22"/>
                    <a:pt x="160" y="20"/>
                    <a:pt x="163" y="22"/>
                  </a:cubicBezTo>
                  <a:cubicBezTo>
                    <a:pt x="162" y="23"/>
                    <a:pt x="161" y="24"/>
                    <a:pt x="159" y="25"/>
                  </a:cubicBezTo>
                  <a:cubicBezTo>
                    <a:pt x="162" y="27"/>
                    <a:pt x="162" y="28"/>
                    <a:pt x="161" y="30"/>
                  </a:cubicBezTo>
                  <a:cubicBezTo>
                    <a:pt x="166" y="29"/>
                    <a:pt x="172" y="28"/>
                    <a:pt x="175" y="23"/>
                  </a:cubicBezTo>
                  <a:cubicBezTo>
                    <a:pt x="182" y="28"/>
                    <a:pt x="184" y="19"/>
                    <a:pt x="188" y="16"/>
                  </a:cubicBezTo>
                  <a:cubicBezTo>
                    <a:pt x="185" y="12"/>
                    <a:pt x="182" y="11"/>
                    <a:pt x="181" y="8"/>
                  </a:cubicBezTo>
                  <a:close/>
                  <a:moveTo>
                    <a:pt x="21" y="80"/>
                  </a:moveTo>
                  <a:cubicBezTo>
                    <a:pt x="19" y="78"/>
                    <a:pt x="21" y="75"/>
                    <a:pt x="20" y="73"/>
                  </a:cubicBezTo>
                  <a:cubicBezTo>
                    <a:pt x="14" y="70"/>
                    <a:pt x="14" y="81"/>
                    <a:pt x="7" y="77"/>
                  </a:cubicBezTo>
                  <a:cubicBezTo>
                    <a:pt x="8" y="74"/>
                    <a:pt x="11" y="75"/>
                    <a:pt x="11" y="72"/>
                  </a:cubicBezTo>
                  <a:cubicBezTo>
                    <a:pt x="12" y="73"/>
                    <a:pt x="13" y="72"/>
                    <a:pt x="14" y="73"/>
                  </a:cubicBezTo>
                  <a:cubicBezTo>
                    <a:pt x="15" y="71"/>
                    <a:pt x="19" y="70"/>
                    <a:pt x="19" y="68"/>
                  </a:cubicBezTo>
                  <a:cubicBezTo>
                    <a:pt x="23" y="68"/>
                    <a:pt x="23" y="73"/>
                    <a:pt x="26" y="74"/>
                  </a:cubicBezTo>
                  <a:cubicBezTo>
                    <a:pt x="25" y="76"/>
                    <a:pt x="23" y="80"/>
                    <a:pt x="21" y="80"/>
                  </a:cubicBezTo>
                  <a:close/>
                  <a:moveTo>
                    <a:pt x="42" y="68"/>
                  </a:moveTo>
                  <a:cubicBezTo>
                    <a:pt x="40" y="70"/>
                    <a:pt x="43" y="71"/>
                    <a:pt x="41" y="72"/>
                  </a:cubicBezTo>
                  <a:cubicBezTo>
                    <a:pt x="38" y="72"/>
                    <a:pt x="35" y="69"/>
                    <a:pt x="36" y="66"/>
                  </a:cubicBezTo>
                  <a:cubicBezTo>
                    <a:pt x="38" y="65"/>
                    <a:pt x="40" y="67"/>
                    <a:pt x="42" y="66"/>
                  </a:cubicBezTo>
                  <a:cubicBezTo>
                    <a:pt x="45" y="60"/>
                    <a:pt x="47" y="61"/>
                    <a:pt x="50" y="57"/>
                  </a:cubicBezTo>
                  <a:cubicBezTo>
                    <a:pt x="52" y="58"/>
                    <a:pt x="51" y="59"/>
                    <a:pt x="52" y="60"/>
                  </a:cubicBezTo>
                  <a:cubicBezTo>
                    <a:pt x="47" y="61"/>
                    <a:pt x="47" y="67"/>
                    <a:pt x="42" y="68"/>
                  </a:cubicBezTo>
                  <a:close/>
                  <a:moveTo>
                    <a:pt x="54" y="68"/>
                  </a:moveTo>
                  <a:cubicBezTo>
                    <a:pt x="53" y="68"/>
                    <a:pt x="52" y="68"/>
                    <a:pt x="52" y="68"/>
                  </a:cubicBezTo>
                  <a:cubicBezTo>
                    <a:pt x="51" y="66"/>
                    <a:pt x="50" y="64"/>
                    <a:pt x="52" y="61"/>
                  </a:cubicBezTo>
                  <a:cubicBezTo>
                    <a:pt x="52" y="64"/>
                    <a:pt x="56" y="65"/>
                    <a:pt x="54" y="68"/>
                  </a:cubicBezTo>
                  <a:close/>
                  <a:moveTo>
                    <a:pt x="59" y="64"/>
                  </a:moveTo>
                  <a:cubicBezTo>
                    <a:pt x="59" y="61"/>
                    <a:pt x="58" y="58"/>
                    <a:pt x="57" y="55"/>
                  </a:cubicBezTo>
                  <a:cubicBezTo>
                    <a:pt x="59" y="54"/>
                    <a:pt x="60" y="54"/>
                    <a:pt x="62" y="54"/>
                  </a:cubicBezTo>
                  <a:cubicBezTo>
                    <a:pt x="63" y="57"/>
                    <a:pt x="61" y="62"/>
                    <a:pt x="59" y="64"/>
                  </a:cubicBezTo>
                  <a:close/>
                  <a:moveTo>
                    <a:pt x="70" y="60"/>
                  </a:moveTo>
                  <a:cubicBezTo>
                    <a:pt x="70" y="57"/>
                    <a:pt x="68" y="58"/>
                    <a:pt x="66" y="59"/>
                  </a:cubicBezTo>
                  <a:cubicBezTo>
                    <a:pt x="64" y="57"/>
                    <a:pt x="67" y="54"/>
                    <a:pt x="67" y="51"/>
                  </a:cubicBezTo>
                  <a:cubicBezTo>
                    <a:pt x="68" y="51"/>
                    <a:pt x="69" y="52"/>
                    <a:pt x="70" y="51"/>
                  </a:cubicBezTo>
                  <a:cubicBezTo>
                    <a:pt x="70" y="52"/>
                    <a:pt x="68" y="54"/>
                    <a:pt x="70" y="55"/>
                  </a:cubicBezTo>
                  <a:cubicBezTo>
                    <a:pt x="73" y="57"/>
                    <a:pt x="75" y="52"/>
                    <a:pt x="79" y="55"/>
                  </a:cubicBezTo>
                  <a:cubicBezTo>
                    <a:pt x="76" y="57"/>
                    <a:pt x="73" y="57"/>
                    <a:pt x="70" y="60"/>
                  </a:cubicBezTo>
                  <a:close/>
                  <a:moveTo>
                    <a:pt x="75" y="52"/>
                  </a:moveTo>
                  <a:cubicBezTo>
                    <a:pt x="73" y="50"/>
                    <a:pt x="74" y="48"/>
                    <a:pt x="76" y="46"/>
                  </a:cubicBezTo>
                  <a:cubicBezTo>
                    <a:pt x="78" y="47"/>
                    <a:pt x="79" y="48"/>
                    <a:pt x="79" y="50"/>
                  </a:cubicBezTo>
                  <a:cubicBezTo>
                    <a:pt x="78" y="52"/>
                    <a:pt x="76" y="51"/>
                    <a:pt x="75" y="52"/>
                  </a:cubicBezTo>
                  <a:close/>
                  <a:moveTo>
                    <a:pt x="98" y="22"/>
                  </a:moveTo>
                  <a:cubicBezTo>
                    <a:pt x="96" y="23"/>
                    <a:pt x="95" y="21"/>
                    <a:pt x="95" y="20"/>
                  </a:cubicBezTo>
                  <a:cubicBezTo>
                    <a:pt x="97" y="18"/>
                    <a:pt x="96" y="21"/>
                    <a:pt x="98" y="22"/>
                  </a:cubicBezTo>
                  <a:close/>
                  <a:moveTo>
                    <a:pt x="100" y="39"/>
                  </a:moveTo>
                  <a:cubicBezTo>
                    <a:pt x="100" y="39"/>
                    <a:pt x="99" y="39"/>
                    <a:pt x="98" y="39"/>
                  </a:cubicBezTo>
                  <a:cubicBezTo>
                    <a:pt x="96" y="38"/>
                    <a:pt x="97" y="37"/>
                    <a:pt x="96" y="36"/>
                  </a:cubicBezTo>
                  <a:cubicBezTo>
                    <a:pt x="98" y="35"/>
                    <a:pt x="99" y="35"/>
                    <a:pt x="101" y="35"/>
                  </a:cubicBezTo>
                  <a:cubicBezTo>
                    <a:pt x="101" y="36"/>
                    <a:pt x="101" y="37"/>
                    <a:pt x="100" y="39"/>
                  </a:cubicBezTo>
                  <a:close/>
                  <a:moveTo>
                    <a:pt x="97" y="30"/>
                  </a:moveTo>
                  <a:cubicBezTo>
                    <a:pt x="96" y="31"/>
                    <a:pt x="95" y="33"/>
                    <a:pt x="96" y="33"/>
                  </a:cubicBezTo>
                  <a:cubicBezTo>
                    <a:pt x="95" y="33"/>
                    <a:pt x="93" y="33"/>
                    <a:pt x="91" y="33"/>
                  </a:cubicBezTo>
                  <a:cubicBezTo>
                    <a:pt x="92" y="30"/>
                    <a:pt x="92" y="30"/>
                    <a:pt x="93" y="27"/>
                  </a:cubicBezTo>
                  <a:cubicBezTo>
                    <a:pt x="96" y="29"/>
                    <a:pt x="98" y="29"/>
                    <a:pt x="103" y="30"/>
                  </a:cubicBezTo>
                  <a:cubicBezTo>
                    <a:pt x="101" y="33"/>
                    <a:pt x="99" y="30"/>
                    <a:pt x="97" y="30"/>
                  </a:cubicBezTo>
                  <a:close/>
                  <a:moveTo>
                    <a:pt x="104" y="35"/>
                  </a:moveTo>
                  <a:cubicBezTo>
                    <a:pt x="102" y="33"/>
                    <a:pt x="103" y="29"/>
                    <a:pt x="106" y="28"/>
                  </a:cubicBezTo>
                  <a:cubicBezTo>
                    <a:pt x="107" y="30"/>
                    <a:pt x="106" y="33"/>
                    <a:pt x="104" y="35"/>
                  </a:cubicBezTo>
                  <a:close/>
                  <a:moveTo>
                    <a:pt x="111" y="30"/>
                  </a:moveTo>
                  <a:cubicBezTo>
                    <a:pt x="112" y="28"/>
                    <a:pt x="113" y="28"/>
                    <a:pt x="114" y="29"/>
                  </a:cubicBezTo>
                  <a:cubicBezTo>
                    <a:pt x="114" y="31"/>
                    <a:pt x="112" y="31"/>
                    <a:pt x="111" y="30"/>
                  </a:cubicBezTo>
                  <a:close/>
                  <a:moveTo>
                    <a:pt x="121" y="24"/>
                  </a:moveTo>
                  <a:cubicBezTo>
                    <a:pt x="120" y="22"/>
                    <a:pt x="120" y="21"/>
                    <a:pt x="121" y="20"/>
                  </a:cubicBezTo>
                  <a:cubicBezTo>
                    <a:pt x="121" y="20"/>
                    <a:pt x="122" y="21"/>
                    <a:pt x="122" y="21"/>
                  </a:cubicBezTo>
                  <a:cubicBezTo>
                    <a:pt x="122" y="22"/>
                    <a:pt x="122" y="23"/>
                    <a:pt x="121" y="24"/>
                  </a:cubicBezTo>
                  <a:close/>
                  <a:moveTo>
                    <a:pt x="130" y="31"/>
                  </a:moveTo>
                  <a:cubicBezTo>
                    <a:pt x="129" y="30"/>
                    <a:pt x="129" y="29"/>
                    <a:pt x="130" y="28"/>
                  </a:cubicBezTo>
                  <a:cubicBezTo>
                    <a:pt x="131" y="28"/>
                    <a:pt x="132" y="29"/>
                    <a:pt x="132" y="29"/>
                  </a:cubicBezTo>
                  <a:cubicBezTo>
                    <a:pt x="131" y="30"/>
                    <a:pt x="131" y="30"/>
                    <a:pt x="130" y="31"/>
                  </a:cubicBezTo>
                  <a:close/>
                  <a:moveTo>
                    <a:pt x="130" y="17"/>
                  </a:moveTo>
                  <a:cubicBezTo>
                    <a:pt x="127" y="17"/>
                    <a:pt x="130" y="14"/>
                    <a:pt x="128" y="15"/>
                  </a:cubicBezTo>
                  <a:cubicBezTo>
                    <a:pt x="127" y="14"/>
                    <a:pt x="132" y="14"/>
                    <a:pt x="131" y="16"/>
                  </a:cubicBezTo>
                  <a:cubicBezTo>
                    <a:pt x="131" y="16"/>
                    <a:pt x="130" y="16"/>
                    <a:pt x="130" y="1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43" name="Freeform 66"/>
            <p:cNvSpPr>
              <a:spLocks/>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44" name="Freeform 67"/>
            <p:cNvSpPr>
              <a:spLocks noEditPoints="1"/>
            </p:cNvSpPr>
            <p:nvPr/>
          </p:nvSpPr>
          <p:spPr bwMode="auto">
            <a:xfrm>
              <a:off x="6164263" y="3189288"/>
              <a:ext cx="101600" cy="58738"/>
            </a:xfrm>
            <a:custGeom>
              <a:avLst/>
              <a:gdLst>
                <a:gd name="T0" fmla="*/ 31 w 31"/>
                <a:gd name="T1" fmla="*/ 7 h 18"/>
                <a:gd name="T2" fmla="*/ 5 w 31"/>
                <a:gd name="T3" fmla="*/ 3 h 18"/>
                <a:gd name="T4" fmla="*/ 0 w 31"/>
                <a:gd name="T5" fmla="*/ 10 h 18"/>
                <a:gd name="T6" fmla="*/ 31 w 31"/>
                <a:gd name="T7" fmla="*/ 7 h 18"/>
                <a:gd name="T8" fmla="*/ 3 w 31"/>
                <a:gd name="T9" fmla="*/ 8 h 18"/>
                <a:gd name="T10" fmla="*/ 5 w 31"/>
                <a:gd name="T11" fmla="*/ 10 h 18"/>
                <a:gd name="T12" fmla="*/ 3 w 31"/>
                <a:gd name="T13" fmla="*/ 8 h 18"/>
              </a:gdLst>
              <a:ahLst/>
              <a:cxnLst>
                <a:cxn ang="0">
                  <a:pos x="T0" y="T1"/>
                </a:cxn>
                <a:cxn ang="0">
                  <a:pos x="T2" y="T3"/>
                </a:cxn>
                <a:cxn ang="0">
                  <a:pos x="T4" y="T5"/>
                </a:cxn>
                <a:cxn ang="0">
                  <a:pos x="T6" y="T7"/>
                </a:cxn>
                <a:cxn ang="0">
                  <a:pos x="T8" y="T9"/>
                </a:cxn>
                <a:cxn ang="0">
                  <a:pos x="T10" y="T11"/>
                </a:cxn>
                <a:cxn ang="0">
                  <a:pos x="T12" y="T13"/>
                </a:cxn>
              </a:cxnLst>
              <a:rect l="0" t="0" r="r" b="b"/>
              <a:pathLst>
                <a:path w="31" h="18">
                  <a:moveTo>
                    <a:pt x="31" y="7"/>
                  </a:moveTo>
                  <a:cubicBezTo>
                    <a:pt x="21" y="0"/>
                    <a:pt x="16" y="6"/>
                    <a:pt x="5" y="3"/>
                  </a:cubicBezTo>
                  <a:cubicBezTo>
                    <a:pt x="3" y="5"/>
                    <a:pt x="0" y="7"/>
                    <a:pt x="0" y="10"/>
                  </a:cubicBezTo>
                  <a:cubicBezTo>
                    <a:pt x="8" y="15"/>
                    <a:pt x="31" y="18"/>
                    <a:pt x="31" y="7"/>
                  </a:cubicBezTo>
                  <a:close/>
                  <a:moveTo>
                    <a:pt x="3" y="8"/>
                  </a:moveTo>
                  <a:cubicBezTo>
                    <a:pt x="4" y="8"/>
                    <a:pt x="5" y="9"/>
                    <a:pt x="5" y="10"/>
                  </a:cubicBezTo>
                  <a:cubicBezTo>
                    <a:pt x="3" y="12"/>
                    <a:pt x="3" y="9"/>
                    <a:pt x="3"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45" name="Freeform 68"/>
            <p:cNvSpPr>
              <a:spLocks/>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46" name="Freeform 69"/>
            <p:cNvSpPr>
              <a:spLocks noEditPoints="1"/>
            </p:cNvSpPr>
            <p:nvPr/>
          </p:nvSpPr>
          <p:spPr bwMode="auto">
            <a:xfrm>
              <a:off x="6489701" y="3536951"/>
              <a:ext cx="282575" cy="128588"/>
            </a:xfrm>
            <a:custGeom>
              <a:avLst/>
              <a:gdLst>
                <a:gd name="T0" fmla="*/ 87 w 87"/>
                <a:gd name="T1" fmla="*/ 4 h 39"/>
                <a:gd name="T2" fmla="*/ 80 w 87"/>
                <a:gd name="T3" fmla="*/ 3 h 39"/>
                <a:gd name="T4" fmla="*/ 81 w 87"/>
                <a:gd name="T5" fmla="*/ 6 h 39"/>
                <a:gd name="T6" fmla="*/ 71 w 87"/>
                <a:gd name="T7" fmla="*/ 13 h 39"/>
                <a:gd name="T8" fmla="*/ 77 w 87"/>
                <a:gd name="T9" fmla="*/ 8 h 39"/>
                <a:gd name="T10" fmla="*/ 78 w 87"/>
                <a:gd name="T11" fmla="*/ 6 h 39"/>
                <a:gd name="T12" fmla="*/ 63 w 87"/>
                <a:gd name="T13" fmla="*/ 8 h 39"/>
                <a:gd name="T14" fmla="*/ 60 w 87"/>
                <a:gd name="T15" fmla="*/ 11 h 39"/>
                <a:gd name="T16" fmla="*/ 56 w 87"/>
                <a:gd name="T17" fmla="*/ 8 h 39"/>
                <a:gd name="T18" fmla="*/ 49 w 87"/>
                <a:gd name="T19" fmla="*/ 12 h 39"/>
                <a:gd name="T20" fmla="*/ 39 w 87"/>
                <a:gd name="T21" fmla="*/ 12 h 39"/>
                <a:gd name="T22" fmla="*/ 42 w 87"/>
                <a:gd name="T23" fmla="*/ 15 h 39"/>
                <a:gd name="T24" fmla="*/ 45 w 87"/>
                <a:gd name="T25" fmla="*/ 16 h 39"/>
                <a:gd name="T26" fmla="*/ 45 w 87"/>
                <a:gd name="T27" fmla="*/ 20 h 39"/>
                <a:gd name="T28" fmla="*/ 36 w 87"/>
                <a:gd name="T29" fmla="*/ 17 h 39"/>
                <a:gd name="T30" fmla="*/ 38 w 87"/>
                <a:gd name="T31" fmla="*/ 15 h 39"/>
                <a:gd name="T32" fmla="*/ 24 w 87"/>
                <a:gd name="T33" fmla="*/ 20 h 39"/>
                <a:gd name="T34" fmla="*/ 25 w 87"/>
                <a:gd name="T35" fmla="*/ 23 h 39"/>
                <a:gd name="T36" fmla="*/ 24 w 87"/>
                <a:gd name="T37" fmla="*/ 23 h 39"/>
                <a:gd name="T38" fmla="*/ 18 w 87"/>
                <a:gd name="T39" fmla="*/ 17 h 39"/>
                <a:gd name="T40" fmla="*/ 16 w 87"/>
                <a:gd name="T41" fmla="*/ 19 h 39"/>
                <a:gd name="T42" fmla="*/ 4 w 87"/>
                <a:gd name="T43" fmla="*/ 26 h 39"/>
                <a:gd name="T44" fmla="*/ 1 w 87"/>
                <a:gd name="T45" fmla="*/ 28 h 39"/>
                <a:gd name="T46" fmla="*/ 12 w 87"/>
                <a:gd name="T47" fmla="*/ 35 h 39"/>
                <a:gd name="T48" fmla="*/ 11 w 87"/>
                <a:gd name="T49" fmla="*/ 37 h 39"/>
                <a:gd name="T50" fmla="*/ 27 w 87"/>
                <a:gd name="T51" fmla="*/ 35 h 39"/>
                <a:gd name="T52" fmla="*/ 29 w 87"/>
                <a:gd name="T53" fmla="*/ 32 h 39"/>
                <a:gd name="T54" fmla="*/ 25 w 87"/>
                <a:gd name="T55" fmla="*/ 32 h 39"/>
                <a:gd name="T56" fmla="*/ 26 w 87"/>
                <a:gd name="T57" fmla="*/ 29 h 39"/>
                <a:gd name="T58" fmla="*/ 34 w 87"/>
                <a:gd name="T59" fmla="*/ 30 h 39"/>
                <a:gd name="T60" fmla="*/ 51 w 87"/>
                <a:gd name="T61" fmla="*/ 26 h 39"/>
                <a:gd name="T62" fmla="*/ 57 w 87"/>
                <a:gd name="T63" fmla="*/ 23 h 39"/>
                <a:gd name="T64" fmla="*/ 56 w 87"/>
                <a:gd name="T65" fmla="*/ 26 h 39"/>
                <a:gd name="T66" fmla="*/ 61 w 87"/>
                <a:gd name="T67" fmla="*/ 26 h 39"/>
                <a:gd name="T68" fmla="*/ 65 w 87"/>
                <a:gd name="T69" fmla="*/ 19 h 39"/>
                <a:gd name="T70" fmla="*/ 66 w 87"/>
                <a:gd name="T71" fmla="*/ 24 h 39"/>
                <a:gd name="T72" fmla="*/ 72 w 87"/>
                <a:gd name="T73" fmla="*/ 18 h 39"/>
                <a:gd name="T74" fmla="*/ 72 w 87"/>
                <a:gd name="T75" fmla="*/ 21 h 39"/>
                <a:gd name="T76" fmla="*/ 78 w 87"/>
                <a:gd name="T77" fmla="*/ 16 h 39"/>
                <a:gd name="T78" fmla="*/ 81 w 87"/>
                <a:gd name="T79" fmla="*/ 17 h 39"/>
                <a:gd name="T80" fmla="*/ 87 w 87"/>
                <a:gd name="T81" fmla="*/ 8 h 39"/>
                <a:gd name="T82" fmla="*/ 87 w 87"/>
                <a:gd name="T83" fmla="*/ 4 h 39"/>
                <a:gd name="T84" fmla="*/ 34 w 87"/>
                <a:gd name="T85" fmla="*/ 26 h 39"/>
                <a:gd name="T86" fmla="*/ 36 w 87"/>
                <a:gd name="T87" fmla="*/ 24 h 39"/>
                <a:gd name="T88" fmla="*/ 34 w 87"/>
                <a:gd name="T89" fmla="*/ 26 h 39"/>
                <a:gd name="T90" fmla="*/ 53 w 87"/>
                <a:gd name="T91" fmla="*/ 20 h 39"/>
                <a:gd name="T92" fmla="*/ 51 w 87"/>
                <a:gd name="T93" fmla="*/ 11 h 39"/>
                <a:gd name="T94" fmla="*/ 56 w 87"/>
                <a:gd name="T95" fmla="*/ 15 h 39"/>
                <a:gd name="T96" fmla="*/ 53 w 87"/>
                <a:gd name="T97" fmla="*/ 20 h 39"/>
                <a:gd name="T98" fmla="*/ 60 w 87"/>
                <a:gd name="T99" fmla="*/ 19 h 39"/>
                <a:gd name="T100" fmla="*/ 60 w 87"/>
                <a:gd name="T101" fmla="*/ 14 h 39"/>
                <a:gd name="T102" fmla="*/ 62 w 87"/>
                <a:gd name="T103" fmla="*/ 15 h 39"/>
                <a:gd name="T104" fmla="*/ 60 w 87"/>
                <a:gd name="T105"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7" h="39">
                  <a:moveTo>
                    <a:pt x="87" y="4"/>
                  </a:moveTo>
                  <a:cubicBezTo>
                    <a:pt x="85" y="1"/>
                    <a:pt x="83" y="0"/>
                    <a:pt x="80" y="3"/>
                  </a:cubicBezTo>
                  <a:cubicBezTo>
                    <a:pt x="79" y="4"/>
                    <a:pt x="82" y="5"/>
                    <a:pt x="81" y="6"/>
                  </a:cubicBezTo>
                  <a:cubicBezTo>
                    <a:pt x="77" y="10"/>
                    <a:pt x="76" y="13"/>
                    <a:pt x="71" y="13"/>
                  </a:cubicBezTo>
                  <a:cubicBezTo>
                    <a:pt x="72" y="11"/>
                    <a:pt x="75" y="9"/>
                    <a:pt x="77" y="8"/>
                  </a:cubicBezTo>
                  <a:cubicBezTo>
                    <a:pt x="77" y="8"/>
                    <a:pt x="78" y="7"/>
                    <a:pt x="78" y="6"/>
                  </a:cubicBezTo>
                  <a:cubicBezTo>
                    <a:pt x="72" y="1"/>
                    <a:pt x="68" y="10"/>
                    <a:pt x="63" y="8"/>
                  </a:cubicBezTo>
                  <a:cubicBezTo>
                    <a:pt x="61" y="9"/>
                    <a:pt x="62" y="9"/>
                    <a:pt x="60" y="11"/>
                  </a:cubicBezTo>
                  <a:cubicBezTo>
                    <a:pt x="59" y="10"/>
                    <a:pt x="57" y="9"/>
                    <a:pt x="56" y="8"/>
                  </a:cubicBezTo>
                  <a:cubicBezTo>
                    <a:pt x="53" y="10"/>
                    <a:pt x="48" y="9"/>
                    <a:pt x="49" y="12"/>
                  </a:cubicBezTo>
                  <a:cubicBezTo>
                    <a:pt x="46" y="12"/>
                    <a:pt x="42" y="10"/>
                    <a:pt x="39" y="12"/>
                  </a:cubicBezTo>
                  <a:cubicBezTo>
                    <a:pt x="42" y="12"/>
                    <a:pt x="40" y="13"/>
                    <a:pt x="42" y="15"/>
                  </a:cubicBezTo>
                  <a:cubicBezTo>
                    <a:pt x="43" y="15"/>
                    <a:pt x="44" y="15"/>
                    <a:pt x="45" y="16"/>
                  </a:cubicBezTo>
                  <a:cubicBezTo>
                    <a:pt x="44" y="17"/>
                    <a:pt x="47" y="18"/>
                    <a:pt x="45" y="20"/>
                  </a:cubicBezTo>
                  <a:cubicBezTo>
                    <a:pt x="45" y="16"/>
                    <a:pt x="39" y="18"/>
                    <a:pt x="36" y="17"/>
                  </a:cubicBezTo>
                  <a:cubicBezTo>
                    <a:pt x="36" y="16"/>
                    <a:pt x="37" y="16"/>
                    <a:pt x="38" y="15"/>
                  </a:cubicBezTo>
                  <a:cubicBezTo>
                    <a:pt x="33" y="13"/>
                    <a:pt x="25" y="14"/>
                    <a:pt x="24" y="20"/>
                  </a:cubicBezTo>
                  <a:cubicBezTo>
                    <a:pt x="26" y="19"/>
                    <a:pt x="27" y="22"/>
                    <a:pt x="25" y="23"/>
                  </a:cubicBezTo>
                  <a:cubicBezTo>
                    <a:pt x="25" y="23"/>
                    <a:pt x="24" y="23"/>
                    <a:pt x="24" y="23"/>
                  </a:cubicBezTo>
                  <a:cubicBezTo>
                    <a:pt x="24" y="20"/>
                    <a:pt x="22" y="18"/>
                    <a:pt x="18" y="17"/>
                  </a:cubicBezTo>
                  <a:cubicBezTo>
                    <a:pt x="16" y="17"/>
                    <a:pt x="17" y="18"/>
                    <a:pt x="16" y="19"/>
                  </a:cubicBezTo>
                  <a:cubicBezTo>
                    <a:pt x="12" y="17"/>
                    <a:pt x="0" y="21"/>
                    <a:pt x="4" y="26"/>
                  </a:cubicBezTo>
                  <a:cubicBezTo>
                    <a:pt x="3" y="28"/>
                    <a:pt x="2" y="26"/>
                    <a:pt x="1" y="28"/>
                  </a:cubicBezTo>
                  <a:cubicBezTo>
                    <a:pt x="2" y="33"/>
                    <a:pt x="7" y="33"/>
                    <a:pt x="12" y="35"/>
                  </a:cubicBezTo>
                  <a:cubicBezTo>
                    <a:pt x="12" y="36"/>
                    <a:pt x="11" y="37"/>
                    <a:pt x="11" y="37"/>
                  </a:cubicBezTo>
                  <a:cubicBezTo>
                    <a:pt x="16" y="38"/>
                    <a:pt x="22" y="39"/>
                    <a:pt x="27" y="35"/>
                  </a:cubicBezTo>
                  <a:cubicBezTo>
                    <a:pt x="24" y="33"/>
                    <a:pt x="30" y="34"/>
                    <a:pt x="29" y="32"/>
                  </a:cubicBezTo>
                  <a:cubicBezTo>
                    <a:pt x="28" y="33"/>
                    <a:pt x="26" y="32"/>
                    <a:pt x="25" y="32"/>
                  </a:cubicBezTo>
                  <a:cubicBezTo>
                    <a:pt x="26" y="31"/>
                    <a:pt x="25" y="30"/>
                    <a:pt x="26" y="29"/>
                  </a:cubicBezTo>
                  <a:cubicBezTo>
                    <a:pt x="30" y="28"/>
                    <a:pt x="31" y="31"/>
                    <a:pt x="34" y="30"/>
                  </a:cubicBezTo>
                  <a:cubicBezTo>
                    <a:pt x="39" y="39"/>
                    <a:pt x="46" y="20"/>
                    <a:pt x="51" y="26"/>
                  </a:cubicBezTo>
                  <a:cubicBezTo>
                    <a:pt x="53" y="23"/>
                    <a:pt x="55" y="24"/>
                    <a:pt x="57" y="23"/>
                  </a:cubicBezTo>
                  <a:cubicBezTo>
                    <a:pt x="58" y="24"/>
                    <a:pt x="58" y="26"/>
                    <a:pt x="56" y="26"/>
                  </a:cubicBezTo>
                  <a:cubicBezTo>
                    <a:pt x="58" y="27"/>
                    <a:pt x="60" y="26"/>
                    <a:pt x="61" y="26"/>
                  </a:cubicBezTo>
                  <a:cubicBezTo>
                    <a:pt x="62" y="23"/>
                    <a:pt x="61" y="20"/>
                    <a:pt x="65" y="19"/>
                  </a:cubicBezTo>
                  <a:cubicBezTo>
                    <a:pt x="66" y="20"/>
                    <a:pt x="64" y="22"/>
                    <a:pt x="66" y="24"/>
                  </a:cubicBezTo>
                  <a:cubicBezTo>
                    <a:pt x="68" y="22"/>
                    <a:pt x="71" y="19"/>
                    <a:pt x="72" y="18"/>
                  </a:cubicBezTo>
                  <a:cubicBezTo>
                    <a:pt x="72" y="19"/>
                    <a:pt x="70" y="20"/>
                    <a:pt x="72" y="21"/>
                  </a:cubicBezTo>
                  <a:cubicBezTo>
                    <a:pt x="75" y="21"/>
                    <a:pt x="76" y="19"/>
                    <a:pt x="78" y="16"/>
                  </a:cubicBezTo>
                  <a:cubicBezTo>
                    <a:pt x="79" y="17"/>
                    <a:pt x="80" y="16"/>
                    <a:pt x="81" y="17"/>
                  </a:cubicBezTo>
                  <a:cubicBezTo>
                    <a:pt x="82" y="14"/>
                    <a:pt x="84" y="11"/>
                    <a:pt x="87" y="8"/>
                  </a:cubicBezTo>
                  <a:cubicBezTo>
                    <a:pt x="86" y="7"/>
                    <a:pt x="85" y="5"/>
                    <a:pt x="87" y="4"/>
                  </a:cubicBezTo>
                  <a:close/>
                  <a:moveTo>
                    <a:pt x="34" y="26"/>
                  </a:moveTo>
                  <a:cubicBezTo>
                    <a:pt x="30" y="25"/>
                    <a:pt x="34" y="21"/>
                    <a:pt x="36" y="24"/>
                  </a:cubicBezTo>
                  <a:cubicBezTo>
                    <a:pt x="35" y="24"/>
                    <a:pt x="36" y="25"/>
                    <a:pt x="34" y="26"/>
                  </a:cubicBezTo>
                  <a:close/>
                  <a:moveTo>
                    <a:pt x="53" y="20"/>
                  </a:moveTo>
                  <a:cubicBezTo>
                    <a:pt x="52" y="17"/>
                    <a:pt x="49" y="14"/>
                    <a:pt x="51" y="11"/>
                  </a:cubicBezTo>
                  <a:cubicBezTo>
                    <a:pt x="54" y="11"/>
                    <a:pt x="54" y="14"/>
                    <a:pt x="56" y="15"/>
                  </a:cubicBezTo>
                  <a:cubicBezTo>
                    <a:pt x="55" y="17"/>
                    <a:pt x="55" y="18"/>
                    <a:pt x="53" y="20"/>
                  </a:cubicBezTo>
                  <a:close/>
                  <a:moveTo>
                    <a:pt x="60" y="19"/>
                  </a:moveTo>
                  <a:cubicBezTo>
                    <a:pt x="59" y="17"/>
                    <a:pt x="57" y="15"/>
                    <a:pt x="60" y="14"/>
                  </a:cubicBezTo>
                  <a:cubicBezTo>
                    <a:pt x="61" y="14"/>
                    <a:pt x="61" y="15"/>
                    <a:pt x="62" y="15"/>
                  </a:cubicBezTo>
                  <a:cubicBezTo>
                    <a:pt x="62" y="16"/>
                    <a:pt x="61" y="19"/>
                    <a:pt x="60" y="19"/>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47" name="Freeform 70"/>
            <p:cNvSpPr>
              <a:spLocks/>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48" name="Freeform 71"/>
            <p:cNvSpPr>
              <a:spLocks/>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grpSp>
        <p:nvGrpSpPr>
          <p:cNvPr id="149" name="组合 148"/>
          <p:cNvGrpSpPr/>
          <p:nvPr/>
        </p:nvGrpSpPr>
        <p:grpSpPr>
          <a:xfrm rot="287413">
            <a:off x="2910078" y="2769591"/>
            <a:ext cx="1277314" cy="182589"/>
            <a:chOff x="4811713" y="3189288"/>
            <a:chExt cx="2571751" cy="476251"/>
          </a:xfrm>
          <a:solidFill>
            <a:schemeClr val="bg1">
              <a:lumMod val="85000"/>
            </a:schemeClr>
          </a:solidFill>
        </p:grpSpPr>
        <p:sp>
          <p:nvSpPr>
            <p:cNvPr id="150" name="Freeform 5"/>
            <p:cNvSpPr>
              <a:spLocks/>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51" name="Freeform 6"/>
            <p:cNvSpPr>
              <a:spLocks/>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52" name="Freeform 7"/>
            <p:cNvSpPr>
              <a:spLocks/>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53" name="Freeform 8"/>
            <p:cNvSpPr>
              <a:spLocks/>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54"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55" name="Freeform 10"/>
            <p:cNvSpPr>
              <a:spLocks/>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56" name="Freeform 11"/>
            <p:cNvSpPr>
              <a:spLocks/>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57" name="Freeform 12"/>
            <p:cNvSpPr>
              <a:spLocks/>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58" name="Freeform 13"/>
            <p:cNvSpPr>
              <a:spLocks/>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59" name="Freeform 14"/>
            <p:cNvSpPr>
              <a:spLocks/>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60" name="Freeform 15"/>
            <p:cNvSpPr>
              <a:spLocks/>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61" name="Freeform 16"/>
            <p:cNvSpPr>
              <a:spLocks/>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62" name="Freeform 17"/>
            <p:cNvSpPr>
              <a:spLocks/>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63" name="Freeform 18"/>
            <p:cNvSpPr>
              <a:spLocks/>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64" name="Freeform 19"/>
            <p:cNvSpPr>
              <a:spLocks/>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65" name="Freeform 20"/>
            <p:cNvSpPr>
              <a:spLocks/>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66" name="Freeform 21"/>
            <p:cNvSpPr>
              <a:spLocks/>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67" name="Freeform 22"/>
            <p:cNvSpPr>
              <a:spLocks/>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68" name="Freeform 23"/>
            <p:cNvSpPr>
              <a:spLocks/>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69" name="Freeform 24"/>
            <p:cNvSpPr>
              <a:spLocks/>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70" name="Freeform 25"/>
            <p:cNvSpPr>
              <a:spLocks/>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71" name="Freeform 26"/>
            <p:cNvSpPr>
              <a:spLocks/>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72" name="Freeform 27"/>
            <p:cNvSpPr>
              <a:spLocks/>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73" name="Freeform 28"/>
            <p:cNvSpPr>
              <a:spLocks/>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74" name="Freeform 29"/>
            <p:cNvSpPr>
              <a:spLocks/>
            </p:cNvSpPr>
            <p:nvPr/>
          </p:nvSpPr>
          <p:spPr bwMode="auto">
            <a:xfrm>
              <a:off x="6424613" y="3216276"/>
              <a:ext cx="31750" cy="31750"/>
            </a:xfrm>
            <a:custGeom>
              <a:avLst/>
              <a:gdLst>
                <a:gd name="T0" fmla="*/ 7 w 10"/>
                <a:gd name="T1" fmla="*/ 8 h 10"/>
                <a:gd name="T2" fmla="*/ 0 w 10"/>
                <a:gd name="T3" fmla="*/ 8 h 10"/>
                <a:gd name="T4" fmla="*/ 7 w 10"/>
                <a:gd name="T5" fmla="*/ 8 h 10"/>
              </a:gdLst>
              <a:ahLst/>
              <a:cxnLst>
                <a:cxn ang="0">
                  <a:pos x="T0" y="T1"/>
                </a:cxn>
                <a:cxn ang="0">
                  <a:pos x="T2" y="T3"/>
                </a:cxn>
                <a:cxn ang="0">
                  <a:pos x="T4" y="T5"/>
                </a:cxn>
              </a:cxnLst>
              <a:rect l="0" t="0" r="r" b="b"/>
              <a:pathLst>
                <a:path w="10" h="10">
                  <a:moveTo>
                    <a:pt x="7" y="8"/>
                  </a:moveTo>
                  <a:cubicBezTo>
                    <a:pt x="10" y="0"/>
                    <a:pt x="0" y="0"/>
                    <a:pt x="0" y="8"/>
                  </a:cubicBezTo>
                  <a:cubicBezTo>
                    <a:pt x="3" y="10"/>
                    <a:pt x="5" y="10"/>
                    <a:pt x="7"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75" name="Freeform 30"/>
            <p:cNvSpPr>
              <a:spLocks/>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76" name="Freeform 31"/>
            <p:cNvSpPr>
              <a:spLocks/>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77" name="Freeform 32"/>
            <p:cNvSpPr>
              <a:spLocks/>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82" name="Freeform 33"/>
            <p:cNvSpPr>
              <a:spLocks/>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83" name="Freeform 34"/>
            <p:cNvSpPr>
              <a:spLocks noEditPoints="1"/>
            </p:cNvSpPr>
            <p:nvPr/>
          </p:nvSpPr>
          <p:spPr bwMode="auto">
            <a:xfrm>
              <a:off x="6269038" y="3198813"/>
              <a:ext cx="84138" cy="46038"/>
            </a:xfrm>
            <a:custGeom>
              <a:avLst/>
              <a:gdLst>
                <a:gd name="T0" fmla="*/ 26 w 26"/>
                <a:gd name="T1" fmla="*/ 6 h 14"/>
                <a:gd name="T2" fmla="*/ 9 w 26"/>
                <a:gd name="T3" fmla="*/ 5 h 14"/>
                <a:gd name="T4" fmla="*/ 0 w 26"/>
                <a:gd name="T5" fmla="*/ 4 h 14"/>
                <a:gd name="T6" fmla="*/ 0 w 26"/>
                <a:gd name="T7" fmla="*/ 11 h 14"/>
                <a:gd name="T8" fmla="*/ 4 w 26"/>
                <a:gd name="T9" fmla="*/ 14 h 14"/>
                <a:gd name="T10" fmla="*/ 10 w 26"/>
                <a:gd name="T11" fmla="*/ 12 h 14"/>
                <a:gd name="T12" fmla="*/ 11 w 26"/>
                <a:gd name="T13" fmla="*/ 9 h 14"/>
                <a:gd name="T14" fmla="*/ 16 w 26"/>
                <a:gd name="T15" fmla="*/ 9 h 14"/>
                <a:gd name="T16" fmla="*/ 14 w 26"/>
                <a:gd name="T17" fmla="*/ 12 h 14"/>
                <a:gd name="T18" fmla="*/ 20 w 26"/>
                <a:gd name="T19" fmla="*/ 14 h 14"/>
                <a:gd name="T20" fmla="*/ 22 w 26"/>
                <a:gd name="T21" fmla="*/ 12 h 14"/>
                <a:gd name="T22" fmla="*/ 20 w 26"/>
                <a:gd name="T23" fmla="*/ 6 h 14"/>
                <a:gd name="T24" fmla="*/ 23 w 26"/>
                <a:gd name="T25" fmla="*/ 8 h 14"/>
                <a:gd name="T26" fmla="*/ 26 w 26"/>
                <a:gd name="T27" fmla="*/ 6 h 14"/>
                <a:gd name="T28" fmla="*/ 7 w 26"/>
                <a:gd name="T29" fmla="*/ 9 h 14"/>
                <a:gd name="T30" fmla="*/ 5 w 26"/>
                <a:gd name="T31" fmla="*/ 8 h 14"/>
                <a:gd name="T32" fmla="*/ 8 w 26"/>
                <a:gd name="T33" fmla="*/ 4 h 14"/>
                <a:gd name="T34" fmla="*/ 7 w 26"/>
                <a:gd name="T3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4">
                  <a:moveTo>
                    <a:pt x="26" y="6"/>
                  </a:moveTo>
                  <a:cubicBezTo>
                    <a:pt x="23" y="0"/>
                    <a:pt x="15" y="6"/>
                    <a:pt x="9" y="5"/>
                  </a:cubicBezTo>
                  <a:cubicBezTo>
                    <a:pt x="7" y="1"/>
                    <a:pt x="2" y="1"/>
                    <a:pt x="0" y="4"/>
                  </a:cubicBezTo>
                  <a:cubicBezTo>
                    <a:pt x="1" y="6"/>
                    <a:pt x="2" y="9"/>
                    <a:pt x="0" y="11"/>
                  </a:cubicBezTo>
                  <a:cubicBezTo>
                    <a:pt x="1" y="12"/>
                    <a:pt x="2" y="13"/>
                    <a:pt x="4" y="14"/>
                  </a:cubicBezTo>
                  <a:cubicBezTo>
                    <a:pt x="7" y="12"/>
                    <a:pt x="7" y="13"/>
                    <a:pt x="10" y="12"/>
                  </a:cubicBezTo>
                  <a:cubicBezTo>
                    <a:pt x="12" y="11"/>
                    <a:pt x="10" y="10"/>
                    <a:pt x="11" y="9"/>
                  </a:cubicBezTo>
                  <a:cubicBezTo>
                    <a:pt x="12" y="9"/>
                    <a:pt x="14" y="7"/>
                    <a:pt x="16" y="9"/>
                  </a:cubicBezTo>
                  <a:cubicBezTo>
                    <a:pt x="14" y="10"/>
                    <a:pt x="14" y="11"/>
                    <a:pt x="14" y="12"/>
                  </a:cubicBezTo>
                  <a:cubicBezTo>
                    <a:pt x="16" y="14"/>
                    <a:pt x="18" y="10"/>
                    <a:pt x="20" y="14"/>
                  </a:cubicBezTo>
                  <a:cubicBezTo>
                    <a:pt x="21" y="13"/>
                    <a:pt x="22" y="14"/>
                    <a:pt x="22" y="12"/>
                  </a:cubicBezTo>
                  <a:cubicBezTo>
                    <a:pt x="18" y="12"/>
                    <a:pt x="18" y="10"/>
                    <a:pt x="20" y="6"/>
                  </a:cubicBezTo>
                  <a:cubicBezTo>
                    <a:pt x="21" y="6"/>
                    <a:pt x="22" y="7"/>
                    <a:pt x="23" y="8"/>
                  </a:cubicBezTo>
                  <a:cubicBezTo>
                    <a:pt x="24" y="7"/>
                    <a:pt x="25" y="8"/>
                    <a:pt x="26" y="6"/>
                  </a:cubicBezTo>
                  <a:close/>
                  <a:moveTo>
                    <a:pt x="7" y="9"/>
                  </a:moveTo>
                  <a:cubicBezTo>
                    <a:pt x="6" y="9"/>
                    <a:pt x="5" y="8"/>
                    <a:pt x="5" y="8"/>
                  </a:cubicBezTo>
                  <a:cubicBezTo>
                    <a:pt x="6" y="6"/>
                    <a:pt x="7" y="5"/>
                    <a:pt x="8" y="4"/>
                  </a:cubicBezTo>
                  <a:cubicBezTo>
                    <a:pt x="8" y="6"/>
                    <a:pt x="8" y="9"/>
                    <a:pt x="7" y="9"/>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55" name="Freeform 35"/>
            <p:cNvSpPr>
              <a:spLocks/>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56" name="Freeform 36"/>
            <p:cNvSpPr>
              <a:spLocks/>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57" name="Freeform 37"/>
            <p:cNvSpPr>
              <a:spLocks/>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58" name="Freeform 38"/>
            <p:cNvSpPr>
              <a:spLocks/>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59" name="Freeform 39"/>
            <p:cNvSpPr>
              <a:spLocks/>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60" name="Freeform 40"/>
            <p:cNvSpPr>
              <a:spLocks/>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61" name="Freeform 41"/>
            <p:cNvSpPr>
              <a:spLocks/>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62" name="Freeform 42"/>
            <p:cNvSpPr>
              <a:spLocks/>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63" name="Freeform 43"/>
            <p:cNvSpPr>
              <a:spLocks/>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64" name="Freeform 44"/>
            <p:cNvSpPr>
              <a:spLocks/>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65" name="Freeform 45"/>
            <p:cNvSpPr>
              <a:spLocks/>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66" name="Freeform 46"/>
            <p:cNvSpPr>
              <a:spLocks/>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67" name="Freeform 47"/>
            <p:cNvSpPr>
              <a:spLocks/>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68" name="Freeform 48"/>
            <p:cNvSpPr>
              <a:spLocks/>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69" name="Freeform 49"/>
            <p:cNvSpPr>
              <a:spLocks/>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70" name="Freeform 50"/>
            <p:cNvSpPr>
              <a:spLocks/>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71" name="Freeform 51"/>
            <p:cNvSpPr>
              <a:spLocks/>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72" name="Freeform 52"/>
            <p:cNvSpPr>
              <a:spLocks/>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73" name="Freeform 53"/>
            <p:cNvSpPr>
              <a:spLocks/>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74" name="Freeform 54"/>
            <p:cNvSpPr>
              <a:spLocks/>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75" name="Freeform 55"/>
            <p:cNvSpPr>
              <a:spLocks/>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76" name="Freeform 56"/>
            <p:cNvSpPr>
              <a:spLocks/>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77" name="Freeform 57"/>
            <p:cNvSpPr>
              <a:spLocks/>
            </p:cNvSpPr>
            <p:nvPr/>
          </p:nvSpPr>
          <p:spPr bwMode="auto">
            <a:xfrm>
              <a:off x="6824663" y="3265488"/>
              <a:ext cx="28575" cy="33338"/>
            </a:xfrm>
            <a:custGeom>
              <a:avLst/>
              <a:gdLst>
                <a:gd name="T0" fmla="*/ 0 w 9"/>
                <a:gd name="T1" fmla="*/ 7 h 10"/>
                <a:gd name="T2" fmla="*/ 9 w 9"/>
                <a:gd name="T3" fmla="*/ 3 h 10"/>
                <a:gd name="T4" fmla="*/ 2 w 9"/>
                <a:gd name="T5" fmla="*/ 0 h 10"/>
                <a:gd name="T6" fmla="*/ 0 w 9"/>
                <a:gd name="T7" fmla="*/ 7 h 10"/>
              </a:gdLst>
              <a:ahLst/>
              <a:cxnLst>
                <a:cxn ang="0">
                  <a:pos x="T0" y="T1"/>
                </a:cxn>
                <a:cxn ang="0">
                  <a:pos x="T2" y="T3"/>
                </a:cxn>
                <a:cxn ang="0">
                  <a:pos x="T4" y="T5"/>
                </a:cxn>
                <a:cxn ang="0">
                  <a:pos x="T6" y="T7"/>
                </a:cxn>
              </a:cxnLst>
              <a:rect l="0" t="0" r="r" b="b"/>
              <a:pathLst>
                <a:path w="9" h="10">
                  <a:moveTo>
                    <a:pt x="0" y="7"/>
                  </a:moveTo>
                  <a:cubicBezTo>
                    <a:pt x="3" y="10"/>
                    <a:pt x="7" y="5"/>
                    <a:pt x="9" y="3"/>
                  </a:cubicBezTo>
                  <a:cubicBezTo>
                    <a:pt x="6" y="3"/>
                    <a:pt x="3" y="0"/>
                    <a:pt x="2" y="0"/>
                  </a:cubicBezTo>
                  <a:cubicBezTo>
                    <a:pt x="3" y="3"/>
                    <a:pt x="0" y="4"/>
                    <a:pt x="0" y="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78" name="Freeform 58"/>
            <p:cNvSpPr>
              <a:spLocks/>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79" name="Freeform 59"/>
            <p:cNvSpPr>
              <a:spLocks/>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80" name="Freeform 60"/>
            <p:cNvSpPr>
              <a:spLocks/>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81" name="Freeform 61"/>
            <p:cNvSpPr>
              <a:spLocks/>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82"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83"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84"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85" name="Freeform 65"/>
            <p:cNvSpPr>
              <a:spLocks noEditPoints="1"/>
            </p:cNvSpPr>
            <p:nvPr/>
          </p:nvSpPr>
          <p:spPr bwMode="auto">
            <a:xfrm>
              <a:off x="6772276" y="3287713"/>
              <a:ext cx="611188" cy="298450"/>
            </a:xfrm>
            <a:custGeom>
              <a:avLst/>
              <a:gdLst>
                <a:gd name="T0" fmla="*/ 148 w 188"/>
                <a:gd name="T1" fmla="*/ 7 h 90"/>
                <a:gd name="T2" fmla="*/ 132 w 188"/>
                <a:gd name="T3" fmla="*/ 7 h 90"/>
                <a:gd name="T4" fmla="*/ 114 w 188"/>
                <a:gd name="T5" fmla="*/ 4 h 90"/>
                <a:gd name="T6" fmla="*/ 122 w 188"/>
                <a:gd name="T7" fmla="*/ 9 h 90"/>
                <a:gd name="T8" fmla="*/ 105 w 188"/>
                <a:gd name="T9" fmla="*/ 18 h 90"/>
                <a:gd name="T10" fmla="*/ 95 w 188"/>
                <a:gd name="T11" fmla="*/ 18 h 90"/>
                <a:gd name="T12" fmla="*/ 81 w 188"/>
                <a:gd name="T13" fmla="*/ 32 h 90"/>
                <a:gd name="T14" fmla="*/ 90 w 188"/>
                <a:gd name="T15" fmla="*/ 40 h 90"/>
                <a:gd name="T16" fmla="*/ 82 w 188"/>
                <a:gd name="T17" fmla="*/ 50 h 90"/>
                <a:gd name="T18" fmla="*/ 60 w 188"/>
                <a:gd name="T19" fmla="*/ 49 h 90"/>
                <a:gd name="T20" fmla="*/ 45 w 188"/>
                <a:gd name="T21" fmla="*/ 54 h 90"/>
                <a:gd name="T22" fmla="*/ 31 w 188"/>
                <a:gd name="T23" fmla="*/ 72 h 90"/>
                <a:gd name="T24" fmla="*/ 22 w 188"/>
                <a:gd name="T25" fmla="*/ 63 h 90"/>
                <a:gd name="T26" fmla="*/ 4 w 188"/>
                <a:gd name="T27" fmla="*/ 83 h 90"/>
                <a:gd name="T28" fmla="*/ 13 w 188"/>
                <a:gd name="T29" fmla="*/ 87 h 90"/>
                <a:gd name="T30" fmla="*/ 19 w 188"/>
                <a:gd name="T31" fmla="*/ 80 h 90"/>
                <a:gd name="T32" fmla="*/ 35 w 188"/>
                <a:gd name="T33" fmla="*/ 76 h 90"/>
                <a:gd name="T34" fmla="*/ 53 w 188"/>
                <a:gd name="T35" fmla="*/ 74 h 90"/>
                <a:gd name="T36" fmla="*/ 63 w 188"/>
                <a:gd name="T37" fmla="*/ 62 h 90"/>
                <a:gd name="T38" fmla="*/ 81 w 188"/>
                <a:gd name="T39" fmla="*/ 57 h 90"/>
                <a:gd name="T40" fmla="*/ 84 w 188"/>
                <a:gd name="T41" fmla="*/ 57 h 90"/>
                <a:gd name="T42" fmla="*/ 89 w 188"/>
                <a:gd name="T43" fmla="*/ 50 h 90"/>
                <a:gd name="T44" fmla="*/ 95 w 188"/>
                <a:gd name="T45" fmla="*/ 52 h 90"/>
                <a:gd name="T46" fmla="*/ 110 w 188"/>
                <a:gd name="T47" fmla="*/ 48 h 90"/>
                <a:gd name="T48" fmla="*/ 117 w 188"/>
                <a:gd name="T49" fmla="*/ 40 h 90"/>
                <a:gd name="T50" fmla="*/ 120 w 188"/>
                <a:gd name="T51" fmla="*/ 43 h 90"/>
                <a:gd name="T52" fmla="*/ 137 w 188"/>
                <a:gd name="T53" fmla="*/ 34 h 90"/>
                <a:gd name="T54" fmla="*/ 155 w 188"/>
                <a:gd name="T55" fmla="*/ 26 h 90"/>
                <a:gd name="T56" fmla="*/ 161 w 188"/>
                <a:gd name="T57" fmla="*/ 30 h 90"/>
                <a:gd name="T58" fmla="*/ 181 w 188"/>
                <a:gd name="T59" fmla="*/ 8 h 90"/>
                <a:gd name="T60" fmla="*/ 7 w 188"/>
                <a:gd name="T61" fmla="*/ 77 h 90"/>
                <a:gd name="T62" fmla="*/ 19 w 188"/>
                <a:gd name="T63" fmla="*/ 68 h 90"/>
                <a:gd name="T64" fmla="*/ 42 w 188"/>
                <a:gd name="T65" fmla="*/ 68 h 90"/>
                <a:gd name="T66" fmla="*/ 42 w 188"/>
                <a:gd name="T67" fmla="*/ 66 h 90"/>
                <a:gd name="T68" fmla="*/ 42 w 188"/>
                <a:gd name="T69" fmla="*/ 68 h 90"/>
                <a:gd name="T70" fmla="*/ 52 w 188"/>
                <a:gd name="T71" fmla="*/ 61 h 90"/>
                <a:gd name="T72" fmla="*/ 57 w 188"/>
                <a:gd name="T73" fmla="*/ 55 h 90"/>
                <a:gd name="T74" fmla="*/ 70 w 188"/>
                <a:gd name="T75" fmla="*/ 60 h 90"/>
                <a:gd name="T76" fmla="*/ 70 w 188"/>
                <a:gd name="T77" fmla="*/ 51 h 90"/>
                <a:gd name="T78" fmla="*/ 70 w 188"/>
                <a:gd name="T79" fmla="*/ 60 h 90"/>
                <a:gd name="T80" fmla="*/ 79 w 188"/>
                <a:gd name="T81" fmla="*/ 50 h 90"/>
                <a:gd name="T82" fmla="*/ 95 w 188"/>
                <a:gd name="T83" fmla="*/ 20 h 90"/>
                <a:gd name="T84" fmla="*/ 98 w 188"/>
                <a:gd name="T85" fmla="*/ 39 h 90"/>
                <a:gd name="T86" fmla="*/ 100 w 188"/>
                <a:gd name="T87" fmla="*/ 39 h 90"/>
                <a:gd name="T88" fmla="*/ 91 w 188"/>
                <a:gd name="T89" fmla="*/ 33 h 90"/>
                <a:gd name="T90" fmla="*/ 97 w 188"/>
                <a:gd name="T91" fmla="*/ 30 h 90"/>
                <a:gd name="T92" fmla="*/ 104 w 188"/>
                <a:gd name="T93" fmla="*/ 35 h 90"/>
                <a:gd name="T94" fmla="*/ 111 w 188"/>
                <a:gd name="T95" fmla="*/ 30 h 90"/>
                <a:gd name="T96" fmla="*/ 122 w 188"/>
                <a:gd name="T97" fmla="*/ 21 h 90"/>
                <a:gd name="T98" fmla="*/ 130 w 188"/>
                <a:gd name="T99" fmla="*/ 28 h 90"/>
                <a:gd name="T100" fmla="*/ 130 w 188"/>
                <a:gd name="T101" fmla="*/ 17 h 90"/>
                <a:gd name="T102" fmla="*/ 130 w 188"/>
                <a:gd name="T103" fmla="*/ 1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 h="90">
                  <a:moveTo>
                    <a:pt x="181" y="8"/>
                  </a:moveTo>
                  <a:cubicBezTo>
                    <a:pt x="172" y="4"/>
                    <a:pt x="163" y="4"/>
                    <a:pt x="155" y="2"/>
                  </a:cubicBezTo>
                  <a:cubicBezTo>
                    <a:pt x="154" y="5"/>
                    <a:pt x="150" y="8"/>
                    <a:pt x="148" y="7"/>
                  </a:cubicBezTo>
                  <a:cubicBezTo>
                    <a:pt x="148" y="3"/>
                    <a:pt x="151" y="5"/>
                    <a:pt x="153" y="1"/>
                  </a:cubicBezTo>
                  <a:cubicBezTo>
                    <a:pt x="150" y="0"/>
                    <a:pt x="147" y="1"/>
                    <a:pt x="144" y="4"/>
                  </a:cubicBezTo>
                  <a:cubicBezTo>
                    <a:pt x="140" y="4"/>
                    <a:pt x="136" y="2"/>
                    <a:pt x="132" y="7"/>
                  </a:cubicBezTo>
                  <a:cubicBezTo>
                    <a:pt x="131" y="5"/>
                    <a:pt x="127" y="7"/>
                    <a:pt x="128" y="5"/>
                  </a:cubicBezTo>
                  <a:cubicBezTo>
                    <a:pt x="129" y="4"/>
                    <a:pt x="130" y="4"/>
                    <a:pt x="132" y="1"/>
                  </a:cubicBezTo>
                  <a:cubicBezTo>
                    <a:pt x="126" y="2"/>
                    <a:pt x="120" y="0"/>
                    <a:pt x="114" y="4"/>
                  </a:cubicBezTo>
                  <a:cubicBezTo>
                    <a:pt x="111" y="1"/>
                    <a:pt x="109" y="2"/>
                    <a:pt x="107" y="3"/>
                  </a:cubicBezTo>
                  <a:cubicBezTo>
                    <a:pt x="104" y="7"/>
                    <a:pt x="111" y="8"/>
                    <a:pt x="113" y="12"/>
                  </a:cubicBezTo>
                  <a:cubicBezTo>
                    <a:pt x="116" y="9"/>
                    <a:pt x="120" y="13"/>
                    <a:pt x="122" y="9"/>
                  </a:cubicBezTo>
                  <a:cubicBezTo>
                    <a:pt x="124" y="12"/>
                    <a:pt x="121" y="17"/>
                    <a:pt x="119" y="20"/>
                  </a:cubicBezTo>
                  <a:cubicBezTo>
                    <a:pt x="117" y="18"/>
                    <a:pt x="119" y="15"/>
                    <a:pt x="116" y="14"/>
                  </a:cubicBezTo>
                  <a:cubicBezTo>
                    <a:pt x="112" y="17"/>
                    <a:pt x="108" y="16"/>
                    <a:pt x="105" y="18"/>
                  </a:cubicBezTo>
                  <a:cubicBezTo>
                    <a:pt x="106" y="20"/>
                    <a:pt x="105" y="22"/>
                    <a:pt x="103" y="24"/>
                  </a:cubicBezTo>
                  <a:cubicBezTo>
                    <a:pt x="100" y="21"/>
                    <a:pt x="105" y="19"/>
                    <a:pt x="103" y="16"/>
                  </a:cubicBezTo>
                  <a:cubicBezTo>
                    <a:pt x="101" y="19"/>
                    <a:pt x="96" y="16"/>
                    <a:pt x="95" y="18"/>
                  </a:cubicBezTo>
                  <a:cubicBezTo>
                    <a:pt x="94" y="18"/>
                    <a:pt x="93" y="17"/>
                    <a:pt x="92" y="16"/>
                  </a:cubicBezTo>
                  <a:cubicBezTo>
                    <a:pt x="85" y="16"/>
                    <a:pt x="90" y="27"/>
                    <a:pt x="84" y="27"/>
                  </a:cubicBezTo>
                  <a:cubicBezTo>
                    <a:pt x="84" y="30"/>
                    <a:pt x="84" y="31"/>
                    <a:pt x="81" y="32"/>
                  </a:cubicBezTo>
                  <a:cubicBezTo>
                    <a:pt x="82" y="33"/>
                    <a:pt x="83" y="32"/>
                    <a:pt x="84" y="34"/>
                  </a:cubicBezTo>
                  <a:cubicBezTo>
                    <a:pt x="85" y="33"/>
                    <a:pt x="84" y="31"/>
                    <a:pt x="86" y="31"/>
                  </a:cubicBezTo>
                  <a:cubicBezTo>
                    <a:pt x="89" y="34"/>
                    <a:pt x="92" y="35"/>
                    <a:pt x="90" y="40"/>
                  </a:cubicBezTo>
                  <a:cubicBezTo>
                    <a:pt x="88" y="39"/>
                    <a:pt x="87" y="41"/>
                    <a:pt x="86" y="40"/>
                  </a:cubicBezTo>
                  <a:cubicBezTo>
                    <a:pt x="84" y="44"/>
                    <a:pt x="87" y="47"/>
                    <a:pt x="86" y="51"/>
                  </a:cubicBezTo>
                  <a:cubicBezTo>
                    <a:pt x="85" y="50"/>
                    <a:pt x="84" y="51"/>
                    <a:pt x="82" y="50"/>
                  </a:cubicBezTo>
                  <a:cubicBezTo>
                    <a:pt x="84" y="47"/>
                    <a:pt x="82" y="44"/>
                    <a:pt x="80" y="41"/>
                  </a:cubicBezTo>
                  <a:cubicBezTo>
                    <a:pt x="75" y="43"/>
                    <a:pt x="68" y="45"/>
                    <a:pt x="66" y="52"/>
                  </a:cubicBezTo>
                  <a:cubicBezTo>
                    <a:pt x="64" y="50"/>
                    <a:pt x="63" y="48"/>
                    <a:pt x="60" y="49"/>
                  </a:cubicBezTo>
                  <a:cubicBezTo>
                    <a:pt x="61" y="51"/>
                    <a:pt x="63" y="52"/>
                    <a:pt x="62" y="53"/>
                  </a:cubicBezTo>
                  <a:cubicBezTo>
                    <a:pt x="60" y="53"/>
                    <a:pt x="58" y="52"/>
                    <a:pt x="57" y="55"/>
                  </a:cubicBezTo>
                  <a:cubicBezTo>
                    <a:pt x="54" y="50"/>
                    <a:pt x="48" y="59"/>
                    <a:pt x="45" y="54"/>
                  </a:cubicBezTo>
                  <a:cubicBezTo>
                    <a:pt x="41" y="56"/>
                    <a:pt x="42" y="61"/>
                    <a:pt x="41" y="64"/>
                  </a:cubicBezTo>
                  <a:cubicBezTo>
                    <a:pt x="37" y="64"/>
                    <a:pt x="39" y="60"/>
                    <a:pt x="37" y="60"/>
                  </a:cubicBezTo>
                  <a:cubicBezTo>
                    <a:pt x="34" y="64"/>
                    <a:pt x="32" y="68"/>
                    <a:pt x="31" y="72"/>
                  </a:cubicBezTo>
                  <a:cubicBezTo>
                    <a:pt x="29" y="73"/>
                    <a:pt x="28" y="73"/>
                    <a:pt x="27" y="72"/>
                  </a:cubicBezTo>
                  <a:cubicBezTo>
                    <a:pt x="27" y="67"/>
                    <a:pt x="33" y="66"/>
                    <a:pt x="31" y="62"/>
                  </a:cubicBezTo>
                  <a:cubicBezTo>
                    <a:pt x="27" y="60"/>
                    <a:pt x="25" y="67"/>
                    <a:pt x="22" y="63"/>
                  </a:cubicBezTo>
                  <a:cubicBezTo>
                    <a:pt x="17" y="74"/>
                    <a:pt x="4" y="67"/>
                    <a:pt x="0" y="77"/>
                  </a:cubicBezTo>
                  <a:cubicBezTo>
                    <a:pt x="2" y="80"/>
                    <a:pt x="4" y="78"/>
                    <a:pt x="6" y="79"/>
                  </a:cubicBezTo>
                  <a:cubicBezTo>
                    <a:pt x="5" y="81"/>
                    <a:pt x="6" y="83"/>
                    <a:pt x="4" y="83"/>
                  </a:cubicBezTo>
                  <a:cubicBezTo>
                    <a:pt x="6" y="84"/>
                    <a:pt x="6" y="85"/>
                    <a:pt x="7" y="86"/>
                  </a:cubicBezTo>
                  <a:cubicBezTo>
                    <a:pt x="6" y="88"/>
                    <a:pt x="6" y="89"/>
                    <a:pt x="6" y="90"/>
                  </a:cubicBezTo>
                  <a:cubicBezTo>
                    <a:pt x="8" y="88"/>
                    <a:pt x="11" y="90"/>
                    <a:pt x="13" y="87"/>
                  </a:cubicBezTo>
                  <a:cubicBezTo>
                    <a:pt x="12" y="86"/>
                    <a:pt x="12" y="82"/>
                    <a:pt x="15" y="82"/>
                  </a:cubicBezTo>
                  <a:cubicBezTo>
                    <a:pt x="16" y="83"/>
                    <a:pt x="16" y="86"/>
                    <a:pt x="18" y="85"/>
                  </a:cubicBezTo>
                  <a:cubicBezTo>
                    <a:pt x="17" y="84"/>
                    <a:pt x="18" y="82"/>
                    <a:pt x="19" y="80"/>
                  </a:cubicBezTo>
                  <a:cubicBezTo>
                    <a:pt x="23" y="85"/>
                    <a:pt x="29" y="76"/>
                    <a:pt x="30" y="81"/>
                  </a:cubicBezTo>
                  <a:cubicBezTo>
                    <a:pt x="34" y="80"/>
                    <a:pt x="31" y="76"/>
                    <a:pt x="32" y="74"/>
                  </a:cubicBezTo>
                  <a:cubicBezTo>
                    <a:pt x="34" y="73"/>
                    <a:pt x="33" y="75"/>
                    <a:pt x="35" y="76"/>
                  </a:cubicBezTo>
                  <a:cubicBezTo>
                    <a:pt x="39" y="74"/>
                    <a:pt x="43" y="76"/>
                    <a:pt x="47" y="74"/>
                  </a:cubicBezTo>
                  <a:cubicBezTo>
                    <a:pt x="47" y="73"/>
                    <a:pt x="44" y="72"/>
                    <a:pt x="45" y="70"/>
                  </a:cubicBezTo>
                  <a:cubicBezTo>
                    <a:pt x="48" y="68"/>
                    <a:pt x="52" y="72"/>
                    <a:pt x="53" y="74"/>
                  </a:cubicBezTo>
                  <a:cubicBezTo>
                    <a:pt x="55" y="72"/>
                    <a:pt x="54" y="71"/>
                    <a:pt x="55" y="69"/>
                  </a:cubicBezTo>
                  <a:cubicBezTo>
                    <a:pt x="57" y="69"/>
                    <a:pt x="58" y="69"/>
                    <a:pt x="59" y="69"/>
                  </a:cubicBezTo>
                  <a:cubicBezTo>
                    <a:pt x="62" y="67"/>
                    <a:pt x="60" y="65"/>
                    <a:pt x="63" y="62"/>
                  </a:cubicBezTo>
                  <a:cubicBezTo>
                    <a:pt x="64" y="63"/>
                    <a:pt x="65" y="62"/>
                    <a:pt x="66" y="62"/>
                  </a:cubicBezTo>
                  <a:cubicBezTo>
                    <a:pt x="66" y="65"/>
                    <a:pt x="68" y="64"/>
                    <a:pt x="69" y="66"/>
                  </a:cubicBezTo>
                  <a:cubicBezTo>
                    <a:pt x="73" y="62"/>
                    <a:pt x="77" y="62"/>
                    <a:pt x="81" y="57"/>
                  </a:cubicBezTo>
                  <a:cubicBezTo>
                    <a:pt x="81" y="56"/>
                    <a:pt x="79" y="55"/>
                    <a:pt x="79" y="54"/>
                  </a:cubicBezTo>
                  <a:cubicBezTo>
                    <a:pt x="82" y="52"/>
                    <a:pt x="85" y="54"/>
                    <a:pt x="86" y="52"/>
                  </a:cubicBezTo>
                  <a:cubicBezTo>
                    <a:pt x="90" y="54"/>
                    <a:pt x="85" y="55"/>
                    <a:pt x="84" y="57"/>
                  </a:cubicBezTo>
                  <a:cubicBezTo>
                    <a:pt x="88" y="59"/>
                    <a:pt x="91" y="55"/>
                    <a:pt x="93" y="55"/>
                  </a:cubicBezTo>
                  <a:cubicBezTo>
                    <a:pt x="94" y="54"/>
                    <a:pt x="93" y="53"/>
                    <a:pt x="94" y="51"/>
                  </a:cubicBezTo>
                  <a:cubicBezTo>
                    <a:pt x="92" y="50"/>
                    <a:pt x="91" y="52"/>
                    <a:pt x="89" y="50"/>
                  </a:cubicBezTo>
                  <a:cubicBezTo>
                    <a:pt x="91" y="44"/>
                    <a:pt x="100" y="43"/>
                    <a:pt x="105" y="41"/>
                  </a:cubicBezTo>
                  <a:cubicBezTo>
                    <a:pt x="104" y="46"/>
                    <a:pt x="99" y="45"/>
                    <a:pt x="96" y="45"/>
                  </a:cubicBezTo>
                  <a:cubicBezTo>
                    <a:pt x="95" y="48"/>
                    <a:pt x="95" y="50"/>
                    <a:pt x="95" y="52"/>
                  </a:cubicBezTo>
                  <a:cubicBezTo>
                    <a:pt x="95" y="53"/>
                    <a:pt x="98" y="52"/>
                    <a:pt x="98" y="52"/>
                  </a:cubicBezTo>
                  <a:cubicBezTo>
                    <a:pt x="98" y="51"/>
                    <a:pt x="99" y="50"/>
                    <a:pt x="99" y="49"/>
                  </a:cubicBezTo>
                  <a:cubicBezTo>
                    <a:pt x="102" y="49"/>
                    <a:pt x="109" y="49"/>
                    <a:pt x="110" y="48"/>
                  </a:cubicBezTo>
                  <a:cubicBezTo>
                    <a:pt x="111" y="46"/>
                    <a:pt x="108" y="45"/>
                    <a:pt x="110" y="43"/>
                  </a:cubicBezTo>
                  <a:cubicBezTo>
                    <a:pt x="112" y="43"/>
                    <a:pt x="114" y="45"/>
                    <a:pt x="115" y="44"/>
                  </a:cubicBezTo>
                  <a:cubicBezTo>
                    <a:pt x="115" y="42"/>
                    <a:pt x="117" y="41"/>
                    <a:pt x="117" y="40"/>
                  </a:cubicBezTo>
                  <a:cubicBezTo>
                    <a:pt x="115" y="40"/>
                    <a:pt x="114" y="42"/>
                    <a:pt x="113" y="41"/>
                  </a:cubicBezTo>
                  <a:cubicBezTo>
                    <a:pt x="115" y="38"/>
                    <a:pt x="111" y="37"/>
                    <a:pt x="113" y="34"/>
                  </a:cubicBezTo>
                  <a:cubicBezTo>
                    <a:pt x="117" y="35"/>
                    <a:pt x="117" y="40"/>
                    <a:pt x="120" y="43"/>
                  </a:cubicBezTo>
                  <a:cubicBezTo>
                    <a:pt x="123" y="41"/>
                    <a:pt x="125" y="41"/>
                    <a:pt x="128" y="39"/>
                  </a:cubicBezTo>
                  <a:cubicBezTo>
                    <a:pt x="127" y="38"/>
                    <a:pt x="126" y="38"/>
                    <a:pt x="126" y="37"/>
                  </a:cubicBezTo>
                  <a:cubicBezTo>
                    <a:pt x="131" y="36"/>
                    <a:pt x="133" y="39"/>
                    <a:pt x="137" y="34"/>
                  </a:cubicBezTo>
                  <a:cubicBezTo>
                    <a:pt x="136" y="31"/>
                    <a:pt x="135" y="36"/>
                    <a:pt x="134" y="33"/>
                  </a:cubicBezTo>
                  <a:cubicBezTo>
                    <a:pt x="142" y="26"/>
                    <a:pt x="149" y="30"/>
                    <a:pt x="158" y="29"/>
                  </a:cubicBezTo>
                  <a:cubicBezTo>
                    <a:pt x="156" y="27"/>
                    <a:pt x="155" y="28"/>
                    <a:pt x="155" y="26"/>
                  </a:cubicBezTo>
                  <a:cubicBezTo>
                    <a:pt x="157" y="22"/>
                    <a:pt x="160" y="20"/>
                    <a:pt x="163" y="22"/>
                  </a:cubicBezTo>
                  <a:cubicBezTo>
                    <a:pt x="162" y="23"/>
                    <a:pt x="161" y="24"/>
                    <a:pt x="159" y="25"/>
                  </a:cubicBezTo>
                  <a:cubicBezTo>
                    <a:pt x="162" y="27"/>
                    <a:pt x="162" y="28"/>
                    <a:pt x="161" y="30"/>
                  </a:cubicBezTo>
                  <a:cubicBezTo>
                    <a:pt x="166" y="29"/>
                    <a:pt x="172" y="28"/>
                    <a:pt x="175" y="23"/>
                  </a:cubicBezTo>
                  <a:cubicBezTo>
                    <a:pt x="182" y="28"/>
                    <a:pt x="184" y="19"/>
                    <a:pt x="188" y="16"/>
                  </a:cubicBezTo>
                  <a:cubicBezTo>
                    <a:pt x="185" y="12"/>
                    <a:pt x="182" y="11"/>
                    <a:pt x="181" y="8"/>
                  </a:cubicBezTo>
                  <a:close/>
                  <a:moveTo>
                    <a:pt x="21" y="80"/>
                  </a:moveTo>
                  <a:cubicBezTo>
                    <a:pt x="19" y="78"/>
                    <a:pt x="21" y="75"/>
                    <a:pt x="20" y="73"/>
                  </a:cubicBezTo>
                  <a:cubicBezTo>
                    <a:pt x="14" y="70"/>
                    <a:pt x="14" y="81"/>
                    <a:pt x="7" y="77"/>
                  </a:cubicBezTo>
                  <a:cubicBezTo>
                    <a:pt x="8" y="74"/>
                    <a:pt x="11" y="75"/>
                    <a:pt x="11" y="72"/>
                  </a:cubicBezTo>
                  <a:cubicBezTo>
                    <a:pt x="12" y="73"/>
                    <a:pt x="13" y="72"/>
                    <a:pt x="14" y="73"/>
                  </a:cubicBezTo>
                  <a:cubicBezTo>
                    <a:pt x="15" y="71"/>
                    <a:pt x="19" y="70"/>
                    <a:pt x="19" y="68"/>
                  </a:cubicBezTo>
                  <a:cubicBezTo>
                    <a:pt x="23" y="68"/>
                    <a:pt x="23" y="73"/>
                    <a:pt x="26" y="74"/>
                  </a:cubicBezTo>
                  <a:cubicBezTo>
                    <a:pt x="25" y="76"/>
                    <a:pt x="23" y="80"/>
                    <a:pt x="21" y="80"/>
                  </a:cubicBezTo>
                  <a:close/>
                  <a:moveTo>
                    <a:pt x="42" y="68"/>
                  </a:moveTo>
                  <a:cubicBezTo>
                    <a:pt x="40" y="70"/>
                    <a:pt x="43" y="71"/>
                    <a:pt x="41" y="72"/>
                  </a:cubicBezTo>
                  <a:cubicBezTo>
                    <a:pt x="38" y="72"/>
                    <a:pt x="35" y="69"/>
                    <a:pt x="36" y="66"/>
                  </a:cubicBezTo>
                  <a:cubicBezTo>
                    <a:pt x="38" y="65"/>
                    <a:pt x="40" y="67"/>
                    <a:pt x="42" y="66"/>
                  </a:cubicBezTo>
                  <a:cubicBezTo>
                    <a:pt x="45" y="60"/>
                    <a:pt x="47" y="61"/>
                    <a:pt x="50" y="57"/>
                  </a:cubicBezTo>
                  <a:cubicBezTo>
                    <a:pt x="52" y="58"/>
                    <a:pt x="51" y="59"/>
                    <a:pt x="52" y="60"/>
                  </a:cubicBezTo>
                  <a:cubicBezTo>
                    <a:pt x="47" y="61"/>
                    <a:pt x="47" y="67"/>
                    <a:pt x="42" y="68"/>
                  </a:cubicBezTo>
                  <a:close/>
                  <a:moveTo>
                    <a:pt x="54" y="68"/>
                  </a:moveTo>
                  <a:cubicBezTo>
                    <a:pt x="53" y="68"/>
                    <a:pt x="52" y="68"/>
                    <a:pt x="52" y="68"/>
                  </a:cubicBezTo>
                  <a:cubicBezTo>
                    <a:pt x="51" y="66"/>
                    <a:pt x="50" y="64"/>
                    <a:pt x="52" y="61"/>
                  </a:cubicBezTo>
                  <a:cubicBezTo>
                    <a:pt x="52" y="64"/>
                    <a:pt x="56" y="65"/>
                    <a:pt x="54" y="68"/>
                  </a:cubicBezTo>
                  <a:close/>
                  <a:moveTo>
                    <a:pt x="59" y="64"/>
                  </a:moveTo>
                  <a:cubicBezTo>
                    <a:pt x="59" y="61"/>
                    <a:pt x="58" y="58"/>
                    <a:pt x="57" y="55"/>
                  </a:cubicBezTo>
                  <a:cubicBezTo>
                    <a:pt x="59" y="54"/>
                    <a:pt x="60" y="54"/>
                    <a:pt x="62" y="54"/>
                  </a:cubicBezTo>
                  <a:cubicBezTo>
                    <a:pt x="63" y="57"/>
                    <a:pt x="61" y="62"/>
                    <a:pt x="59" y="64"/>
                  </a:cubicBezTo>
                  <a:close/>
                  <a:moveTo>
                    <a:pt x="70" y="60"/>
                  </a:moveTo>
                  <a:cubicBezTo>
                    <a:pt x="70" y="57"/>
                    <a:pt x="68" y="58"/>
                    <a:pt x="66" y="59"/>
                  </a:cubicBezTo>
                  <a:cubicBezTo>
                    <a:pt x="64" y="57"/>
                    <a:pt x="67" y="54"/>
                    <a:pt x="67" y="51"/>
                  </a:cubicBezTo>
                  <a:cubicBezTo>
                    <a:pt x="68" y="51"/>
                    <a:pt x="69" y="52"/>
                    <a:pt x="70" y="51"/>
                  </a:cubicBezTo>
                  <a:cubicBezTo>
                    <a:pt x="70" y="52"/>
                    <a:pt x="68" y="54"/>
                    <a:pt x="70" y="55"/>
                  </a:cubicBezTo>
                  <a:cubicBezTo>
                    <a:pt x="73" y="57"/>
                    <a:pt x="75" y="52"/>
                    <a:pt x="79" y="55"/>
                  </a:cubicBezTo>
                  <a:cubicBezTo>
                    <a:pt x="76" y="57"/>
                    <a:pt x="73" y="57"/>
                    <a:pt x="70" y="60"/>
                  </a:cubicBezTo>
                  <a:close/>
                  <a:moveTo>
                    <a:pt x="75" y="52"/>
                  </a:moveTo>
                  <a:cubicBezTo>
                    <a:pt x="73" y="50"/>
                    <a:pt x="74" y="48"/>
                    <a:pt x="76" y="46"/>
                  </a:cubicBezTo>
                  <a:cubicBezTo>
                    <a:pt x="78" y="47"/>
                    <a:pt x="79" y="48"/>
                    <a:pt x="79" y="50"/>
                  </a:cubicBezTo>
                  <a:cubicBezTo>
                    <a:pt x="78" y="52"/>
                    <a:pt x="76" y="51"/>
                    <a:pt x="75" y="52"/>
                  </a:cubicBezTo>
                  <a:close/>
                  <a:moveTo>
                    <a:pt x="98" y="22"/>
                  </a:moveTo>
                  <a:cubicBezTo>
                    <a:pt x="96" y="23"/>
                    <a:pt x="95" y="21"/>
                    <a:pt x="95" y="20"/>
                  </a:cubicBezTo>
                  <a:cubicBezTo>
                    <a:pt x="97" y="18"/>
                    <a:pt x="96" y="21"/>
                    <a:pt x="98" y="22"/>
                  </a:cubicBezTo>
                  <a:close/>
                  <a:moveTo>
                    <a:pt x="100" y="39"/>
                  </a:moveTo>
                  <a:cubicBezTo>
                    <a:pt x="100" y="39"/>
                    <a:pt x="99" y="39"/>
                    <a:pt x="98" y="39"/>
                  </a:cubicBezTo>
                  <a:cubicBezTo>
                    <a:pt x="96" y="38"/>
                    <a:pt x="97" y="37"/>
                    <a:pt x="96" y="36"/>
                  </a:cubicBezTo>
                  <a:cubicBezTo>
                    <a:pt x="98" y="35"/>
                    <a:pt x="99" y="35"/>
                    <a:pt x="101" y="35"/>
                  </a:cubicBezTo>
                  <a:cubicBezTo>
                    <a:pt x="101" y="36"/>
                    <a:pt x="101" y="37"/>
                    <a:pt x="100" y="39"/>
                  </a:cubicBezTo>
                  <a:close/>
                  <a:moveTo>
                    <a:pt x="97" y="30"/>
                  </a:moveTo>
                  <a:cubicBezTo>
                    <a:pt x="96" y="31"/>
                    <a:pt x="95" y="33"/>
                    <a:pt x="96" y="33"/>
                  </a:cubicBezTo>
                  <a:cubicBezTo>
                    <a:pt x="95" y="33"/>
                    <a:pt x="93" y="33"/>
                    <a:pt x="91" y="33"/>
                  </a:cubicBezTo>
                  <a:cubicBezTo>
                    <a:pt x="92" y="30"/>
                    <a:pt x="92" y="30"/>
                    <a:pt x="93" y="27"/>
                  </a:cubicBezTo>
                  <a:cubicBezTo>
                    <a:pt x="96" y="29"/>
                    <a:pt x="98" y="29"/>
                    <a:pt x="103" y="30"/>
                  </a:cubicBezTo>
                  <a:cubicBezTo>
                    <a:pt x="101" y="33"/>
                    <a:pt x="99" y="30"/>
                    <a:pt x="97" y="30"/>
                  </a:cubicBezTo>
                  <a:close/>
                  <a:moveTo>
                    <a:pt x="104" y="35"/>
                  </a:moveTo>
                  <a:cubicBezTo>
                    <a:pt x="102" y="33"/>
                    <a:pt x="103" y="29"/>
                    <a:pt x="106" y="28"/>
                  </a:cubicBezTo>
                  <a:cubicBezTo>
                    <a:pt x="107" y="30"/>
                    <a:pt x="106" y="33"/>
                    <a:pt x="104" y="35"/>
                  </a:cubicBezTo>
                  <a:close/>
                  <a:moveTo>
                    <a:pt x="111" y="30"/>
                  </a:moveTo>
                  <a:cubicBezTo>
                    <a:pt x="112" y="28"/>
                    <a:pt x="113" y="28"/>
                    <a:pt x="114" y="29"/>
                  </a:cubicBezTo>
                  <a:cubicBezTo>
                    <a:pt x="114" y="31"/>
                    <a:pt x="112" y="31"/>
                    <a:pt x="111" y="30"/>
                  </a:cubicBezTo>
                  <a:close/>
                  <a:moveTo>
                    <a:pt x="121" y="24"/>
                  </a:moveTo>
                  <a:cubicBezTo>
                    <a:pt x="120" y="22"/>
                    <a:pt x="120" y="21"/>
                    <a:pt x="121" y="20"/>
                  </a:cubicBezTo>
                  <a:cubicBezTo>
                    <a:pt x="121" y="20"/>
                    <a:pt x="122" y="21"/>
                    <a:pt x="122" y="21"/>
                  </a:cubicBezTo>
                  <a:cubicBezTo>
                    <a:pt x="122" y="22"/>
                    <a:pt x="122" y="23"/>
                    <a:pt x="121" y="24"/>
                  </a:cubicBezTo>
                  <a:close/>
                  <a:moveTo>
                    <a:pt x="130" y="31"/>
                  </a:moveTo>
                  <a:cubicBezTo>
                    <a:pt x="129" y="30"/>
                    <a:pt x="129" y="29"/>
                    <a:pt x="130" y="28"/>
                  </a:cubicBezTo>
                  <a:cubicBezTo>
                    <a:pt x="131" y="28"/>
                    <a:pt x="132" y="29"/>
                    <a:pt x="132" y="29"/>
                  </a:cubicBezTo>
                  <a:cubicBezTo>
                    <a:pt x="131" y="30"/>
                    <a:pt x="131" y="30"/>
                    <a:pt x="130" y="31"/>
                  </a:cubicBezTo>
                  <a:close/>
                  <a:moveTo>
                    <a:pt x="130" y="17"/>
                  </a:moveTo>
                  <a:cubicBezTo>
                    <a:pt x="127" y="17"/>
                    <a:pt x="130" y="14"/>
                    <a:pt x="128" y="15"/>
                  </a:cubicBezTo>
                  <a:cubicBezTo>
                    <a:pt x="127" y="14"/>
                    <a:pt x="132" y="14"/>
                    <a:pt x="131" y="16"/>
                  </a:cubicBezTo>
                  <a:cubicBezTo>
                    <a:pt x="131" y="16"/>
                    <a:pt x="130" y="16"/>
                    <a:pt x="130" y="1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86" name="Freeform 66"/>
            <p:cNvSpPr>
              <a:spLocks/>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87" name="Freeform 67"/>
            <p:cNvSpPr>
              <a:spLocks noEditPoints="1"/>
            </p:cNvSpPr>
            <p:nvPr/>
          </p:nvSpPr>
          <p:spPr bwMode="auto">
            <a:xfrm>
              <a:off x="6164263" y="3189288"/>
              <a:ext cx="101600" cy="58738"/>
            </a:xfrm>
            <a:custGeom>
              <a:avLst/>
              <a:gdLst>
                <a:gd name="T0" fmla="*/ 31 w 31"/>
                <a:gd name="T1" fmla="*/ 7 h 18"/>
                <a:gd name="T2" fmla="*/ 5 w 31"/>
                <a:gd name="T3" fmla="*/ 3 h 18"/>
                <a:gd name="T4" fmla="*/ 0 w 31"/>
                <a:gd name="T5" fmla="*/ 10 h 18"/>
                <a:gd name="T6" fmla="*/ 31 w 31"/>
                <a:gd name="T7" fmla="*/ 7 h 18"/>
                <a:gd name="T8" fmla="*/ 3 w 31"/>
                <a:gd name="T9" fmla="*/ 8 h 18"/>
                <a:gd name="T10" fmla="*/ 5 w 31"/>
                <a:gd name="T11" fmla="*/ 10 h 18"/>
                <a:gd name="T12" fmla="*/ 3 w 31"/>
                <a:gd name="T13" fmla="*/ 8 h 18"/>
              </a:gdLst>
              <a:ahLst/>
              <a:cxnLst>
                <a:cxn ang="0">
                  <a:pos x="T0" y="T1"/>
                </a:cxn>
                <a:cxn ang="0">
                  <a:pos x="T2" y="T3"/>
                </a:cxn>
                <a:cxn ang="0">
                  <a:pos x="T4" y="T5"/>
                </a:cxn>
                <a:cxn ang="0">
                  <a:pos x="T6" y="T7"/>
                </a:cxn>
                <a:cxn ang="0">
                  <a:pos x="T8" y="T9"/>
                </a:cxn>
                <a:cxn ang="0">
                  <a:pos x="T10" y="T11"/>
                </a:cxn>
                <a:cxn ang="0">
                  <a:pos x="T12" y="T13"/>
                </a:cxn>
              </a:cxnLst>
              <a:rect l="0" t="0" r="r" b="b"/>
              <a:pathLst>
                <a:path w="31" h="18">
                  <a:moveTo>
                    <a:pt x="31" y="7"/>
                  </a:moveTo>
                  <a:cubicBezTo>
                    <a:pt x="21" y="0"/>
                    <a:pt x="16" y="6"/>
                    <a:pt x="5" y="3"/>
                  </a:cubicBezTo>
                  <a:cubicBezTo>
                    <a:pt x="3" y="5"/>
                    <a:pt x="0" y="7"/>
                    <a:pt x="0" y="10"/>
                  </a:cubicBezTo>
                  <a:cubicBezTo>
                    <a:pt x="8" y="15"/>
                    <a:pt x="31" y="18"/>
                    <a:pt x="31" y="7"/>
                  </a:cubicBezTo>
                  <a:close/>
                  <a:moveTo>
                    <a:pt x="3" y="8"/>
                  </a:moveTo>
                  <a:cubicBezTo>
                    <a:pt x="4" y="8"/>
                    <a:pt x="5" y="9"/>
                    <a:pt x="5" y="10"/>
                  </a:cubicBezTo>
                  <a:cubicBezTo>
                    <a:pt x="3" y="12"/>
                    <a:pt x="3" y="9"/>
                    <a:pt x="3"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88" name="Freeform 68"/>
            <p:cNvSpPr>
              <a:spLocks/>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89" name="Freeform 69"/>
            <p:cNvSpPr>
              <a:spLocks noEditPoints="1"/>
            </p:cNvSpPr>
            <p:nvPr/>
          </p:nvSpPr>
          <p:spPr bwMode="auto">
            <a:xfrm>
              <a:off x="6489701" y="3536951"/>
              <a:ext cx="282575" cy="128588"/>
            </a:xfrm>
            <a:custGeom>
              <a:avLst/>
              <a:gdLst>
                <a:gd name="T0" fmla="*/ 87 w 87"/>
                <a:gd name="T1" fmla="*/ 4 h 39"/>
                <a:gd name="T2" fmla="*/ 80 w 87"/>
                <a:gd name="T3" fmla="*/ 3 h 39"/>
                <a:gd name="T4" fmla="*/ 81 w 87"/>
                <a:gd name="T5" fmla="*/ 6 h 39"/>
                <a:gd name="T6" fmla="*/ 71 w 87"/>
                <a:gd name="T7" fmla="*/ 13 h 39"/>
                <a:gd name="T8" fmla="*/ 77 w 87"/>
                <a:gd name="T9" fmla="*/ 8 h 39"/>
                <a:gd name="T10" fmla="*/ 78 w 87"/>
                <a:gd name="T11" fmla="*/ 6 h 39"/>
                <a:gd name="T12" fmla="*/ 63 w 87"/>
                <a:gd name="T13" fmla="*/ 8 h 39"/>
                <a:gd name="T14" fmla="*/ 60 w 87"/>
                <a:gd name="T15" fmla="*/ 11 h 39"/>
                <a:gd name="T16" fmla="*/ 56 w 87"/>
                <a:gd name="T17" fmla="*/ 8 h 39"/>
                <a:gd name="T18" fmla="*/ 49 w 87"/>
                <a:gd name="T19" fmla="*/ 12 h 39"/>
                <a:gd name="T20" fmla="*/ 39 w 87"/>
                <a:gd name="T21" fmla="*/ 12 h 39"/>
                <a:gd name="T22" fmla="*/ 42 w 87"/>
                <a:gd name="T23" fmla="*/ 15 h 39"/>
                <a:gd name="T24" fmla="*/ 45 w 87"/>
                <a:gd name="T25" fmla="*/ 16 h 39"/>
                <a:gd name="T26" fmla="*/ 45 w 87"/>
                <a:gd name="T27" fmla="*/ 20 h 39"/>
                <a:gd name="T28" fmla="*/ 36 w 87"/>
                <a:gd name="T29" fmla="*/ 17 h 39"/>
                <a:gd name="T30" fmla="*/ 38 w 87"/>
                <a:gd name="T31" fmla="*/ 15 h 39"/>
                <a:gd name="T32" fmla="*/ 24 w 87"/>
                <a:gd name="T33" fmla="*/ 20 h 39"/>
                <a:gd name="T34" fmla="*/ 25 w 87"/>
                <a:gd name="T35" fmla="*/ 23 h 39"/>
                <a:gd name="T36" fmla="*/ 24 w 87"/>
                <a:gd name="T37" fmla="*/ 23 h 39"/>
                <a:gd name="T38" fmla="*/ 18 w 87"/>
                <a:gd name="T39" fmla="*/ 17 h 39"/>
                <a:gd name="T40" fmla="*/ 16 w 87"/>
                <a:gd name="T41" fmla="*/ 19 h 39"/>
                <a:gd name="T42" fmla="*/ 4 w 87"/>
                <a:gd name="T43" fmla="*/ 26 h 39"/>
                <a:gd name="T44" fmla="*/ 1 w 87"/>
                <a:gd name="T45" fmla="*/ 28 h 39"/>
                <a:gd name="T46" fmla="*/ 12 w 87"/>
                <a:gd name="T47" fmla="*/ 35 h 39"/>
                <a:gd name="T48" fmla="*/ 11 w 87"/>
                <a:gd name="T49" fmla="*/ 37 h 39"/>
                <a:gd name="T50" fmla="*/ 27 w 87"/>
                <a:gd name="T51" fmla="*/ 35 h 39"/>
                <a:gd name="T52" fmla="*/ 29 w 87"/>
                <a:gd name="T53" fmla="*/ 32 h 39"/>
                <a:gd name="T54" fmla="*/ 25 w 87"/>
                <a:gd name="T55" fmla="*/ 32 h 39"/>
                <a:gd name="T56" fmla="*/ 26 w 87"/>
                <a:gd name="T57" fmla="*/ 29 h 39"/>
                <a:gd name="T58" fmla="*/ 34 w 87"/>
                <a:gd name="T59" fmla="*/ 30 h 39"/>
                <a:gd name="T60" fmla="*/ 51 w 87"/>
                <a:gd name="T61" fmla="*/ 26 h 39"/>
                <a:gd name="T62" fmla="*/ 57 w 87"/>
                <a:gd name="T63" fmla="*/ 23 h 39"/>
                <a:gd name="T64" fmla="*/ 56 w 87"/>
                <a:gd name="T65" fmla="*/ 26 h 39"/>
                <a:gd name="T66" fmla="*/ 61 w 87"/>
                <a:gd name="T67" fmla="*/ 26 h 39"/>
                <a:gd name="T68" fmla="*/ 65 w 87"/>
                <a:gd name="T69" fmla="*/ 19 h 39"/>
                <a:gd name="T70" fmla="*/ 66 w 87"/>
                <a:gd name="T71" fmla="*/ 24 h 39"/>
                <a:gd name="T72" fmla="*/ 72 w 87"/>
                <a:gd name="T73" fmla="*/ 18 h 39"/>
                <a:gd name="T74" fmla="*/ 72 w 87"/>
                <a:gd name="T75" fmla="*/ 21 h 39"/>
                <a:gd name="T76" fmla="*/ 78 w 87"/>
                <a:gd name="T77" fmla="*/ 16 h 39"/>
                <a:gd name="T78" fmla="*/ 81 w 87"/>
                <a:gd name="T79" fmla="*/ 17 h 39"/>
                <a:gd name="T80" fmla="*/ 87 w 87"/>
                <a:gd name="T81" fmla="*/ 8 h 39"/>
                <a:gd name="T82" fmla="*/ 87 w 87"/>
                <a:gd name="T83" fmla="*/ 4 h 39"/>
                <a:gd name="T84" fmla="*/ 34 w 87"/>
                <a:gd name="T85" fmla="*/ 26 h 39"/>
                <a:gd name="T86" fmla="*/ 36 w 87"/>
                <a:gd name="T87" fmla="*/ 24 h 39"/>
                <a:gd name="T88" fmla="*/ 34 w 87"/>
                <a:gd name="T89" fmla="*/ 26 h 39"/>
                <a:gd name="T90" fmla="*/ 53 w 87"/>
                <a:gd name="T91" fmla="*/ 20 h 39"/>
                <a:gd name="T92" fmla="*/ 51 w 87"/>
                <a:gd name="T93" fmla="*/ 11 h 39"/>
                <a:gd name="T94" fmla="*/ 56 w 87"/>
                <a:gd name="T95" fmla="*/ 15 h 39"/>
                <a:gd name="T96" fmla="*/ 53 w 87"/>
                <a:gd name="T97" fmla="*/ 20 h 39"/>
                <a:gd name="T98" fmla="*/ 60 w 87"/>
                <a:gd name="T99" fmla="*/ 19 h 39"/>
                <a:gd name="T100" fmla="*/ 60 w 87"/>
                <a:gd name="T101" fmla="*/ 14 h 39"/>
                <a:gd name="T102" fmla="*/ 62 w 87"/>
                <a:gd name="T103" fmla="*/ 15 h 39"/>
                <a:gd name="T104" fmla="*/ 60 w 87"/>
                <a:gd name="T105"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7" h="39">
                  <a:moveTo>
                    <a:pt x="87" y="4"/>
                  </a:moveTo>
                  <a:cubicBezTo>
                    <a:pt x="85" y="1"/>
                    <a:pt x="83" y="0"/>
                    <a:pt x="80" y="3"/>
                  </a:cubicBezTo>
                  <a:cubicBezTo>
                    <a:pt x="79" y="4"/>
                    <a:pt x="82" y="5"/>
                    <a:pt x="81" y="6"/>
                  </a:cubicBezTo>
                  <a:cubicBezTo>
                    <a:pt x="77" y="10"/>
                    <a:pt x="76" y="13"/>
                    <a:pt x="71" y="13"/>
                  </a:cubicBezTo>
                  <a:cubicBezTo>
                    <a:pt x="72" y="11"/>
                    <a:pt x="75" y="9"/>
                    <a:pt x="77" y="8"/>
                  </a:cubicBezTo>
                  <a:cubicBezTo>
                    <a:pt x="77" y="8"/>
                    <a:pt x="78" y="7"/>
                    <a:pt x="78" y="6"/>
                  </a:cubicBezTo>
                  <a:cubicBezTo>
                    <a:pt x="72" y="1"/>
                    <a:pt x="68" y="10"/>
                    <a:pt x="63" y="8"/>
                  </a:cubicBezTo>
                  <a:cubicBezTo>
                    <a:pt x="61" y="9"/>
                    <a:pt x="62" y="9"/>
                    <a:pt x="60" y="11"/>
                  </a:cubicBezTo>
                  <a:cubicBezTo>
                    <a:pt x="59" y="10"/>
                    <a:pt x="57" y="9"/>
                    <a:pt x="56" y="8"/>
                  </a:cubicBezTo>
                  <a:cubicBezTo>
                    <a:pt x="53" y="10"/>
                    <a:pt x="48" y="9"/>
                    <a:pt x="49" y="12"/>
                  </a:cubicBezTo>
                  <a:cubicBezTo>
                    <a:pt x="46" y="12"/>
                    <a:pt x="42" y="10"/>
                    <a:pt x="39" y="12"/>
                  </a:cubicBezTo>
                  <a:cubicBezTo>
                    <a:pt x="42" y="12"/>
                    <a:pt x="40" y="13"/>
                    <a:pt x="42" y="15"/>
                  </a:cubicBezTo>
                  <a:cubicBezTo>
                    <a:pt x="43" y="15"/>
                    <a:pt x="44" y="15"/>
                    <a:pt x="45" y="16"/>
                  </a:cubicBezTo>
                  <a:cubicBezTo>
                    <a:pt x="44" y="17"/>
                    <a:pt x="47" y="18"/>
                    <a:pt x="45" y="20"/>
                  </a:cubicBezTo>
                  <a:cubicBezTo>
                    <a:pt x="45" y="16"/>
                    <a:pt x="39" y="18"/>
                    <a:pt x="36" y="17"/>
                  </a:cubicBezTo>
                  <a:cubicBezTo>
                    <a:pt x="36" y="16"/>
                    <a:pt x="37" y="16"/>
                    <a:pt x="38" y="15"/>
                  </a:cubicBezTo>
                  <a:cubicBezTo>
                    <a:pt x="33" y="13"/>
                    <a:pt x="25" y="14"/>
                    <a:pt x="24" y="20"/>
                  </a:cubicBezTo>
                  <a:cubicBezTo>
                    <a:pt x="26" y="19"/>
                    <a:pt x="27" y="22"/>
                    <a:pt x="25" y="23"/>
                  </a:cubicBezTo>
                  <a:cubicBezTo>
                    <a:pt x="25" y="23"/>
                    <a:pt x="24" y="23"/>
                    <a:pt x="24" y="23"/>
                  </a:cubicBezTo>
                  <a:cubicBezTo>
                    <a:pt x="24" y="20"/>
                    <a:pt x="22" y="18"/>
                    <a:pt x="18" y="17"/>
                  </a:cubicBezTo>
                  <a:cubicBezTo>
                    <a:pt x="16" y="17"/>
                    <a:pt x="17" y="18"/>
                    <a:pt x="16" y="19"/>
                  </a:cubicBezTo>
                  <a:cubicBezTo>
                    <a:pt x="12" y="17"/>
                    <a:pt x="0" y="21"/>
                    <a:pt x="4" y="26"/>
                  </a:cubicBezTo>
                  <a:cubicBezTo>
                    <a:pt x="3" y="28"/>
                    <a:pt x="2" y="26"/>
                    <a:pt x="1" y="28"/>
                  </a:cubicBezTo>
                  <a:cubicBezTo>
                    <a:pt x="2" y="33"/>
                    <a:pt x="7" y="33"/>
                    <a:pt x="12" y="35"/>
                  </a:cubicBezTo>
                  <a:cubicBezTo>
                    <a:pt x="12" y="36"/>
                    <a:pt x="11" y="37"/>
                    <a:pt x="11" y="37"/>
                  </a:cubicBezTo>
                  <a:cubicBezTo>
                    <a:pt x="16" y="38"/>
                    <a:pt x="22" y="39"/>
                    <a:pt x="27" y="35"/>
                  </a:cubicBezTo>
                  <a:cubicBezTo>
                    <a:pt x="24" y="33"/>
                    <a:pt x="30" y="34"/>
                    <a:pt x="29" y="32"/>
                  </a:cubicBezTo>
                  <a:cubicBezTo>
                    <a:pt x="28" y="33"/>
                    <a:pt x="26" y="32"/>
                    <a:pt x="25" y="32"/>
                  </a:cubicBezTo>
                  <a:cubicBezTo>
                    <a:pt x="26" y="31"/>
                    <a:pt x="25" y="30"/>
                    <a:pt x="26" y="29"/>
                  </a:cubicBezTo>
                  <a:cubicBezTo>
                    <a:pt x="30" y="28"/>
                    <a:pt x="31" y="31"/>
                    <a:pt x="34" y="30"/>
                  </a:cubicBezTo>
                  <a:cubicBezTo>
                    <a:pt x="39" y="39"/>
                    <a:pt x="46" y="20"/>
                    <a:pt x="51" y="26"/>
                  </a:cubicBezTo>
                  <a:cubicBezTo>
                    <a:pt x="53" y="23"/>
                    <a:pt x="55" y="24"/>
                    <a:pt x="57" y="23"/>
                  </a:cubicBezTo>
                  <a:cubicBezTo>
                    <a:pt x="58" y="24"/>
                    <a:pt x="58" y="26"/>
                    <a:pt x="56" y="26"/>
                  </a:cubicBezTo>
                  <a:cubicBezTo>
                    <a:pt x="58" y="27"/>
                    <a:pt x="60" y="26"/>
                    <a:pt x="61" y="26"/>
                  </a:cubicBezTo>
                  <a:cubicBezTo>
                    <a:pt x="62" y="23"/>
                    <a:pt x="61" y="20"/>
                    <a:pt x="65" y="19"/>
                  </a:cubicBezTo>
                  <a:cubicBezTo>
                    <a:pt x="66" y="20"/>
                    <a:pt x="64" y="22"/>
                    <a:pt x="66" y="24"/>
                  </a:cubicBezTo>
                  <a:cubicBezTo>
                    <a:pt x="68" y="22"/>
                    <a:pt x="71" y="19"/>
                    <a:pt x="72" y="18"/>
                  </a:cubicBezTo>
                  <a:cubicBezTo>
                    <a:pt x="72" y="19"/>
                    <a:pt x="70" y="20"/>
                    <a:pt x="72" y="21"/>
                  </a:cubicBezTo>
                  <a:cubicBezTo>
                    <a:pt x="75" y="21"/>
                    <a:pt x="76" y="19"/>
                    <a:pt x="78" y="16"/>
                  </a:cubicBezTo>
                  <a:cubicBezTo>
                    <a:pt x="79" y="17"/>
                    <a:pt x="80" y="16"/>
                    <a:pt x="81" y="17"/>
                  </a:cubicBezTo>
                  <a:cubicBezTo>
                    <a:pt x="82" y="14"/>
                    <a:pt x="84" y="11"/>
                    <a:pt x="87" y="8"/>
                  </a:cubicBezTo>
                  <a:cubicBezTo>
                    <a:pt x="86" y="7"/>
                    <a:pt x="85" y="5"/>
                    <a:pt x="87" y="4"/>
                  </a:cubicBezTo>
                  <a:close/>
                  <a:moveTo>
                    <a:pt x="34" y="26"/>
                  </a:moveTo>
                  <a:cubicBezTo>
                    <a:pt x="30" y="25"/>
                    <a:pt x="34" y="21"/>
                    <a:pt x="36" y="24"/>
                  </a:cubicBezTo>
                  <a:cubicBezTo>
                    <a:pt x="35" y="24"/>
                    <a:pt x="36" y="25"/>
                    <a:pt x="34" y="26"/>
                  </a:cubicBezTo>
                  <a:close/>
                  <a:moveTo>
                    <a:pt x="53" y="20"/>
                  </a:moveTo>
                  <a:cubicBezTo>
                    <a:pt x="52" y="17"/>
                    <a:pt x="49" y="14"/>
                    <a:pt x="51" y="11"/>
                  </a:cubicBezTo>
                  <a:cubicBezTo>
                    <a:pt x="54" y="11"/>
                    <a:pt x="54" y="14"/>
                    <a:pt x="56" y="15"/>
                  </a:cubicBezTo>
                  <a:cubicBezTo>
                    <a:pt x="55" y="17"/>
                    <a:pt x="55" y="18"/>
                    <a:pt x="53" y="20"/>
                  </a:cubicBezTo>
                  <a:close/>
                  <a:moveTo>
                    <a:pt x="60" y="19"/>
                  </a:moveTo>
                  <a:cubicBezTo>
                    <a:pt x="59" y="17"/>
                    <a:pt x="57" y="15"/>
                    <a:pt x="60" y="14"/>
                  </a:cubicBezTo>
                  <a:cubicBezTo>
                    <a:pt x="61" y="14"/>
                    <a:pt x="61" y="15"/>
                    <a:pt x="62" y="15"/>
                  </a:cubicBezTo>
                  <a:cubicBezTo>
                    <a:pt x="62" y="16"/>
                    <a:pt x="61" y="19"/>
                    <a:pt x="60" y="19"/>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90" name="Freeform 70"/>
            <p:cNvSpPr>
              <a:spLocks/>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91" name="Freeform 71"/>
            <p:cNvSpPr>
              <a:spLocks/>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grpSp>
        <p:nvGrpSpPr>
          <p:cNvPr id="292" name="组合 291"/>
          <p:cNvGrpSpPr/>
          <p:nvPr/>
        </p:nvGrpSpPr>
        <p:grpSpPr>
          <a:xfrm rot="287413">
            <a:off x="2909055" y="4042258"/>
            <a:ext cx="1277314" cy="182589"/>
            <a:chOff x="4811713" y="3189288"/>
            <a:chExt cx="2571751" cy="476251"/>
          </a:xfrm>
          <a:solidFill>
            <a:schemeClr val="bg1">
              <a:lumMod val="85000"/>
            </a:schemeClr>
          </a:solidFill>
        </p:grpSpPr>
        <p:sp>
          <p:nvSpPr>
            <p:cNvPr id="293" name="Freeform 5"/>
            <p:cNvSpPr>
              <a:spLocks/>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94" name="Freeform 6"/>
            <p:cNvSpPr>
              <a:spLocks/>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95" name="Freeform 7"/>
            <p:cNvSpPr>
              <a:spLocks/>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96" name="Freeform 8"/>
            <p:cNvSpPr>
              <a:spLocks/>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97"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98" name="Freeform 10"/>
            <p:cNvSpPr>
              <a:spLocks/>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99" name="Freeform 11"/>
            <p:cNvSpPr>
              <a:spLocks/>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00" name="Freeform 12"/>
            <p:cNvSpPr>
              <a:spLocks/>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01" name="Freeform 13"/>
            <p:cNvSpPr>
              <a:spLocks/>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02" name="Freeform 14"/>
            <p:cNvSpPr>
              <a:spLocks/>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03" name="Freeform 15"/>
            <p:cNvSpPr>
              <a:spLocks/>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04" name="Freeform 16"/>
            <p:cNvSpPr>
              <a:spLocks/>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05" name="Freeform 17"/>
            <p:cNvSpPr>
              <a:spLocks/>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06" name="Freeform 18"/>
            <p:cNvSpPr>
              <a:spLocks/>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07" name="Freeform 19"/>
            <p:cNvSpPr>
              <a:spLocks/>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08" name="Freeform 20"/>
            <p:cNvSpPr>
              <a:spLocks/>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09" name="Freeform 21"/>
            <p:cNvSpPr>
              <a:spLocks/>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10" name="Freeform 22"/>
            <p:cNvSpPr>
              <a:spLocks/>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11" name="Freeform 23"/>
            <p:cNvSpPr>
              <a:spLocks/>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12" name="Freeform 24"/>
            <p:cNvSpPr>
              <a:spLocks/>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13" name="Freeform 25"/>
            <p:cNvSpPr>
              <a:spLocks/>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14" name="Freeform 26"/>
            <p:cNvSpPr>
              <a:spLocks/>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15" name="Freeform 27"/>
            <p:cNvSpPr>
              <a:spLocks/>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16" name="Freeform 28"/>
            <p:cNvSpPr>
              <a:spLocks/>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17" name="Freeform 29"/>
            <p:cNvSpPr>
              <a:spLocks/>
            </p:cNvSpPr>
            <p:nvPr/>
          </p:nvSpPr>
          <p:spPr bwMode="auto">
            <a:xfrm>
              <a:off x="6424613" y="3216276"/>
              <a:ext cx="31750" cy="31750"/>
            </a:xfrm>
            <a:custGeom>
              <a:avLst/>
              <a:gdLst>
                <a:gd name="T0" fmla="*/ 7 w 10"/>
                <a:gd name="T1" fmla="*/ 8 h 10"/>
                <a:gd name="T2" fmla="*/ 0 w 10"/>
                <a:gd name="T3" fmla="*/ 8 h 10"/>
                <a:gd name="T4" fmla="*/ 7 w 10"/>
                <a:gd name="T5" fmla="*/ 8 h 10"/>
              </a:gdLst>
              <a:ahLst/>
              <a:cxnLst>
                <a:cxn ang="0">
                  <a:pos x="T0" y="T1"/>
                </a:cxn>
                <a:cxn ang="0">
                  <a:pos x="T2" y="T3"/>
                </a:cxn>
                <a:cxn ang="0">
                  <a:pos x="T4" y="T5"/>
                </a:cxn>
              </a:cxnLst>
              <a:rect l="0" t="0" r="r" b="b"/>
              <a:pathLst>
                <a:path w="10" h="10">
                  <a:moveTo>
                    <a:pt x="7" y="8"/>
                  </a:moveTo>
                  <a:cubicBezTo>
                    <a:pt x="10" y="0"/>
                    <a:pt x="0" y="0"/>
                    <a:pt x="0" y="8"/>
                  </a:cubicBezTo>
                  <a:cubicBezTo>
                    <a:pt x="3" y="10"/>
                    <a:pt x="5" y="10"/>
                    <a:pt x="7"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18" name="Freeform 30"/>
            <p:cNvSpPr>
              <a:spLocks/>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19" name="Freeform 31"/>
            <p:cNvSpPr>
              <a:spLocks/>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20" name="Freeform 32"/>
            <p:cNvSpPr>
              <a:spLocks/>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21" name="Freeform 33"/>
            <p:cNvSpPr>
              <a:spLocks/>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22" name="Freeform 34"/>
            <p:cNvSpPr>
              <a:spLocks noEditPoints="1"/>
            </p:cNvSpPr>
            <p:nvPr/>
          </p:nvSpPr>
          <p:spPr bwMode="auto">
            <a:xfrm>
              <a:off x="6269038" y="3198813"/>
              <a:ext cx="84138" cy="46038"/>
            </a:xfrm>
            <a:custGeom>
              <a:avLst/>
              <a:gdLst>
                <a:gd name="T0" fmla="*/ 26 w 26"/>
                <a:gd name="T1" fmla="*/ 6 h 14"/>
                <a:gd name="T2" fmla="*/ 9 w 26"/>
                <a:gd name="T3" fmla="*/ 5 h 14"/>
                <a:gd name="T4" fmla="*/ 0 w 26"/>
                <a:gd name="T5" fmla="*/ 4 h 14"/>
                <a:gd name="T6" fmla="*/ 0 w 26"/>
                <a:gd name="T7" fmla="*/ 11 h 14"/>
                <a:gd name="T8" fmla="*/ 4 w 26"/>
                <a:gd name="T9" fmla="*/ 14 h 14"/>
                <a:gd name="T10" fmla="*/ 10 w 26"/>
                <a:gd name="T11" fmla="*/ 12 h 14"/>
                <a:gd name="T12" fmla="*/ 11 w 26"/>
                <a:gd name="T13" fmla="*/ 9 h 14"/>
                <a:gd name="T14" fmla="*/ 16 w 26"/>
                <a:gd name="T15" fmla="*/ 9 h 14"/>
                <a:gd name="T16" fmla="*/ 14 w 26"/>
                <a:gd name="T17" fmla="*/ 12 h 14"/>
                <a:gd name="T18" fmla="*/ 20 w 26"/>
                <a:gd name="T19" fmla="*/ 14 h 14"/>
                <a:gd name="T20" fmla="*/ 22 w 26"/>
                <a:gd name="T21" fmla="*/ 12 h 14"/>
                <a:gd name="T22" fmla="*/ 20 w 26"/>
                <a:gd name="T23" fmla="*/ 6 h 14"/>
                <a:gd name="T24" fmla="*/ 23 w 26"/>
                <a:gd name="T25" fmla="*/ 8 h 14"/>
                <a:gd name="T26" fmla="*/ 26 w 26"/>
                <a:gd name="T27" fmla="*/ 6 h 14"/>
                <a:gd name="T28" fmla="*/ 7 w 26"/>
                <a:gd name="T29" fmla="*/ 9 h 14"/>
                <a:gd name="T30" fmla="*/ 5 w 26"/>
                <a:gd name="T31" fmla="*/ 8 h 14"/>
                <a:gd name="T32" fmla="*/ 8 w 26"/>
                <a:gd name="T33" fmla="*/ 4 h 14"/>
                <a:gd name="T34" fmla="*/ 7 w 26"/>
                <a:gd name="T3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4">
                  <a:moveTo>
                    <a:pt x="26" y="6"/>
                  </a:moveTo>
                  <a:cubicBezTo>
                    <a:pt x="23" y="0"/>
                    <a:pt x="15" y="6"/>
                    <a:pt x="9" y="5"/>
                  </a:cubicBezTo>
                  <a:cubicBezTo>
                    <a:pt x="7" y="1"/>
                    <a:pt x="2" y="1"/>
                    <a:pt x="0" y="4"/>
                  </a:cubicBezTo>
                  <a:cubicBezTo>
                    <a:pt x="1" y="6"/>
                    <a:pt x="2" y="9"/>
                    <a:pt x="0" y="11"/>
                  </a:cubicBezTo>
                  <a:cubicBezTo>
                    <a:pt x="1" y="12"/>
                    <a:pt x="2" y="13"/>
                    <a:pt x="4" y="14"/>
                  </a:cubicBezTo>
                  <a:cubicBezTo>
                    <a:pt x="7" y="12"/>
                    <a:pt x="7" y="13"/>
                    <a:pt x="10" y="12"/>
                  </a:cubicBezTo>
                  <a:cubicBezTo>
                    <a:pt x="12" y="11"/>
                    <a:pt x="10" y="10"/>
                    <a:pt x="11" y="9"/>
                  </a:cubicBezTo>
                  <a:cubicBezTo>
                    <a:pt x="12" y="9"/>
                    <a:pt x="14" y="7"/>
                    <a:pt x="16" y="9"/>
                  </a:cubicBezTo>
                  <a:cubicBezTo>
                    <a:pt x="14" y="10"/>
                    <a:pt x="14" y="11"/>
                    <a:pt x="14" y="12"/>
                  </a:cubicBezTo>
                  <a:cubicBezTo>
                    <a:pt x="16" y="14"/>
                    <a:pt x="18" y="10"/>
                    <a:pt x="20" y="14"/>
                  </a:cubicBezTo>
                  <a:cubicBezTo>
                    <a:pt x="21" y="13"/>
                    <a:pt x="22" y="14"/>
                    <a:pt x="22" y="12"/>
                  </a:cubicBezTo>
                  <a:cubicBezTo>
                    <a:pt x="18" y="12"/>
                    <a:pt x="18" y="10"/>
                    <a:pt x="20" y="6"/>
                  </a:cubicBezTo>
                  <a:cubicBezTo>
                    <a:pt x="21" y="6"/>
                    <a:pt x="22" y="7"/>
                    <a:pt x="23" y="8"/>
                  </a:cubicBezTo>
                  <a:cubicBezTo>
                    <a:pt x="24" y="7"/>
                    <a:pt x="25" y="8"/>
                    <a:pt x="26" y="6"/>
                  </a:cubicBezTo>
                  <a:close/>
                  <a:moveTo>
                    <a:pt x="7" y="9"/>
                  </a:moveTo>
                  <a:cubicBezTo>
                    <a:pt x="6" y="9"/>
                    <a:pt x="5" y="8"/>
                    <a:pt x="5" y="8"/>
                  </a:cubicBezTo>
                  <a:cubicBezTo>
                    <a:pt x="6" y="6"/>
                    <a:pt x="7" y="5"/>
                    <a:pt x="8" y="4"/>
                  </a:cubicBezTo>
                  <a:cubicBezTo>
                    <a:pt x="8" y="6"/>
                    <a:pt x="8" y="9"/>
                    <a:pt x="7" y="9"/>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23" name="Freeform 35"/>
            <p:cNvSpPr>
              <a:spLocks/>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24" name="Freeform 36"/>
            <p:cNvSpPr>
              <a:spLocks/>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25" name="Freeform 37"/>
            <p:cNvSpPr>
              <a:spLocks/>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26" name="Freeform 38"/>
            <p:cNvSpPr>
              <a:spLocks/>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27" name="Freeform 39"/>
            <p:cNvSpPr>
              <a:spLocks/>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28" name="Freeform 40"/>
            <p:cNvSpPr>
              <a:spLocks/>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29" name="Freeform 41"/>
            <p:cNvSpPr>
              <a:spLocks/>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30" name="Freeform 42"/>
            <p:cNvSpPr>
              <a:spLocks/>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31" name="Freeform 43"/>
            <p:cNvSpPr>
              <a:spLocks/>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32" name="Freeform 44"/>
            <p:cNvSpPr>
              <a:spLocks/>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33" name="Freeform 45"/>
            <p:cNvSpPr>
              <a:spLocks/>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34" name="Freeform 46"/>
            <p:cNvSpPr>
              <a:spLocks/>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35" name="Freeform 47"/>
            <p:cNvSpPr>
              <a:spLocks/>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36" name="Freeform 48"/>
            <p:cNvSpPr>
              <a:spLocks/>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37" name="Freeform 49"/>
            <p:cNvSpPr>
              <a:spLocks/>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38" name="Freeform 50"/>
            <p:cNvSpPr>
              <a:spLocks/>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39" name="Freeform 51"/>
            <p:cNvSpPr>
              <a:spLocks/>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40" name="Freeform 52"/>
            <p:cNvSpPr>
              <a:spLocks/>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41" name="Freeform 53"/>
            <p:cNvSpPr>
              <a:spLocks/>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42" name="Freeform 54"/>
            <p:cNvSpPr>
              <a:spLocks/>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43" name="Freeform 55"/>
            <p:cNvSpPr>
              <a:spLocks/>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44" name="Freeform 56"/>
            <p:cNvSpPr>
              <a:spLocks/>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45" name="Freeform 57"/>
            <p:cNvSpPr>
              <a:spLocks/>
            </p:cNvSpPr>
            <p:nvPr/>
          </p:nvSpPr>
          <p:spPr bwMode="auto">
            <a:xfrm>
              <a:off x="6824663" y="3265488"/>
              <a:ext cx="28575" cy="33338"/>
            </a:xfrm>
            <a:custGeom>
              <a:avLst/>
              <a:gdLst>
                <a:gd name="T0" fmla="*/ 0 w 9"/>
                <a:gd name="T1" fmla="*/ 7 h 10"/>
                <a:gd name="T2" fmla="*/ 9 w 9"/>
                <a:gd name="T3" fmla="*/ 3 h 10"/>
                <a:gd name="T4" fmla="*/ 2 w 9"/>
                <a:gd name="T5" fmla="*/ 0 h 10"/>
                <a:gd name="T6" fmla="*/ 0 w 9"/>
                <a:gd name="T7" fmla="*/ 7 h 10"/>
              </a:gdLst>
              <a:ahLst/>
              <a:cxnLst>
                <a:cxn ang="0">
                  <a:pos x="T0" y="T1"/>
                </a:cxn>
                <a:cxn ang="0">
                  <a:pos x="T2" y="T3"/>
                </a:cxn>
                <a:cxn ang="0">
                  <a:pos x="T4" y="T5"/>
                </a:cxn>
                <a:cxn ang="0">
                  <a:pos x="T6" y="T7"/>
                </a:cxn>
              </a:cxnLst>
              <a:rect l="0" t="0" r="r" b="b"/>
              <a:pathLst>
                <a:path w="9" h="10">
                  <a:moveTo>
                    <a:pt x="0" y="7"/>
                  </a:moveTo>
                  <a:cubicBezTo>
                    <a:pt x="3" y="10"/>
                    <a:pt x="7" y="5"/>
                    <a:pt x="9" y="3"/>
                  </a:cubicBezTo>
                  <a:cubicBezTo>
                    <a:pt x="6" y="3"/>
                    <a:pt x="3" y="0"/>
                    <a:pt x="2" y="0"/>
                  </a:cubicBezTo>
                  <a:cubicBezTo>
                    <a:pt x="3" y="3"/>
                    <a:pt x="0" y="4"/>
                    <a:pt x="0" y="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46" name="Freeform 58"/>
            <p:cNvSpPr>
              <a:spLocks/>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47" name="Freeform 59"/>
            <p:cNvSpPr>
              <a:spLocks/>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48" name="Freeform 60"/>
            <p:cNvSpPr>
              <a:spLocks/>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49" name="Freeform 61"/>
            <p:cNvSpPr>
              <a:spLocks/>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50"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51"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52"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53" name="Freeform 65"/>
            <p:cNvSpPr>
              <a:spLocks noEditPoints="1"/>
            </p:cNvSpPr>
            <p:nvPr/>
          </p:nvSpPr>
          <p:spPr bwMode="auto">
            <a:xfrm>
              <a:off x="6772276" y="3287713"/>
              <a:ext cx="611188" cy="298450"/>
            </a:xfrm>
            <a:custGeom>
              <a:avLst/>
              <a:gdLst>
                <a:gd name="T0" fmla="*/ 148 w 188"/>
                <a:gd name="T1" fmla="*/ 7 h 90"/>
                <a:gd name="T2" fmla="*/ 132 w 188"/>
                <a:gd name="T3" fmla="*/ 7 h 90"/>
                <a:gd name="T4" fmla="*/ 114 w 188"/>
                <a:gd name="T5" fmla="*/ 4 h 90"/>
                <a:gd name="T6" fmla="*/ 122 w 188"/>
                <a:gd name="T7" fmla="*/ 9 h 90"/>
                <a:gd name="T8" fmla="*/ 105 w 188"/>
                <a:gd name="T9" fmla="*/ 18 h 90"/>
                <a:gd name="T10" fmla="*/ 95 w 188"/>
                <a:gd name="T11" fmla="*/ 18 h 90"/>
                <a:gd name="T12" fmla="*/ 81 w 188"/>
                <a:gd name="T13" fmla="*/ 32 h 90"/>
                <a:gd name="T14" fmla="*/ 90 w 188"/>
                <a:gd name="T15" fmla="*/ 40 h 90"/>
                <a:gd name="T16" fmla="*/ 82 w 188"/>
                <a:gd name="T17" fmla="*/ 50 h 90"/>
                <a:gd name="T18" fmla="*/ 60 w 188"/>
                <a:gd name="T19" fmla="*/ 49 h 90"/>
                <a:gd name="T20" fmla="*/ 45 w 188"/>
                <a:gd name="T21" fmla="*/ 54 h 90"/>
                <a:gd name="T22" fmla="*/ 31 w 188"/>
                <a:gd name="T23" fmla="*/ 72 h 90"/>
                <a:gd name="T24" fmla="*/ 22 w 188"/>
                <a:gd name="T25" fmla="*/ 63 h 90"/>
                <a:gd name="T26" fmla="*/ 4 w 188"/>
                <a:gd name="T27" fmla="*/ 83 h 90"/>
                <a:gd name="T28" fmla="*/ 13 w 188"/>
                <a:gd name="T29" fmla="*/ 87 h 90"/>
                <a:gd name="T30" fmla="*/ 19 w 188"/>
                <a:gd name="T31" fmla="*/ 80 h 90"/>
                <a:gd name="T32" fmla="*/ 35 w 188"/>
                <a:gd name="T33" fmla="*/ 76 h 90"/>
                <a:gd name="T34" fmla="*/ 53 w 188"/>
                <a:gd name="T35" fmla="*/ 74 h 90"/>
                <a:gd name="T36" fmla="*/ 63 w 188"/>
                <a:gd name="T37" fmla="*/ 62 h 90"/>
                <a:gd name="T38" fmla="*/ 81 w 188"/>
                <a:gd name="T39" fmla="*/ 57 h 90"/>
                <a:gd name="T40" fmla="*/ 84 w 188"/>
                <a:gd name="T41" fmla="*/ 57 h 90"/>
                <a:gd name="T42" fmla="*/ 89 w 188"/>
                <a:gd name="T43" fmla="*/ 50 h 90"/>
                <a:gd name="T44" fmla="*/ 95 w 188"/>
                <a:gd name="T45" fmla="*/ 52 h 90"/>
                <a:gd name="T46" fmla="*/ 110 w 188"/>
                <a:gd name="T47" fmla="*/ 48 h 90"/>
                <a:gd name="T48" fmla="*/ 117 w 188"/>
                <a:gd name="T49" fmla="*/ 40 h 90"/>
                <a:gd name="T50" fmla="*/ 120 w 188"/>
                <a:gd name="T51" fmla="*/ 43 h 90"/>
                <a:gd name="T52" fmla="*/ 137 w 188"/>
                <a:gd name="T53" fmla="*/ 34 h 90"/>
                <a:gd name="T54" fmla="*/ 155 w 188"/>
                <a:gd name="T55" fmla="*/ 26 h 90"/>
                <a:gd name="T56" fmla="*/ 161 w 188"/>
                <a:gd name="T57" fmla="*/ 30 h 90"/>
                <a:gd name="T58" fmla="*/ 181 w 188"/>
                <a:gd name="T59" fmla="*/ 8 h 90"/>
                <a:gd name="T60" fmla="*/ 7 w 188"/>
                <a:gd name="T61" fmla="*/ 77 h 90"/>
                <a:gd name="T62" fmla="*/ 19 w 188"/>
                <a:gd name="T63" fmla="*/ 68 h 90"/>
                <a:gd name="T64" fmla="*/ 42 w 188"/>
                <a:gd name="T65" fmla="*/ 68 h 90"/>
                <a:gd name="T66" fmla="*/ 42 w 188"/>
                <a:gd name="T67" fmla="*/ 66 h 90"/>
                <a:gd name="T68" fmla="*/ 42 w 188"/>
                <a:gd name="T69" fmla="*/ 68 h 90"/>
                <a:gd name="T70" fmla="*/ 52 w 188"/>
                <a:gd name="T71" fmla="*/ 61 h 90"/>
                <a:gd name="T72" fmla="*/ 57 w 188"/>
                <a:gd name="T73" fmla="*/ 55 h 90"/>
                <a:gd name="T74" fmla="*/ 70 w 188"/>
                <a:gd name="T75" fmla="*/ 60 h 90"/>
                <a:gd name="T76" fmla="*/ 70 w 188"/>
                <a:gd name="T77" fmla="*/ 51 h 90"/>
                <a:gd name="T78" fmla="*/ 70 w 188"/>
                <a:gd name="T79" fmla="*/ 60 h 90"/>
                <a:gd name="T80" fmla="*/ 79 w 188"/>
                <a:gd name="T81" fmla="*/ 50 h 90"/>
                <a:gd name="T82" fmla="*/ 95 w 188"/>
                <a:gd name="T83" fmla="*/ 20 h 90"/>
                <a:gd name="T84" fmla="*/ 98 w 188"/>
                <a:gd name="T85" fmla="*/ 39 h 90"/>
                <a:gd name="T86" fmla="*/ 100 w 188"/>
                <a:gd name="T87" fmla="*/ 39 h 90"/>
                <a:gd name="T88" fmla="*/ 91 w 188"/>
                <a:gd name="T89" fmla="*/ 33 h 90"/>
                <a:gd name="T90" fmla="*/ 97 w 188"/>
                <a:gd name="T91" fmla="*/ 30 h 90"/>
                <a:gd name="T92" fmla="*/ 104 w 188"/>
                <a:gd name="T93" fmla="*/ 35 h 90"/>
                <a:gd name="T94" fmla="*/ 111 w 188"/>
                <a:gd name="T95" fmla="*/ 30 h 90"/>
                <a:gd name="T96" fmla="*/ 122 w 188"/>
                <a:gd name="T97" fmla="*/ 21 h 90"/>
                <a:gd name="T98" fmla="*/ 130 w 188"/>
                <a:gd name="T99" fmla="*/ 28 h 90"/>
                <a:gd name="T100" fmla="*/ 130 w 188"/>
                <a:gd name="T101" fmla="*/ 17 h 90"/>
                <a:gd name="T102" fmla="*/ 130 w 188"/>
                <a:gd name="T103" fmla="*/ 1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 h="90">
                  <a:moveTo>
                    <a:pt x="181" y="8"/>
                  </a:moveTo>
                  <a:cubicBezTo>
                    <a:pt x="172" y="4"/>
                    <a:pt x="163" y="4"/>
                    <a:pt x="155" y="2"/>
                  </a:cubicBezTo>
                  <a:cubicBezTo>
                    <a:pt x="154" y="5"/>
                    <a:pt x="150" y="8"/>
                    <a:pt x="148" y="7"/>
                  </a:cubicBezTo>
                  <a:cubicBezTo>
                    <a:pt x="148" y="3"/>
                    <a:pt x="151" y="5"/>
                    <a:pt x="153" y="1"/>
                  </a:cubicBezTo>
                  <a:cubicBezTo>
                    <a:pt x="150" y="0"/>
                    <a:pt x="147" y="1"/>
                    <a:pt x="144" y="4"/>
                  </a:cubicBezTo>
                  <a:cubicBezTo>
                    <a:pt x="140" y="4"/>
                    <a:pt x="136" y="2"/>
                    <a:pt x="132" y="7"/>
                  </a:cubicBezTo>
                  <a:cubicBezTo>
                    <a:pt x="131" y="5"/>
                    <a:pt x="127" y="7"/>
                    <a:pt x="128" y="5"/>
                  </a:cubicBezTo>
                  <a:cubicBezTo>
                    <a:pt x="129" y="4"/>
                    <a:pt x="130" y="4"/>
                    <a:pt x="132" y="1"/>
                  </a:cubicBezTo>
                  <a:cubicBezTo>
                    <a:pt x="126" y="2"/>
                    <a:pt x="120" y="0"/>
                    <a:pt x="114" y="4"/>
                  </a:cubicBezTo>
                  <a:cubicBezTo>
                    <a:pt x="111" y="1"/>
                    <a:pt x="109" y="2"/>
                    <a:pt x="107" y="3"/>
                  </a:cubicBezTo>
                  <a:cubicBezTo>
                    <a:pt x="104" y="7"/>
                    <a:pt x="111" y="8"/>
                    <a:pt x="113" y="12"/>
                  </a:cubicBezTo>
                  <a:cubicBezTo>
                    <a:pt x="116" y="9"/>
                    <a:pt x="120" y="13"/>
                    <a:pt x="122" y="9"/>
                  </a:cubicBezTo>
                  <a:cubicBezTo>
                    <a:pt x="124" y="12"/>
                    <a:pt x="121" y="17"/>
                    <a:pt x="119" y="20"/>
                  </a:cubicBezTo>
                  <a:cubicBezTo>
                    <a:pt x="117" y="18"/>
                    <a:pt x="119" y="15"/>
                    <a:pt x="116" y="14"/>
                  </a:cubicBezTo>
                  <a:cubicBezTo>
                    <a:pt x="112" y="17"/>
                    <a:pt x="108" y="16"/>
                    <a:pt x="105" y="18"/>
                  </a:cubicBezTo>
                  <a:cubicBezTo>
                    <a:pt x="106" y="20"/>
                    <a:pt x="105" y="22"/>
                    <a:pt x="103" y="24"/>
                  </a:cubicBezTo>
                  <a:cubicBezTo>
                    <a:pt x="100" y="21"/>
                    <a:pt x="105" y="19"/>
                    <a:pt x="103" y="16"/>
                  </a:cubicBezTo>
                  <a:cubicBezTo>
                    <a:pt x="101" y="19"/>
                    <a:pt x="96" y="16"/>
                    <a:pt x="95" y="18"/>
                  </a:cubicBezTo>
                  <a:cubicBezTo>
                    <a:pt x="94" y="18"/>
                    <a:pt x="93" y="17"/>
                    <a:pt x="92" y="16"/>
                  </a:cubicBezTo>
                  <a:cubicBezTo>
                    <a:pt x="85" y="16"/>
                    <a:pt x="90" y="27"/>
                    <a:pt x="84" y="27"/>
                  </a:cubicBezTo>
                  <a:cubicBezTo>
                    <a:pt x="84" y="30"/>
                    <a:pt x="84" y="31"/>
                    <a:pt x="81" y="32"/>
                  </a:cubicBezTo>
                  <a:cubicBezTo>
                    <a:pt x="82" y="33"/>
                    <a:pt x="83" y="32"/>
                    <a:pt x="84" y="34"/>
                  </a:cubicBezTo>
                  <a:cubicBezTo>
                    <a:pt x="85" y="33"/>
                    <a:pt x="84" y="31"/>
                    <a:pt x="86" y="31"/>
                  </a:cubicBezTo>
                  <a:cubicBezTo>
                    <a:pt x="89" y="34"/>
                    <a:pt x="92" y="35"/>
                    <a:pt x="90" y="40"/>
                  </a:cubicBezTo>
                  <a:cubicBezTo>
                    <a:pt x="88" y="39"/>
                    <a:pt x="87" y="41"/>
                    <a:pt x="86" y="40"/>
                  </a:cubicBezTo>
                  <a:cubicBezTo>
                    <a:pt x="84" y="44"/>
                    <a:pt x="87" y="47"/>
                    <a:pt x="86" y="51"/>
                  </a:cubicBezTo>
                  <a:cubicBezTo>
                    <a:pt x="85" y="50"/>
                    <a:pt x="84" y="51"/>
                    <a:pt x="82" y="50"/>
                  </a:cubicBezTo>
                  <a:cubicBezTo>
                    <a:pt x="84" y="47"/>
                    <a:pt x="82" y="44"/>
                    <a:pt x="80" y="41"/>
                  </a:cubicBezTo>
                  <a:cubicBezTo>
                    <a:pt x="75" y="43"/>
                    <a:pt x="68" y="45"/>
                    <a:pt x="66" y="52"/>
                  </a:cubicBezTo>
                  <a:cubicBezTo>
                    <a:pt x="64" y="50"/>
                    <a:pt x="63" y="48"/>
                    <a:pt x="60" y="49"/>
                  </a:cubicBezTo>
                  <a:cubicBezTo>
                    <a:pt x="61" y="51"/>
                    <a:pt x="63" y="52"/>
                    <a:pt x="62" y="53"/>
                  </a:cubicBezTo>
                  <a:cubicBezTo>
                    <a:pt x="60" y="53"/>
                    <a:pt x="58" y="52"/>
                    <a:pt x="57" y="55"/>
                  </a:cubicBezTo>
                  <a:cubicBezTo>
                    <a:pt x="54" y="50"/>
                    <a:pt x="48" y="59"/>
                    <a:pt x="45" y="54"/>
                  </a:cubicBezTo>
                  <a:cubicBezTo>
                    <a:pt x="41" y="56"/>
                    <a:pt x="42" y="61"/>
                    <a:pt x="41" y="64"/>
                  </a:cubicBezTo>
                  <a:cubicBezTo>
                    <a:pt x="37" y="64"/>
                    <a:pt x="39" y="60"/>
                    <a:pt x="37" y="60"/>
                  </a:cubicBezTo>
                  <a:cubicBezTo>
                    <a:pt x="34" y="64"/>
                    <a:pt x="32" y="68"/>
                    <a:pt x="31" y="72"/>
                  </a:cubicBezTo>
                  <a:cubicBezTo>
                    <a:pt x="29" y="73"/>
                    <a:pt x="28" y="73"/>
                    <a:pt x="27" y="72"/>
                  </a:cubicBezTo>
                  <a:cubicBezTo>
                    <a:pt x="27" y="67"/>
                    <a:pt x="33" y="66"/>
                    <a:pt x="31" y="62"/>
                  </a:cubicBezTo>
                  <a:cubicBezTo>
                    <a:pt x="27" y="60"/>
                    <a:pt x="25" y="67"/>
                    <a:pt x="22" y="63"/>
                  </a:cubicBezTo>
                  <a:cubicBezTo>
                    <a:pt x="17" y="74"/>
                    <a:pt x="4" y="67"/>
                    <a:pt x="0" y="77"/>
                  </a:cubicBezTo>
                  <a:cubicBezTo>
                    <a:pt x="2" y="80"/>
                    <a:pt x="4" y="78"/>
                    <a:pt x="6" y="79"/>
                  </a:cubicBezTo>
                  <a:cubicBezTo>
                    <a:pt x="5" y="81"/>
                    <a:pt x="6" y="83"/>
                    <a:pt x="4" y="83"/>
                  </a:cubicBezTo>
                  <a:cubicBezTo>
                    <a:pt x="6" y="84"/>
                    <a:pt x="6" y="85"/>
                    <a:pt x="7" y="86"/>
                  </a:cubicBezTo>
                  <a:cubicBezTo>
                    <a:pt x="6" y="88"/>
                    <a:pt x="6" y="89"/>
                    <a:pt x="6" y="90"/>
                  </a:cubicBezTo>
                  <a:cubicBezTo>
                    <a:pt x="8" y="88"/>
                    <a:pt x="11" y="90"/>
                    <a:pt x="13" y="87"/>
                  </a:cubicBezTo>
                  <a:cubicBezTo>
                    <a:pt x="12" y="86"/>
                    <a:pt x="12" y="82"/>
                    <a:pt x="15" y="82"/>
                  </a:cubicBezTo>
                  <a:cubicBezTo>
                    <a:pt x="16" y="83"/>
                    <a:pt x="16" y="86"/>
                    <a:pt x="18" y="85"/>
                  </a:cubicBezTo>
                  <a:cubicBezTo>
                    <a:pt x="17" y="84"/>
                    <a:pt x="18" y="82"/>
                    <a:pt x="19" y="80"/>
                  </a:cubicBezTo>
                  <a:cubicBezTo>
                    <a:pt x="23" y="85"/>
                    <a:pt x="29" y="76"/>
                    <a:pt x="30" y="81"/>
                  </a:cubicBezTo>
                  <a:cubicBezTo>
                    <a:pt x="34" y="80"/>
                    <a:pt x="31" y="76"/>
                    <a:pt x="32" y="74"/>
                  </a:cubicBezTo>
                  <a:cubicBezTo>
                    <a:pt x="34" y="73"/>
                    <a:pt x="33" y="75"/>
                    <a:pt x="35" y="76"/>
                  </a:cubicBezTo>
                  <a:cubicBezTo>
                    <a:pt x="39" y="74"/>
                    <a:pt x="43" y="76"/>
                    <a:pt x="47" y="74"/>
                  </a:cubicBezTo>
                  <a:cubicBezTo>
                    <a:pt x="47" y="73"/>
                    <a:pt x="44" y="72"/>
                    <a:pt x="45" y="70"/>
                  </a:cubicBezTo>
                  <a:cubicBezTo>
                    <a:pt x="48" y="68"/>
                    <a:pt x="52" y="72"/>
                    <a:pt x="53" y="74"/>
                  </a:cubicBezTo>
                  <a:cubicBezTo>
                    <a:pt x="55" y="72"/>
                    <a:pt x="54" y="71"/>
                    <a:pt x="55" y="69"/>
                  </a:cubicBezTo>
                  <a:cubicBezTo>
                    <a:pt x="57" y="69"/>
                    <a:pt x="58" y="69"/>
                    <a:pt x="59" y="69"/>
                  </a:cubicBezTo>
                  <a:cubicBezTo>
                    <a:pt x="62" y="67"/>
                    <a:pt x="60" y="65"/>
                    <a:pt x="63" y="62"/>
                  </a:cubicBezTo>
                  <a:cubicBezTo>
                    <a:pt x="64" y="63"/>
                    <a:pt x="65" y="62"/>
                    <a:pt x="66" y="62"/>
                  </a:cubicBezTo>
                  <a:cubicBezTo>
                    <a:pt x="66" y="65"/>
                    <a:pt x="68" y="64"/>
                    <a:pt x="69" y="66"/>
                  </a:cubicBezTo>
                  <a:cubicBezTo>
                    <a:pt x="73" y="62"/>
                    <a:pt x="77" y="62"/>
                    <a:pt x="81" y="57"/>
                  </a:cubicBezTo>
                  <a:cubicBezTo>
                    <a:pt x="81" y="56"/>
                    <a:pt x="79" y="55"/>
                    <a:pt x="79" y="54"/>
                  </a:cubicBezTo>
                  <a:cubicBezTo>
                    <a:pt x="82" y="52"/>
                    <a:pt x="85" y="54"/>
                    <a:pt x="86" y="52"/>
                  </a:cubicBezTo>
                  <a:cubicBezTo>
                    <a:pt x="90" y="54"/>
                    <a:pt x="85" y="55"/>
                    <a:pt x="84" y="57"/>
                  </a:cubicBezTo>
                  <a:cubicBezTo>
                    <a:pt x="88" y="59"/>
                    <a:pt x="91" y="55"/>
                    <a:pt x="93" y="55"/>
                  </a:cubicBezTo>
                  <a:cubicBezTo>
                    <a:pt x="94" y="54"/>
                    <a:pt x="93" y="53"/>
                    <a:pt x="94" y="51"/>
                  </a:cubicBezTo>
                  <a:cubicBezTo>
                    <a:pt x="92" y="50"/>
                    <a:pt x="91" y="52"/>
                    <a:pt x="89" y="50"/>
                  </a:cubicBezTo>
                  <a:cubicBezTo>
                    <a:pt x="91" y="44"/>
                    <a:pt x="100" y="43"/>
                    <a:pt x="105" y="41"/>
                  </a:cubicBezTo>
                  <a:cubicBezTo>
                    <a:pt x="104" y="46"/>
                    <a:pt x="99" y="45"/>
                    <a:pt x="96" y="45"/>
                  </a:cubicBezTo>
                  <a:cubicBezTo>
                    <a:pt x="95" y="48"/>
                    <a:pt x="95" y="50"/>
                    <a:pt x="95" y="52"/>
                  </a:cubicBezTo>
                  <a:cubicBezTo>
                    <a:pt x="95" y="53"/>
                    <a:pt x="98" y="52"/>
                    <a:pt x="98" y="52"/>
                  </a:cubicBezTo>
                  <a:cubicBezTo>
                    <a:pt x="98" y="51"/>
                    <a:pt x="99" y="50"/>
                    <a:pt x="99" y="49"/>
                  </a:cubicBezTo>
                  <a:cubicBezTo>
                    <a:pt x="102" y="49"/>
                    <a:pt x="109" y="49"/>
                    <a:pt x="110" y="48"/>
                  </a:cubicBezTo>
                  <a:cubicBezTo>
                    <a:pt x="111" y="46"/>
                    <a:pt x="108" y="45"/>
                    <a:pt x="110" y="43"/>
                  </a:cubicBezTo>
                  <a:cubicBezTo>
                    <a:pt x="112" y="43"/>
                    <a:pt x="114" y="45"/>
                    <a:pt x="115" y="44"/>
                  </a:cubicBezTo>
                  <a:cubicBezTo>
                    <a:pt x="115" y="42"/>
                    <a:pt x="117" y="41"/>
                    <a:pt x="117" y="40"/>
                  </a:cubicBezTo>
                  <a:cubicBezTo>
                    <a:pt x="115" y="40"/>
                    <a:pt x="114" y="42"/>
                    <a:pt x="113" y="41"/>
                  </a:cubicBezTo>
                  <a:cubicBezTo>
                    <a:pt x="115" y="38"/>
                    <a:pt x="111" y="37"/>
                    <a:pt x="113" y="34"/>
                  </a:cubicBezTo>
                  <a:cubicBezTo>
                    <a:pt x="117" y="35"/>
                    <a:pt x="117" y="40"/>
                    <a:pt x="120" y="43"/>
                  </a:cubicBezTo>
                  <a:cubicBezTo>
                    <a:pt x="123" y="41"/>
                    <a:pt x="125" y="41"/>
                    <a:pt x="128" y="39"/>
                  </a:cubicBezTo>
                  <a:cubicBezTo>
                    <a:pt x="127" y="38"/>
                    <a:pt x="126" y="38"/>
                    <a:pt x="126" y="37"/>
                  </a:cubicBezTo>
                  <a:cubicBezTo>
                    <a:pt x="131" y="36"/>
                    <a:pt x="133" y="39"/>
                    <a:pt x="137" y="34"/>
                  </a:cubicBezTo>
                  <a:cubicBezTo>
                    <a:pt x="136" y="31"/>
                    <a:pt x="135" y="36"/>
                    <a:pt x="134" y="33"/>
                  </a:cubicBezTo>
                  <a:cubicBezTo>
                    <a:pt x="142" y="26"/>
                    <a:pt x="149" y="30"/>
                    <a:pt x="158" y="29"/>
                  </a:cubicBezTo>
                  <a:cubicBezTo>
                    <a:pt x="156" y="27"/>
                    <a:pt x="155" y="28"/>
                    <a:pt x="155" y="26"/>
                  </a:cubicBezTo>
                  <a:cubicBezTo>
                    <a:pt x="157" y="22"/>
                    <a:pt x="160" y="20"/>
                    <a:pt x="163" y="22"/>
                  </a:cubicBezTo>
                  <a:cubicBezTo>
                    <a:pt x="162" y="23"/>
                    <a:pt x="161" y="24"/>
                    <a:pt x="159" y="25"/>
                  </a:cubicBezTo>
                  <a:cubicBezTo>
                    <a:pt x="162" y="27"/>
                    <a:pt x="162" y="28"/>
                    <a:pt x="161" y="30"/>
                  </a:cubicBezTo>
                  <a:cubicBezTo>
                    <a:pt x="166" y="29"/>
                    <a:pt x="172" y="28"/>
                    <a:pt x="175" y="23"/>
                  </a:cubicBezTo>
                  <a:cubicBezTo>
                    <a:pt x="182" y="28"/>
                    <a:pt x="184" y="19"/>
                    <a:pt x="188" y="16"/>
                  </a:cubicBezTo>
                  <a:cubicBezTo>
                    <a:pt x="185" y="12"/>
                    <a:pt x="182" y="11"/>
                    <a:pt x="181" y="8"/>
                  </a:cubicBezTo>
                  <a:close/>
                  <a:moveTo>
                    <a:pt x="21" y="80"/>
                  </a:moveTo>
                  <a:cubicBezTo>
                    <a:pt x="19" y="78"/>
                    <a:pt x="21" y="75"/>
                    <a:pt x="20" y="73"/>
                  </a:cubicBezTo>
                  <a:cubicBezTo>
                    <a:pt x="14" y="70"/>
                    <a:pt x="14" y="81"/>
                    <a:pt x="7" y="77"/>
                  </a:cubicBezTo>
                  <a:cubicBezTo>
                    <a:pt x="8" y="74"/>
                    <a:pt x="11" y="75"/>
                    <a:pt x="11" y="72"/>
                  </a:cubicBezTo>
                  <a:cubicBezTo>
                    <a:pt x="12" y="73"/>
                    <a:pt x="13" y="72"/>
                    <a:pt x="14" y="73"/>
                  </a:cubicBezTo>
                  <a:cubicBezTo>
                    <a:pt x="15" y="71"/>
                    <a:pt x="19" y="70"/>
                    <a:pt x="19" y="68"/>
                  </a:cubicBezTo>
                  <a:cubicBezTo>
                    <a:pt x="23" y="68"/>
                    <a:pt x="23" y="73"/>
                    <a:pt x="26" y="74"/>
                  </a:cubicBezTo>
                  <a:cubicBezTo>
                    <a:pt x="25" y="76"/>
                    <a:pt x="23" y="80"/>
                    <a:pt x="21" y="80"/>
                  </a:cubicBezTo>
                  <a:close/>
                  <a:moveTo>
                    <a:pt x="42" y="68"/>
                  </a:moveTo>
                  <a:cubicBezTo>
                    <a:pt x="40" y="70"/>
                    <a:pt x="43" y="71"/>
                    <a:pt x="41" y="72"/>
                  </a:cubicBezTo>
                  <a:cubicBezTo>
                    <a:pt x="38" y="72"/>
                    <a:pt x="35" y="69"/>
                    <a:pt x="36" y="66"/>
                  </a:cubicBezTo>
                  <a:cubicBezTo>
                    <a:pt x="38" y="65"/>
                    <a:pt x="40" y="67"/>
                    <a:pt x="42" y="66"/>
                  </a:cubicBezTo>
                  <a:cubicBezTo>
                    <a:pt x="45" y="60"/>
                    <a:pt x="47" y="61"/>
                    <a:pt x="50" y="57"/>
                  </a:cubicBezTo>
                  <a:cubicBezTo>
                    <a:pt x="52" y="58"/>
                    <a:pt x="51" y="59"/>
                    <a:pt x="52" y="60"/>
                  </a:cubicBezTo>
                  <a:cubicBezTo>
                    <a:pt x="47" y="61"/>
                    <a:pt x="47" y="67"/>
                    <a:pt x="42" y="68"/>
                  </a:cubicBezTo>
                  <a:close/>
                  <a:moveTo>
                    <a:pt x="54" y="68"/>
                  </a:moveTo>
                  <a:cubicBezTo>
                    <a:pt x="53" y="68"/>
                    <a:pt x="52" y="68"/>
                    <a:pt x="52" y="68"/>
                  </a:cubicBezTo>
                  <a:cubicBezTo>
                    <a:pt x="51" y="66"/>
                    <a:pt x="50" y="64"/>
                    <a:pt x="52" y="61"/>
                  </a:cubicBezTo>
                  <a:cubicBezTo>
                    <a:pt x="52" y="64"/>
                    <a:pt x="56" y="65"/>
                    <a:pt x="54" y="68"/>
                  </a:cubicBezTo>
                  <a:close/>
                  <a:moveTo>
                    <a:pt x="59" y="64"/>
                  </a:moveTo>
                  <a:cubicBezTo>
                    <a:pt x="59" y="61"/>
                    <a:pt x="58" y="58"/>
                    <a:pt x="57" y="55"/>
                  </a:cubicBezTo>
                  <a:cubicBezTo>
                    <a:pt x="59" y="54"/>
                    <a:pt x="60" y="54"/>
                    <a:pt x="62" y="54"/>
                  </a:cubicBezTo>
                  <a:cubicBezTo>
                    <a:pt x="63" y="57"/>
                    <a:pt x="61" y="62"/>
                    <a:pt x="59" y="64"/>
                  </a:cubicBezTo>
                  <a:close/>
                  <a:moveTo>
                    <a:pt x="70" y="60"/>
                  </a:moveTo>
                  <a:cubicBezTo>
                    <a:pt x="70" y="57"/>
                    <a:pt x="68" y="58"/>
                    <a:pt x="66" y="59"/>
                  </a:cubicBezTo>
                  <a:cubicBezTo>
                    <a:pt x="64" y="57"/>
                    <a:pt x="67" y="54"/>
                    <a:pt x="67" y="51"/>
                  </a:cubicBezTo>
                  <a:cubicBezTo>
                    <a:pt x="68" y="51"/>
                    <a:pt x="69" y="52"/>
                    <a:pt x="70" y="51"/>
                  </a:cubicBezTo>
                  <a:cubicBezTo>
                    <a:pt x="70" y="52"/>
                    <a:pt x="68" y="54"/>
                    <a:pt x="70" y="55"/>
                  </a:cubicBezTo>
                  <a:cubicBezTo>
                    <a:pt x="73" y="57"/>
                    <a:pt x="75" y="52"/>
                    <a:pt x="79" y="55"/>
                  </a:cubicBezTo>
                  <a:cubicBezTo>
                    <a:pt x="76" y="57"/>
                    <a:pt x="73" y="57"/>
                    <a:pt x="70" y="60"/>
                  </a:cubicBezTo>
                  <a:close/>
                  <a:moveTo>
                    <a:pt x="75" y="52"/>
                  </a:moveTo>
                  <a:cubicBezTo>
                    <a:pt x="73" y="50"/>
                    <a:pt x="74" y="48"/>
                    <a:pt x="76" y="46"/>
                  </a:cubicBezTo>
                  <a:cubicBezTo>
                    <a:pt x="78" y="47"/>
                    <a:pt x="79" y="48"/>
                    <a:pt x="79" y="50"/>
                  </a:cubicBezTo>
                  <a:cubicBezTo>
                    <a:pt x="78" y="52"/>
                    <a:pt x="76" y="51"/>
                    <a:pt x="75" y="52"/>
                  </a:cubicBezTo>
                  <a:close/>
                  <a:moveTo>
                    <a:pt x="98" y="22"/>
                  </a:moveTo>
                  <a:cubicBezTo>
                    <a:pt x="96" y="23"/>
                    <a:pt x="95" y="21"/>
                    <a:pt x="95" y="20"/>
                  </a:cubicBezTo>
                  <a:cubicBezTo>
                    <a:pt x="97" y="18"/>
                    <a:pt x="96" y="21"/>
                    <a:pt x="98" y="22"/>
                  </a:cubicBezTo>
                  <a:close/>
                  <a:moveTo>
                    <a:pt x="100" y="39"/>
                  </a:moveTo>
                  <a:cubicBezTo>
                    <a:pt x="100" y="39"/>
                    <a:pt x="99" y="39"/>
                    <a:pt x="98" y="39"/>
                  </a:cubicBezTo>
                  <a:cubicBezTo>
                    <a:pt x="96" y="38"/>
                    <a:pt x="97" y="37"/>
                    <a:pt x="96" y="36"/>
                  </a:cubicBezTo>
                  <a:cubicBezTo>
                    <a:pt x="98" y="35"/>
                    <a:pt x="99" y="35"/>
                    <a:pt x="101" y="35"/>
                  </a:cubicBezTo>
                  <a:cubicBezTo>
                    <a:pt x="101" y="36"/>
                    <a:pt x="101" y="37"/>
                    <a:pt x="100" y="39"/>
                  </a:cubicBezTo>
                  <a:close/>
                  <a:moveTo>
                    <a:pt x="97" y="30"/>
                  </a:moveTo>
                  <a:cubicBezTo>
                    <a:pt x="96" y="31"/>
                    <a:pt x="95" y="33"/>
                    <a:pt x="96" y="33"/>
                  </a:cubicBezTo>
                  <a:cubicBezTo>
                    <a:pt x="95" y="33"/>
                    <a:pt x="93" y="33"/>
                    <a:pt x="91" y="33"/>
                  </a:cubicBezTo>
                  <a:cubicBezTo>
                    <a:pt x="92" y="30"/>
                    <a:pt x="92" y="30"/>
                    <a:pt x="93" y="27"/>
                  </a:cubicBezTo>
                  <a:cubicBezTo>
                    <a:pt x="96" y="29"/>
                    <a:pt x="98" y="29"/>
                    <a:pt x="103" y="30"/>
                  </a:cubicBezTo>
                  <a:cubicBezTo>
                    <a:pt x="101" y="33"/>
                    <a:pt x="99" y="30"/>
                    <a:pt x="97" y="30"/>
                  </a:cubicBezTo>
                  <a:close/>
                  <a:moveTo>
                    <a:pt x="104" y="35"/>
                  </a:moveTo>
                  <a:cubicBezTo>
                    <a:pt x="102" y="33"/>
                    <a:pt x="103" y="29"/>
                    <a:pt x="106" y="28"/>
                  </a:cubicBezTo>
                  <a:cubicBezTo>
                    <a:pt x="107" y="30"/>
                    <a:pt x="106" y="33"/>
                    <a:pt x="104" y="35"/>
                  </a:cubicBezTo>
                  <a:close/>
                  <a:moveTo>
                    <a:pt x="111" y="30"/>
                  </a:moveTo>
                  <a:cubicBezTo>
                    <a:pt x="112" y="28"/>
                    <a:pt x="113" y="28"/>
                    <a:pt x="114" y="29"/>
                  </a:cubicBezTo>
                  <a:cubicBezTo>
                    <a:pt x="114" y="31"/>
                    <a:pt x="112" y="31"/>
                    <a:pt x="111" y="30"/>
                  </a:cubicBezTo>
                  <a:close/>
                  <a:moveTo>
                    <a:pt x="121" y="24"/>
                  </a:moveTo>
                  <a:cubicBezTo>
                    <a:pt x="120" y="22"/>
                    <a:pt x="120" y="21"/>
                    <a:pt x="121" y="20"/>
                  </a:cubicBezTo>
                  <a:cubicBezTo>
                    <a:pt x="121" y="20"/>
                    <a:pt x="122" y="21"/>
                    <a:pt x="122" y="21"/>
                  </a:cubicBezTo>
                  <a:cubicBezTo>
                    <a:pt x="122" y="22"/>
                    <a:pt x="122" y="23"/>
                    <a:pt x="121" y="24"/>
                  </a:cubicBezTo>
                  <a:close/>
                  <a:moveTo>
                    <a:pt x="130" y="31"/>
                  </a:moveTo>
                  <a:cubicBezTo>
                    <a:pt x="129" y="30"/>
                    <a:pt x="129" y="29"/>
                    <a:pt x="130" y="28"/>
                  </a:cubicBezTo>
                  <a:cubicBezTo>
                    <a:pt x="131" y="28"/>
                    <a:pt x="132" y="29"/>
                    <a:pt x="132" y="29"/>
                  </a:cubicBezTo>
                  <a:cubicBezTo>
                    <a:pt x="131" y="30"/>
                    <a:pt x="131" y="30"/>
                    <a:pt x="130" y="31"/>
                  </a:cubicBezTo>
                  <a:close/>
                  <a:moveTo>
                    <a:pt x="130" y="17"/>
                  </a:moveTo>
                  <a:cubicBezTo>
                    <a:pt x="127" y="17"/>
                    <a:pt x="130" y="14"/>
                    <a:pt x="128" y="15"/>
                  </a:cubicBezTo>
                  <a:cubicBezTo>
                    <a:pt x="127" y="14"/>
                    <a:pt x="132" y="14"/>
                    <a:pt x="131" y="16"/>
                  </a:cubicBezTo>
                  <a:cubicBezTo>
                    <a:pt x="131" y="16"/>
                    <a:pt x="130" y="16"/>
                    <a:pt x="130" y="1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54" name="Freeform 66"/>
            <p:cNvSpPr>
              <a:spLocks/>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55" name="Freeform 67"/>
            <p:cNvSpPr>
              <a:spLocks noEditPoints="1"/>
            </p:cNvSpPr>
            <p:nvPr/>
          </p:nvSpPr>
          <p:spPr bwMode="auto">
            <a:xfrm>
              <a:off x="6164263" y="3189288"/>
              <a:ext cx="101600" cy="58738"/>
            </a:xfrm>
            <a:custGeom>
              <a:avLst/>
              <a:gdLst>
                <a:gd name="T0" fmla="*/ 31 w 31"/>
                <a:gd name="T1" fmla="*/ 7 h 18"/>
                <a:gd name="T2" fmla="*/ 5 w 31"/>
                <a:gd name="T3" fmla="*/ 3 h 18"/>
                <a:gd name="T4" fmla="*/ 0 w 31"/>
                <a:gd name="T5" fmla="*/ 10 h 18"/>
                <a:gd name="T6" fmla="*/ 31 w 31"/>
                <a:gd name="T7" fmla="*/ 7 h 18"/>
                <a:gd name="T8" fmla="*/ 3 w 31"/>
                <a:gd name="T9" fmla="*/ 8 h 18"/>
                <a:gd name="T10" fmla="*/ 5 w 31"/>
                <a:gd name="T11" fmla="*/ 10 h 18"/>
                <a:gd name="T12" fmla="*/ 3 w 31"/>
                <a:gd name="T13" fmla="*/ 8 h 18"/>
              </a:gdLst>
              <a:ahLst/>
              <a:cxnLst>
                <a:cxn ang="0">
                  <a:pos x="T0" y="T1"/>
                </a:cxn>
                <a:cxn ang="0">
                  <a:pos x="T2" y="T3"/>
                </a:cxn>
                <a:cxn ang="0">
                  <a:pos x="T4" y="T5"/>
                </a:cxn>
                <a:cxn ang="0">
                  <a:pos x="T6" y="T7"/>
                </a:cxn>
                <a:cxn ang="0">
                  <a:pos x="T8" y="T9"/>
                </a:cxn>
                <a:cxn ang="0">
                  <a:pos x="T10" y="T11"/>
                </a:cxn>
                <a:cxn ang="0">
                  <a:pos x="T12" y="T13"/>
                </a:cxn>
              </a:cxnLst>
              <a:rect l="0" t="0" r="r" b="b"/>
              <a:pathLst>
                <a:path w="31" h="18">
                  <a:moveTo>
                    <a:pt x="31" y="7"/>
                  </a:moveTo>
                  <a:cubicBezTo>
                    <a:pt x="21" y="0"/>
                    <a:pt x="16" y="6"/>
                    <a:pt x="5" y="3"/>
                  </a:cubicBezTo>
                  <a:cubicBezTo>
                    <a:pt x="3" y="5"/>
                    <a:pt x="0" y="7"/>
                    <a:pt x="0" y="10"/>
                  </a:cubicBezTo>
                  <a:cubicBezTo>
                    <a:pt x="8" y="15"/>
                    <a:pt x="31" y="18"/>
                    <a:pt x="31" y="7"/>
                  </a:cubicBezTo>
                  <a:close/>
                  <a:moveTo>
                    <a:pt x="3" y="8"/>
                  </a:moveTo>
                  <a:cubicBezTo>
                    <a:pt x="4" y="8"/>
                    <a:pt x="5" y="9"/>
                    <a:pt x="5" y="10"/>
                  </a:cubicBezTo>
                  <a:cubicBezTo>
                    <a:pt x="3" y="12"/>
                    <a:pt x="3" y="9"/>
                    <a:pt x="3"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56" name="Freeform 68"/>
            <p:cNvSpPr>
              <a:spLocks/>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57" name="Freeform 69"/>
            <p:cNvSpPr>
              <a:spLocks noEditPoints="1"/>
            </p:cNvSpPr>
            <p:nvPr/>
          </p:nvSpPr>
          <p:spPr bwMode="auto">
            <a:xfrm>
              <a:off x="6489701" y="3536951"/>
              <a:ext cx="282575" cy="128588"/>
            </a:xfrm>
            <a:custGeom>
              <a:avLst/>
              <a:gdLst>
                <a:gd name="T0" fmla="*/ 87 w 87"/>
                <a:gd name="T1" fmla="*/ 4 h 39"/>
                <a:gd name="T2" fmla="*/ 80 w 87"/>
                <a:gd name="T3" fmla="*/ 3 h 39"/>
                <a:gd name="T4" fmla="*/ 81 w 87"/>
                <a:gd name="T5" fmla="*/ 6 h 39"/>
                <a:gd name="T6" fmla="*/ 71 w 87"/>
                <a:gd name="T7" fmla="*/ 13 h 39"/>
                <a:gd name="T8" fmla="*/ 77 w 87"/>
                <a:gd name="T9" fmla="*/ 8 h 39"/>
                <a:gd name="T10" fmla="*/ 78 w 87"/>
                <a:gd name="T11" fmla="*/ 6 h 39"/>
                <a:gd name="T12" fmla="*/ 63 w 87"/>
                <a:gd name="T13" fmla="*/ 8 h 39"/>
                <a:gd name="T14" fmla="*/ 60 w 87"/>
                <a:gd name="T15" fmla="*/ 11 h 39"/>
                <a:gd name="T16" fmla="*/ 56 w 87"/>
                <a:gd name="T17" fmla="*/ 8 h 39"/>
                <a:gd name="T18" fmla="*/ 49 w 87"/>
                <a:gd name="T19" fmla="*/ 12 h 39"/>
                <a:gd name="T20" fmla="*/ 39 w 87"/>
                <a:gd name="T21" fmla="*/ 12 h 39"/>
                <a:gd name="T22" fmla="*/ 42 w 87"/>
                <a:gd name="T23" fmla="*/ 15 h 39"/>
                <a:gd name="T24" fmla="*/ 45 w 87"/>
                <a:gd name="T25" fmla="*/ 16 h 39"/>
                <a:gd name="T26" fmla="*/ 45 w 87"/>
                <a:gd name="T27" fmla="*/ 20 h 39"/>
                <a:gd name="T28" fmla="*/ 36 w 87"/>
                <a:gd name="T29" fmla="*/ 17 h 39"/>
                <a:gd name="T30" fmla="*/ 38 w 87"/>
                <a:gd name="T31" fmla="*/ 15 h 39"/>
                <a:gd name="T32" fmla="*/ 24 w 87"/>
                <a:gd name="T33" fmla="*/ 20 h 39"/>
                <a:gd name="T34" fmla="*/ 25 w 87"/>
                <a:gd name="T35" fmla="*/ 23 h 39"/>
                <a:gd name="T36" fmla="*/ 24 w 87"/>
                <a:gd name="T37" fmla="*/ 23 h 39"/>
                <a:gd name="T38" fmla="*/ 18 w 87"/>
                <a:gd name="T39" fmla="*/ 17 h 39"/>
                <a:gd name="T40" fmla="*/ 16 w 87"/>
                <a:gd name="T41" fmla="*/ 19 h 39"/>
                <a:gd name="T42" fmla="*/ 4 w 87"/>
                <a:gd name="T43" fmla="*/ 26 h 39"/>
                <a:gd name="T44" fmla="*/ 1 w 87"/>
                <a:gd name="T45" fmla="*/ 28 h 39"/>
                <a:gd name="T46" fmla="*/ 12 w 87"/>
                <a:gd name="T47" fmla="*/ 35 h 39"/>
                <a:gd name="T48" fmla="*/ 11 w 87"/>
                <a:gd name="T49" fmla="*/ 37 h 39"/>
                <a:gd name="T50" fmla="*/ 27 w 87"/>
                <a:gd name="T51" fmla="*/ 35 h 39"/>
                <a:gd name="T52" fmla="*/ 29 w 87"/>
                <a:gd name="T53" fmla="*/ 32 h 39"/>
                <a:gd name="T54" fmla="*/ 25 w 87"/>
                <a:gd name="T55" fmla="*/ 32 h 39"/>
                <a:gd name="T56" fmla="*/ 26 w 87"/>
                <a:gd name="T57" fmla="*/ 29 h 39"/>
                <a:gd name="T58" fmla="*/ 34 w 87"/>
                <a:gd name="T59" fmla="*/ 30 h 39"/>
                <a:gd name="T60" fmla="*/ 51 w 87"/>
                <a:gd name="T61" fmla="*/ 26 h 39"/>
                <a:gd name="T62" fmla="*/ 57 w 87"/>
                <a:gd name="T63" fmla="*/ 23 h 39"/>
                <a:gd name="T64" fmla="*/ 56 w 87"/>
                <a:gd name="T65" fmla="*/ 26 h 39"/>
                <a:gd name="T66" fmla="*/ 61 w 87"/>
                <a:gd name="T67" fmla="*/ 26 h 39"/>
                <a:gd name="T68" fmla="*/ 65 w 87"/>
                <a:gd name="T69" fmla="*/ 19 h 39"/>
                <a:gd name="T70" fmla="*/ 66 w 87"/>
                <a:gd name="T71" fmla="*/ 24 h 39"/>
                <a:gd name="T72" fmla="*/ 72 w 87"/>
                <a:gd name="T73" fmla="*/ 18 h 39"/>
                <a:gd name="T74" fmla="*/ 72 w 87"/>
                <a:gd name="T75" fmla="*/ 21 h 39"/>
                <a:gd name="T76" fmla="*/ 78 w 87"/>
                <a:gd name="T77" fmla="*/ 16 h 39"/>
                <a:gd name="T78" fmla="*/ 81 w 87"/>
                <a:gd name="T79" fmla="*/ 17 h 39"/>
                <a:gd name="T80" fmla="*/ 87 w 87"/>
                <a:gd name="T81" fmla="*/ 8 h 39"/>
                <a:gd name="T82" fmla="*/ 87 w 87"/>
                <a:gd name="T83" fmla="*/ 4 h 39"/>
                <a:gd name="T84" fmla="*/ 34 w 87"/>
                <a:gd name="T85" fmla="*/ 26 h 39"/>
                <a:gd name="T86" fmla="*/ 36 w 87"/>
                <a:gd name="T87" fmla="*/ 24 h 39"/>
                <a:gd name="T88" fmla="*/ 34 w 87"/>
                <a:gd name="T89" fmla="*/ 26 h 39"/>
                <a:gd name="T90" fmla="*/ 53 w 87"/>
                <a:gd name="T91" fmla="*/ 20 h 39"/>
                <a:gd name="T92" fmla="*/ 51 w 87"/>
                <a:gd name="T93" fmla="*/ 11 h 39"/>
                <a:gd name="T94" fmla="*/ 56 w 87"/>
                <a:gd name="T95" fmla="*/ 15 h 39"/>
                <a:gd name="T96" fmla="*/ 53 w 87"/>
                <a:gd name="T97" fmla="*/ 20 h 39"/>
                <a:gd name="T98" fmla="*/ 60 w 87"/>
                <a:gd name="T99" fmla="*/ 19 h 39"/>
                <a:gd name="T100" fmla="*/ 60 w 87"/>
                <a:gd name="T101" fmla="*/ 14 h 39"/>
                <a:gd name="T102" fmla="*/ 62 w 87"/>
                <a:gd name="T103" fmla="*/ 15 h 39"/>
                <a:gd name="T104" fmla="*/ 60 w 87"/>
                <a:gd name="T105"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7" h="39">
                  <a:moveTo>
                    <a:pt x="87" y="4"/>
                  </a:moveTo>
                  <a:cubicBezTo>
                    <a:pt x="85" y="1"/>
                    <a:pt x="83" y="0"/>
                    <a:pt x="80" y="3"/>
                  </a:cubicBezTo>
                  <a:cubicBezTo>
                    <a:pt x="79" y="4"/>
                    <a:pt x="82" y="5"/>
                    <a:pt x="81" y="6"/>
                  </a:cubicBezTo>
                  <a:cubicBezTo>
                    <a:pt x="77" y="10"/>
                    <a:pt x="76" y="13"/>
                    <a:pt x="71" y="13"/>
                  </a:cubicBezTo>
                  <a:cubicBezTo>
                    <a:pt x="72" y="11"/>
                    <a:pt x="75" y="9"/>
                    <a:pt x="77" y="8"/>
                  </a:cubicBezTo>
                  <a:cubicBezTo>
                    <a:pt x="77" y="8"/>
                    <a:pt x="78" y="7"/>
                    <a:pt x="78" y="6"/>
                  </a:cubicBezTo>
                  <a:cubicBezTo>
                    <a:pt x="72" y="1"/>
                    <a:pt x="68" y="10"/>
                    <a:pt x="63" y="8"/>
                  </a:cubicBezTo>
                  <a:cubicBezTo>
                    <a:pt x="61" y="9"/>
                    <a:pt x="62" y="9"/>
                    <a:pt x="60" y="11"/>
                  </a:cubicBezTo>
                  <a:cubicBezTo>
                    <a:pt x="59" y="10"/>
                    <a:pt x="57" y="9"/>
                    <a:pt x="56" y="8"/>
                  </a:cubicBezTo>
                  <a:cubicBezTo>
                    <a:pt x="53" y="10"/>
                    <a:pt x="48" y="9"/>
                    <a:pt x="49" y="12"/>
                  </a:cubicBezTo>
                  <a:cubicBezTo>
                    <a:pt x="46" y="12"/>
                    <a:pt x="42" y="10"/>
                    <a:pt x="39" y="12"/>
                  </a:cubicBezTo>
                  <a:cubicBezTo>
                    <a:pt x="42" y="12"/>
                    <a:pt x="40" y="13"/>
                    <a:pt x="42" y="15"/>
                  </a:cubicBezTo>
                  <a:cubicBezTo>
                    <a:pt x="43" y="15"/>
                    <a:pt x="44" y="15"/>
                    <a:pt x="45" y="16"/>
                  </a:cubicBezTo>
                  <a:cubicBezTo>
                    <a:pt x="44" y="17"/>
                    <a:pt x="47" y="18"/>
                    <a:pt x="45" y="20"/>
                  </a:cubicBezTo>
                  <a:cubicBezTo>
                    <a:pt x="45" y="16"/>
                    <a:pt x="39" y="18"/>
                    <a:pt x="36" y="17"/>
                  </a:cubicBezTo>
                  <a:cubicBezTo>
                    <a:pt x="36" y="16"/>
                    <a:pt x="37" y="16"/>
                    <a:pt x="38" y="15"/>
                  </a:cubicBezTo>
                  <a:cubicBezTo>
                    <a:pt x="33" y="13"/>
                    <a:pt x="25" y="14"/>
                    <a:pt x="24" y="20"/>
                  </a:cubicBezTo>
                  <a:cubicBezTo>
                    <a:pt x="26" y="19"/>
                    <a:pt x="27" y="22"/>
                    <a:pt x="25" y="23"/>
                  </a:cubicBezTo>
                  <a:cubicBezTo>
                    <a:pt x="25" y="23"/>
                    <a:pt x="24" y="23"/>
                    <a:pt x="24" y="23"/>
                  </a:cubicBezTo>
                  <a:cubicBezTo>
                    <a:pt x="24" y="20"/>
                    <a:pt x="22" y="18"/>
                    <a:pt x="18" y="17"/>
                  </a:cubicBezTo>
                  <a:cubicBezTo>
                    <a:pt x="16" y="17"/>
                    <a:pt x="17" y="18"/>
                    <a:pt x="16" y="19"/>
                  </a:cubicBezTo>
                  <a:cubicBezTo>
                    <a:pt x="12" y="17"/>
                    <a:pt x="0" y="21"/>
                    <a:pt x="4" y="26"/>
                  </a:cubicBezTo>
                  <a:cubicBezTo>
                    <a:pt x="3" y="28"/>
                    <a:pt x="2" y="26"/>
                    <a:pt x="1" y="28"/>
                  </a:cubicBezTo>
                  <a:cubicBezTo>
                    <a:pt x="2" y="33"/>
                    <a:pt x="7" y="33"/>
                    <a:pt x="12" y="35"/>
                  </a:cubicBezTo>
                  <a:cubicBezTo>
                    <a:pt x="12" y="36"/>
                    <a:pt x="11" y="37"/>
                    <a:pt x="11" y="37"/>
                  </a:cubicBezTo>
                  <a:cubicBezTo>
                    <a:pt x="16" y="38"/>
                    <a:pt x="22" y="39"/>
                    <a:pt x="27" y="35"/>
                  </a:cubicBezTo>
                  <a:cubicBezTo>
                    <a:pt x="24" y="33"/>
                    <a:pt x="30" y="34"/>
                    <a:pt x="29" y="32"/>
                  </a:cubicBezTo>
                  <a:cubicBezTo>
                    <a:pt x="28" y="33"/>
                    <a:pt x="26" y="32"/>
                    <a:pt x="25" y="32"/>
                  </a:cubicBezTo>
                  <a:cubicBezTo>
                    <a:pt x="26" y="31"/>
                    <a:pt x="25" y="30"/>
                    <a:pt x="26" y="29"/>
                  </a:cubicBezTo>
                  <a:cubicBezTo>
                    <a:pt x="30" y="28"/>
                    <a:pt x="31" y="31"/>
                    <a:pt x="34" y="30"/>
                  </a:cubicBezTo>
                  <a:cubicBezTo>
                    <a:pt x="39" y="39"/>
                    <a:pt x="46" y="20"/>
                    <a:pt x="51" y="26"/>
                  </a:cubicBezTo>
                  <a:cubicBezTo>
                    <a:pt x="53" y="23"/>
                    <a:pt x="55" y="24"/>
                    <a:pt x="57" y="23"/>
                  </a:cubicBezTo>
                  <a:cubicBezTo>
                    <a:pt x="58" y="24"/>
                    <a:pt x="58" y="26"/>
                    <a:pt x="56" y="26"/>
                  </a:cubicBezTo>
                  <a:cubicBezTo>
                    <a:pt x="58" y="27"/>
                    <a:pt x="60" y="26"/>
                    <a:pt x="61" y="26"/>
                  </a:cubicBezTo>
                  <a:cubicBezTo>
                    <a:pt x="62" y="23"/>
                    <a:pt x="61" y="20"/>
                    <a:pt x="65" y="19"/>
                  </a:cubicBezTo>
                  <a:cubicBezTo>
                    <a:pt x="66" y="20"/>
                    <a:pt x="64" y="22"/>
                    <a:pt x="66" y="24"/>
                  </a:cubicBezTo>
                  <a:cubicBezTo>
                    <a:pt x="68" y="22"/>
                    <a:pt x="71" y="19"/>
                    <a:pt x="72" y="18"/>
                  </a:cubicBezTo>
                  <a:cubicBezTo>
                    <a:pt x="72" y="19"/>
                    <a:pt x="70" y="20"/>
                    <a:pt x="72" y="21"/>
                  </a:cubicBezTo>
                  <a:cubicBezTo>
                    <a:pt x="75" y="21"/>
                    <a:pt x="76" y="19"/>
                    <a:pt x="78" y="16"/>
                  </a:cubicBezTo>
                  <a:cubicBezTo>
                    <a:pt x="79" y="17"/>
                    <a:pt x="80" y="16"/>
                    <a:pt x="81" y="17"/>
                  </a:cubicBezTo>
                  <a:cubicBezTo>
                    <a:pt x="82" y="14"/>
                    <a:pt x="84" y="11"/>
                    <a:pt x="87" y="8"/>
                  </a:cubicBezTo>
                  <a:cubicBezTo>
                    <a:pt x="86" y="7"/>
                    <a:pt x="85" y="5"/>
                    <a:pt x="87" y="4"/>
                  </a:cubicBezTo>
                  <a:close/>
                  <a:moveTo>
                    <a:pt x="34" y="26"/>
                  </a:moveTo>
                  <a:cubicBezTo>
                    <a:pt x="30" y="25"/>
                    <a:pt x="34" y="21"/>
                    <a:pt x="36" y="24"/>
                  </a:cubicBezTo>
                  <a:cubicBezTo>
                    <a:pt x="35" y="24"/>
                    <a:pt x="36" y="25"/>
                    <a:pt x="34" y="26"/>
                  </a:cubicBezTo>
                  <a:close/>
                  <a:moveTo>
                    <a:pt x="53" y="20"/>
                  </a:moveTo>
                  <a:cubicBezTo>
                    <a:pt x="52" y="17"/>
                    <a:pt x="49" y="14"/>
                    <a:pt x="51" y="11"/>
                  </a:cubicBezTo>
                  <a:cubicBezTo>
                    <a:pt x="54" y="11"/>
                    <a:pt x="54" y="14"/>
                    <a:pt x="56" y="15"/>
                  </a:cubicBezTo>
                  <a:cubicBezTo>
                    <a:pt x="55" y="17"/>
                    <a:pt x="55" y="18"/>
                    <a:pt x="53" y="20"/>
                  </a:cubicBezTo>
                  <a:close/>
                  <a:moveTo>
                    <a:pt x="60" y="19"/>
                  </a:moveTo>
                  <a:cubicBezTo>
                    <a:pt x="59" y="17"/>
                    <a:pt x="57" y="15"/>
                    <a:pt x="60" y="14"/>
                  </a:cubicBezTo>
                  <a:cubicBezTo>
                    <a:pt x="61" y="14"/>
                    <a:pt x="61" y="15"/>
                    <a:pt x="62" y="15"/>
                  </a:cubicBezTo>
                  <a:cubicBezTo>
                    <a:pt x="62" y="16"/>
                    <a:pt x="61" y="19"/>
                    <a:pt x="60" y="19"/>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58" name="Freeform 70"/>
            <p:cNvSpPr>
              <a:spLocks/>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59" name="Freeform 71"/>
            <p:cNvSpPr>
              <a:spLocks/>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sp>
        <p:nvSpPr>
          <p:cNvPr id="360" name="Rectangle 39"/>
          <p:cNvSpPr>
            <a:spLocks noChangeArrowheads="1"/>
          </p:cNvSpPr>
          <p:nvPr/>
        </p:nvSpPr>
        <p:spPr bwMode="auto">
          <a:xfrm>
            <a:off x="4478021" y="1453063"/>
            <a:ext cx="28299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pPr>
            <a:r>
              <a:rPr lang="zh-CN" altLang="en-US" sz="1200" b="1" dirty="0" smtClean="0">
                <a:solidFill>
                  <a:schemeClr val="tx1">
                    <a:lumMod val="65000"/>
                    <a:lumOff val="35000"/>
                  </a:schemeClr>
                </a:solidFill>
                <a:latin typeface="微软雅黑" panose="020B0503020204020204" pitchFamily="34" charset="-122"/>
                <a:ea typeface="微软雅黑" panose="020B0503020204020204" pitchFamily="34" charset="-122"/>
              </a:rPr>
              <a:t>车辆</a:t>
            </a:r>
            <a:r>
              <a:rPr lang="en-US" altLang="zh-CN" sz="1200" b="1" dirty="0" err="1" smtClean="0">
                <a:solidFill>
                  <a:schemeClr val="tx1">
                    <a:lumMod val="65000"/>
                    <a:lumOff val="35000"/>
                  </a:schemeClr>
                </a:solidFill>
                <a:latin typeface="微软雅黑" panose="020B0503020204020204" pitchFamily="34" charset="-122"/>
                <a:ea typeface="微软雅黑" panose="020B0503020204020204" pitchFamily="34" charset="-122"/>
              </a:rPr>
              <a:t>i</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在</a:t>
            </a:r>
            <a:r>
              <a:rPr lang="zh-CN" altLang="en-US" sz="1200" b="1" dirty="0" smtClean="0">
                <a:solidFill>
                  <a:schemeClr val="tx1">
                    <a:lumMod val="65000"/>
                    <a:lumOff val="35000"/>
                  </a:schemeClr>
                </a:solidFill>
                <a:latin typeface="微软雅黑" panose="020B0503020204020204" pitchFamily="34" charset="-122"/>
                <a:ea typeface="微软雅黑" panose="020B0503020204020204" pitchFamily="34" charset="-122"/>
              </a:rPr>
              <a:t>资源块</a:t>
            </a:r>
            <a:r>
              <a:rPr lang="en-US" altLang="zh-CN" sz="1200" b="1" dirty="0" smtClean="0">
                <a:solidFill>
                  <a:schemeClr val="tx1">
                    <a:lumMod val="65000"/>
                    <a:lumOff val="35000"/>
                  </a:schemeClr>
                </a:solidFill>
                <a:latin typeface="微软雅黑" panose="020B0503020204020204" pitchFamily="34" charset="-122"/>
                <a:ea typeface="微软雅黑" panose="020B0503020204020204" pitchFamily="34" charset="-122"/>
              </a:rPr>
              <a:t>k</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上</a:t>
            </a:r>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向</a:t>
            </a:r>
            <a:r>
              <a:rPr lang="zh-CN" altLang="en-US" sz="1200" b="1" dirty="0" smtClean="0">
                <a:solidFill>
                  <a:schemeClr val="tx1">
                    <a:lumMod val="65000"/>
                    <a:lumOff val="35000"/>
                  </a:schemeClr>
                </a:solidFill>
                <a:latin typeface="微软雅黑" panose="020B0503020204020204" pitchFamily="34" charset="-122"/>
                <a:ea typeface="微软雅黑" panose="020B0503020204020204" pitchFamily="34" charset="-122"/>
              </a:rPr>
              <a:t>车辆</a:t>
            </a:r>
            <a:r>
              <a:rPr lang="en-US" altLang="zh-CN" sz="1200" b="1" dirty="0" smtClean="0">
                <a:solidFill>
                  <a:schemeClr val="tx1">
                    <a:lumMod val="65000"/>
                    <a:lumOff val="35000"/>
                  </a:schemeClr>
                </a:solidFill>
                <a:latin typeface="微软雅黑" panose="020B0503020204020204" pitchFamily="34" charset="-122"/>
                <a:ea typeface="微软雅黑" panose="020B0503020204020204" pitchFamily="34" charset="-122"/>
              </a:rPr>
              <a:t>j</a:t>
            </a:r>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smtClean="0">
                <a:solidFill>
                  <a:srgbClr val="FF0000"/>
                </a:solidFill>
                <a:latin typeface="微软雅黑" panose="020B0503020204020204" pitchFamily="34" charset="-122"/>
                <a:ea typeface="微软雅黑" panose="020B0503020204020204" pitchFamily="34" charset="-122"/>
              </a:rPr>
              <a:t>发送</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数据</a:t>
            </a:r>
          </a:p>
        </p:txBody>
      </p:sp>
      <p:sp>
        <p:nvSpPr>
          <p:cNvPr id="361" name="Rectangle 39"/>
          <p:cNvSpPr>
            <a:spLocks noChangeArrowheads="1"/>
          </p:cNvSpPr>
          <p:nvPr/>
        </p:nvSpPr>
        <p:spPr bwMode="auto">
          <a:xfrm>
            <a:off x="4481696" y="4025861"/>
            <a:ext cx="28299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pPr>
            <a:r>
              <a:rPr lang="zh-CN" altLang="en-US" sz="1200" b="1" dirty="0" smtClean="0">
                <a:solidFill>
                  <a:schemeClr val="tx1">
                    <a:lumMod val="65000"/>
                    <a:lumOff val="35000"/>
                  </a:schemeClr>
                </a:solidFill>
                <a:latin typeface="微软雅黑" panose="020B0503020204020204" pitchFamily="34" charset="-122"/>
                <a:ea typeface="微软雅黑" panose="020B0503020204020204" pitchFamily="34" charset="-122"/>
              </a:rPr>
              <a:t>车辆</a:t>
            </a:r>
            <a:r>
              <a:rPr lang="en-US" altLang="zh-CN" sz="1200" b="1" dirty="0" smtClean="0">
                <a:solidFill>
                  <a:schemeClr val="tx1">
                    <a:lumMod val="65000"/>
                    <a:lumOff val="35000"/>
                  </a:schemeClr>
                </a:solidFill>
                <a:latin typeface="微软雅黑" panose="020B0503020204020204" pitchFamily="34" charset="-122"/>
                <a:ea typeface="微软雅黑" panose="020B0503020204020204" pitchFamily="34" charset="-122"/>
              </a:rPr>
              <a:t>j </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在</a:t>
            </a:r>
            <a:r>
              <a:rPr lang="zh-CN" altLang="en-US" sz="1200" b="1" dirty="0" smtClean="0">
                <a:solidFill>
                  <a:schemeClr val="tx1">
                    <a:lumMod val="65000"/>
                    <a:lumOff val="35000"/>
                  </a:schemeClr>
                </a:solidFill>
                <a:latin typeface="微软雅黑" panose="020B0503020204020204" pitchFamily="34" charset="-122"/>
                <a:ea typeface="微软雅黑" panose="020B0503020204020204" pitchFamily="34" charset="-122"/>
              </a:rPr>
              <a:t>资源块</a:t>
            </a:r>
            <a:r>
              <a:rPr lang="en-US" altLang="zh-CN" sz="1200" b="1" dirty="0" smtClean="0">
                <a:solidFill>
                  <a:schemeClr val="tx1">
                    <a:lumMod val="65000"/>
                    <a:lumOff val="35000"/>
                  </a:schemeClr>
                </a:solidFill>
                <a:latin typeface="微软雅黑" panose="020B0503020204020204" pitchFamily="34" charset="-122"/>
                <a:ea typeface="微软雅黑" panose="020B0503020204020204" pitchFamily="34" charset="-122"/>
              </a:rPr>
              <a:t>k</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上 </a:t>
            </a:r>
            <a:r>
              <a:rPr lang="zh-CN" altLang="en-US" sz="1200" dirty="0" smtClean="0">
                <a:solidFill>
                  <a:srgbClr val="FF0000"/>
                </a:solidFill>
                <a:latin typeface="微软雅黑" panose="020B0503020204020204" pitchFamily="34" charset="-122"/>
                <a:ea typeface="微软雅黑" panose="020B0503020204020204" pitchFamily="34" charset="-122"/>
              </a:rPr>
              <a:t>接受</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来自 </a:t>
            </a:r>
            <a:r>
              <a:rPr lang="zh-CN" altLang="en-US" sz="1200" b="1" dirty="0" smtClean="0">
                <a:solidFill>
                  <a:schemeClr val="tx1">
                    <a:lumMod val="65000"/>
                    <a:lumOff val="35000"/>
                  </a:schemeClr>
                </a:solidFill>
                <a:latin typeface="微软雅黑" panose="020B0503020204020204" pitchFamily="34" charset="-122"/>
                <a:ea typeface="微软雅黑" panose="020B0503020204020204" pitchFamily="34" charset="-122"/>
              </a:rPr>
              <a:t>车辆</a:t>
            </a:r>
            <a:r>
              <a:rPr lang="en-US" altLang="zh-CN" sz="1200" b="1" dirty="0" err="1" smtClean="0">
                <a:solidFill>
                  <a:schemeClr val="tx1">
                    <a:lumMod val="65000"/>
                    <a:lumOff val="35000"/>
                  </a:schemeClr>
                </a:solidFill>
                <a:latin typeface="微软雅黑" panose="020B0503020204020204" pitchFamily="34" charset="-122"/>
                <a:ea typeface="微软雅黑" panose="020B0503020204020204" pitchFamily="34" charset="-122"/>
              </a:rPr>
              <a:t>i</a:t>
            </a:r>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的数据</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62" name="Rectangle 39"/>
          <p:cNvSpPr>
            <a:spLocks noChangeArrowheads="1"/>
          </p:cNvSpPr>
          <p:nvPr/>
        </p:nvSpPr>
        <p:spPr bwMode="auto">
          <a:xfrm>
            <a:off x="4478021" y="2738780"/>
            <a:ext cx="2829978" cy="244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pPr>
            <a:r>
              <a:rPr lang="zh-CN" altLang="en-US" sz="1200" b="1" dirty="0" smtClean="0">
                <a:solidFill>
                  <a:schemeClr val="tx1">
                    <a:lumMod val="65000"/>
                    <a:lumOff val="35000"/>
                  </a:schemeClr>
                </a:solidFill>
                <a:latin typeface="微软雅黑" panose="020B0503020204020204" pitchFamily="34" charset="-122"/>
                <a:ea typeface="微软雅黑" panose="020B0503020204020204" pitchFamily="34" charset="-122"/>
              </a:rPr>
              <a:t>车辆</a:t>
            </a:r>
            <a:r>
              <a:rPr lang="en-US" altLang="zh-CN" sz="1200" b="1" dirty="0" err="1" smtClean="0">
                <a:solidFill>
                  <a:schemeClr val="tx1">
                    <a:lumMod val="65000"/>
                    <a:lumOff val="35000"/>
                  </a:schemeClr>
                </a:solidFill>
                <a:latin typeface="微软雅黑" panose="020B0503020204020204" pitchFamily="34" charset="-122"/>
                <a:ea typeface="微软雅黑" panose="020B0503020204020204" pitchFamily="34" charset="-122"/>
              </a:rPr>
              <a:t>i</a:t>
            </a:r>
            <a:r>
              <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在</a:t>
            </a:r>
            <a:r>
              <a:rPr lang="zh-CN" altLang="en-US" sz="1200" b="1" dirty="0" smtClean="0">
                <a:solidFill>
                  <a:schemeClr val="tx1">
                    <a:lumMod val="65000"/>
                    <a:lumOff val="35000"/>
                  </a:schemeClr>
                </a:solidFill>
                <a:latin typeface="微软雅黑" panose="020B0503020204020204" pitchFamily="34" charset="-122"/>
                <a:ea typeface="微软雅黑" panose="020B0503020204020204" pitchFamily="34" charset="-122"/>
              </a:rPr>
              <a:t>资源块</a:t>
            </a:r>
            <a:r>
              <a:rPr lang="en-US" altLang="zh-CN" sz="1200" b="1" dirty="0" smtClean="0">
                <a:solidFill>
                  <a:schemeClr val="tx1">
                    <a:lumMod val="65000"/>
                    <a:lumOff val="35000"/>
                  </a:schemeClr>
                </a:solidFill>
                <a:latin typeface="微软雅黑" panose="020B0503020204020204" pitchFamily="34" charset="-122"/>
                <a:ea typeface="微软雅黑" panose="020B0503020204020204" pitchFamily="34" charset="-122"/>
              </a:rPr>
              <a:t>k</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上</a:t>
            </a:r>
            <a:r>
              <a:rPr lang="en-US" altLang="zh-CN" sz="1200" dirty="0" smtClean="0">
                <a:solidFill>
                  <a:schemeClr val="tx1">
                    <a:lumMod val="65000"/>
                    <a:lumOff val="35000"/>
                  </a:schemeClr>
                </a:solidFill>
                <a:latin typeface="微软雅黑" panose="020B0503020204020204" pitchFamily="34" charset="-122"/>
                <a:ea typeface="微软雅黑" panose="020B0503020204020204" pitchFamily="34" charset="-122"/>
              </a:rPr>
              <a:t> </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处于</a:t>
            </a:r>
            <a:r>
              <a:rPr lang="zh-CN" altLang="en-US" sz="1200" dirty="0" smtClean="0">
                <a:solidFill>
                  <a:srgbClr val="FF0000"/>
                </a:solidFill>
                <a:latin typeface="微软雅黑" panose="020B0503020204020204" pitchFamily="34" charset="-122"/>
                <a:ea typeface="微软雅黑" panose="020B0503020204020204" pitchFamily="34" charset="-122"/>
              </a:rPr>
              <a:t>空闲</a:t>
            </a:r>
            <a:r>
              <a:rPr lang="zh-CN" altLang="en-US" sz="1200" dirty="0" smtClean="0">
                <a:solidFill>
                  <a:schemeClr val="tx1">
                    <a:lumMod val="65000"/>
                    <a:lumOff val="35000"/>
                  </a:schemeClr>
                </a:solidFill>
                <a:latin typeface="微软雅黑" panose="020B0503020204020204" pitchFamily="34" charset="-122"/>
                <a:ea typeface="微软雅黑" panose="020B0503020204020204" pitchFamily="34" charset="-122"/>
              </a:rPr>
              <a:t>状态</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3" name="灯片编号占位符 2"/>
          <p:cNvSpPr>
            <a:spLocks noGrp="1"/>
          </p:cNvSpPr>
          <p:nvPr>
            <p:ph type="sldNum" sz="quarter" idx="12"/>
          </p:nvPr>
        </p:nvSpPr>
        <p:spPr/>
        <p:txBody>
          <a:bodyPr/>
          <a:lstStyle/>
          <a:p>
            <a:fld id="{3D35A4F4-3C3D-4891-9B26-BF833C6D496B}" type="slidenum">
              <a:rPr lang="zh-CN" altLang="en-US" smtClean="0"/>
              <a:t>14</a:t>
            </a:fld>
            <a:endParaRPr lang="zh-CN" altLang="en-US"/>
          </a:p>
        </p:txBody>
      </p:sp>
    </p:spTree>
    <p:extLst>
      <p:ext uri="{BB962C8B-B14F-4D97-AF65-F5344CB8AC3E}">
        <p14:creationId xmlns:p14="http://schemas.microsoft.com/office/powerpoint/2010/main" val="904672558"/>
      </p:ext>
    </p:extLst>
  </p:cSld>
  <p:clrMapOvr>
    <a:masterClrMapping/>
  </p:clrMapOvr>
  <mc:AlternateContent xmlns:mc="http://schemas.openxmlformats.org/markup-compatibility/2006" xmlns:p14="http://schemas.microsoft.com/office/powerpoint/2010/main">
    <mc:Choice Requires="p14">
      <p:transition p14:dur="10">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barn(inVertical)">
                                      <p:cBhvr>
                                        <p:cTn id="7" dur="500"/>
                                        <p:tgtEl>
                                          <p:spTgt spid="18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89"/>
                                        </p:tgtEl>
                                        <p:attrNameLst>
                                          <p:attrName>style.visibility</p:attrName>
                                        </p:attrNameLst>
                                      </p:cBhvr>
                                      <p:to>
                                        <p:strVal val="visible"/>
                                      </p:to>
                                    </p:set>
                                    <p:animEffect transition="in" filter="wipe(left)">
                                      <p:cBhvr>
                                        <p:cTn id="12" dur="500"/>
                                        <p:tgtEl>
                                          <p:spTgt spid="189"/>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81"/>
                                        </p:tgtEl>
                                        <p:attrNameLst>
                                          <p:attrName>style.visibility</p:attrName>
                                        </p:attrNameLst>
                                      </p:cBhvr>
                                      <p:to>
                                        <p:strVal val="visible"/>
                                      </p:to>
                                    </p:set>
                                    <p:animEffect transition="in" filter="wipe(left)">
                                      <p:cBhvr>
                                        <p:cTn id="16" dur="500"/>
                                        <p:tgtEl>
                                          <p:spTgt spid="81"/>
                                        </p:tgtEl>
                                      </p:cBhvr>
                                    </p:animEffect>
                                  </p:childTnLst>
                                </p:cTn>
                              </p:par>
                            </p:childTnLst>
                          </p:cTn>
                        </p:par>
                        <p:par>
                          <p:cTn id="17" fill="hold">
                            <p:stCondLst>
                              <p:cond delay="1000"/>
                            </p:stCondLst>
                            <p:childTnLst>
                              <p:par>
                                <p:cTn id="18" presetID="22" presetClass="entr" presetSubtype="8" fill="hold" nodeType="afterEffect">
                                  <p:stCondLst>
                                    <p:cond delay="0"/>
                                  </p:stCondLst>
                                  <p:childTnLst>
                                    <p:set>
                                      <p:cBhvr>
                                        <p:cTn id="19" dur="1" fill="hold">
                                          <p:stCondLst>
                                            <p:cond delay="0"/>
                                          </p:stCondLst>
                                        </p:cTn>
                                        <p:tgtEl>
                                          <p:spTgt spid="149"/>
                                        </p:tgtEl>
                                        <p:attrNameLst>
                                          <p:attrName>style.visibility</p:attrName>
                                        </p:attrNameLst>
                                      </p:cBhvr>
                                      <p:to>
                                        <p:strVal val="visible"/>
                                      </p:to>
                                    </p:set>
                                    <p:animEffect transition="in" filter="wipe(left)">
                                      <p:cBhvr>
                                        <p:cTn id="20" dur="500"/>
                                        <p:tgtEl>
                                          <p:spTgt spid="149"/>
                                        </p:tgtEl>
                                      </p:cBhvr>
                                    </p:animEffect>
                                  </p:childTnLst>
                                </p:cTn>
                              </p:par>
                            </p:childTnLst>
                          </p:cTn>
                        </p:par>
                        <p:par>
                          <p:cTn id="21" fill="hold">
                            <p:stCondLst>
                              <p:cond delay="1500"/>
                            </p:stCondLst>
                            <p:childTnLst>
                              <p:par>
                                <p:cTn id="22" presetID="22" presetClass="entr" presetSubtype="8" fill="hold" nodeType="afterEffect">
                                  <p:stCondLst>
                                    <p:cond delay="0"/>
                                  </p:stCondLst>
                                  <p:childTnLst>
                                    <p:set>
                                      <p:cBhvr>
                                        <p:cTn id="23" dur="1" fill="hold">
                                          <p:stCondLst>
                                            <p:cond delay="0"/>
                                          </p:stCondLst>
                                        </p:cTn>
                                        <p:tgtEl>
                                          <p:spTgt spid="292"/>
                                        </p:tgtEl>
                                        <p:attrNameLst>
                                          <p:attrName>style.visibility</p:attrName>
                                        </p:attrNameLst>
                                      </p:cBhvr>
                                      <p:to>
                                        <p:strVal val="visible"/>
                                      </p:to>
                                    </p:set>
                                    <p:animEffect transition="in" filter="wipe(left)">
                                      <p:cBhvr>
                                        <p:cTn id="24" dur="500"/>
                                        <p:tgtEl>
                                          <p:spTgt spid="292"/>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360"/>
                                        </p:tgtEl>
                                        <p:attrNameLst>
                                          <p:attrName>style.visibility</p:attrName>
                                        </p:attrNameLst>
                                      </p:cBhvr>
                                      <p:to>
                                        <p:strVal val="visible"/>
                                      </p:to>
                                    </p:set>
                                    <p:animEffect transition="in" filter="wipe(left)">
                                      <p:cBhvr>
                                        <p:cTn id="29" dur="1000"/>
                                        <p:tgtEl>
                                          <p:spTgt spid="360"/>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361"/>
                                        </p:tgtEl>
                                        <p:attrNameLst>
                                          <p:attrName>style.visibility</p:attrName>
                                        </p:attrNameLst>
                                      </p:cBhvr>
                                      <p:to>
                                        <p:strVal val="visible"/>
                                      </p:to>
                                    </p:set>
                                    <p:animEffect transition="in" filter="wipe(left)">
                                      <p:cBhvr>
                                        <p:cTn id="34" dur="1000"/>
                                        <p:tgtEl>
                                          <p:spTgt spid="361"/>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362"/>
                                        </p:tgtEl>
                                        <p:attrNameLst>
                                          <p:attrName>style.visibility</p:attrName>
                                        </p:attrNameLst>
                                      </p:cBhvr>
                                      <p:to>
                                        <p:strVal val="visible"/>
                                      </p:to>
                                    </p:set>
                                    <p:animEffect transition="in" filter="wipe(left)">
                                      <p:cBhvr>
                                        <p:cTn id="39" dur="1000"/>
                                        <p:tgtEl>
                                          <p:spTgt spid="3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 grpId="0"/>
      <p:bldP spid="360" grpId="0"/>
      <p:bldP spid="361" grpId="0"/>
      <p:bldP spid="36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文本框 215"/>
          <p:cNvSpPr txBox="1"/>
          <p:nvPr/>
        </p:nvSpPr>
        <p:spPr>
          <a:xfrm>
            <a:off x="681918" y="107229"/>
            <a:ext cx="2498035" cy="346249"/>
          </a:xfrm>
          <a:prstGeom prst="rect">
            <a:avLst/>
          </a:prstGeom>
          <a:noFill/>
          <a:ln>
            <a:noFill/>
          </a:ln>
        </p:spPr>
        <p:txBody>
          <a:bodyPr wrap="square" lIns="68580" tIns="34290" rIns="68580" bIns="34290" rtlCol="0">
            <a:spAutoFit/>
          </a:bodyPr>
          <a:lstStyle/>
          <a:p>
            <a:r>
              <a:rPr lang="zh-CN" altLang="en-US" sz="1800" b="1" dirty="0" smtClean="0">
                <a:solidFill>
                  <a:schemeClr val="tx1">
                    <a:lumMod val="65000"/>
                    <a:lumOff val="35000"/>
                  </a:schemeClr>
                </a:solidFill>
              </a:rPr>
              <a:t>业务模型与控制</a:t>
            </a:r>
            <a:r>
              <a:rPr lang="zh-CN" altLang="en-US" sz="1800" b="1" dirty="0">
                <a:solidFill>
                  <a:schemeClr val="tx1">
                    <a:lumMod val="65000"/>
                    <a:lumOff val="35000"/>
                  </a:schemeClr>
                </a:solidFill>
              </a:rPr>
              <a:t>单元</a:t>
            </a:r>
          </a:p>
        </p:txBody>
      </p:sp>
      <p:grpSp>
        <p:nvGrpSpPr>
          <p:cNvPr id="83" name="组合 82"/>
          <p:cNvGrpSpPr/>
          <p:nvPr/>
        </p:nvGrpSpPr>
        <p:grpSpPr>
          <a:xfrm rot="153827">
            <a:off x="783999" y="343000"/>
            <a:ext cx="2321513" cy="156053"/>
            <a:chOff x="4811713" y="3211513"/>
            <a:chExt cx="2308226" cy="423863"/>
          </a:xfrm>
          <a:solidFill>
            <a:schemeClr val="tx1">
              <a:lumMod val="85000"/>
              <a:lumOff val="15000"/>
            </a:schemeClr>
          </a:solidFill>
        </p:grpSpPr>
        <p:sp>
          <p:nvSpPr>
            <p:cNvPr id="84" name="Freeform 5"/>
            <p:cNvSpPr>
              <a:spLocks/>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5" name="Freeform 6"/>
            <p:cNvSpPr>
              <a:spLocks/>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6" name="Freeform 7"/>
            <p:cNvSpPr>
              <a:spLocks/>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7" name="Freeform 8"/>
            <p:cNvSpPr>
              <a:spLocks/>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8"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9" name="Freeform 10"/>
            <p:cNvSpPr>
              <a:spLocks/>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0" name="Freeform 11"/>
            <p:cNvSpPr>
              <a:spLocks/>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1" name="Freeform 12"/>
            <p:cNvSpPr>
              <a:spLocks/>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2" name="Freeform 13"/>
            <p:cNvSpPr>
              <a:spLocks/>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3" name="Freeform 14"/>
            <p:cNvSpPr>
              <a:spLocks/>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4" name="Freeform 15"/>
            <p:cNvSpPr>
              <a:spLocks/>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5" name="Freeform 16"/>
            <p:cNvSpPr>
              <a:spLocks/>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6" name="Freeform 17"/>
            <p:cNvSpPr>
              <a:spLocks/>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7" name="Freeform 18"/>
            <p:cNvSpPr>
              <a:spLocks/>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8" name="Freeform 19"/>
            <p:cNvSpPr>
              <a:spLocks/>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9" name="Freeform 20"/>
            <p:cNvSpPr>
              <a:spLocks/>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0" name="Freeform 21"/>
            <p:cNvSpPr>
              <a:spLocks/>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1" name="Freeform 22"/>
            <p:cNvSpPr>
              <a:spLocks/>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2" name="Freeform 23"/>
            <p:cNvSpPr>
              <a:spLocks/>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3" name="Freeform 24"/>
            <p:cNvSpPr>
              <a:spLocks/>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4" name="Freeform 25"/>
            <p:cNvSpPr>
              <a:spLocks/>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5" name="Freeform 26"/>
            <p:cNvSpPr>
              <a:spLocks/>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6" name="Freeform 27"/>
            <p:cNvSpPr>
              <a:spLocks/>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7" name="Freeform 28"/>
            <p:cNvSpPr>
              <a:spLocks/>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8" name="Freeform 30"/>
            <p:cNvSpPr>
              <a:spLocks/>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9" name="Freeform 31"/>
            <p:cNvSpPr>
              <a:spLocks/>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0" name="Freeform 32"/>
            <p:cNvSpPr>
              <a:spLocks/>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1" name="Freeform 33"/>
            <p:cNvSpPr>
              <a:spLocks/>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2" name="Freeform 35"/>
            <p:cNvSpPr>
              <a:spLocks/>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3" name="Freeform 36"/>
            <p:cNvSpPr>
              <a:spLocks/>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4" name="Freeform 37"/>
            <p:cNvSpPr>
              <a:spLocks/>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5" name="Freeform 38"/>
            <p:cNvSpPr>
              <a:spLocks/>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6" name="Freeform 39"/>
            <p:cNvSpPr>
              <a:spLocks/>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7" name="Freeform 40"/>
            <p:cNvSpPr>
              <a:spLocks/>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8" name="Freeform 41"/>
            <p:cNvSpPr>
              <a:spLocks/>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9" name="Freeform 42"/>
            <p:cNvSpPr>
              <a:spLocks/>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0" name="Freeform 43"/>
            <p:cNvSpPr>
              <a:spLocks/>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1" name="Freeform 44"/>
            <p:cNvSpPr>
              <a:spLocks/>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2" name="Freeform 45"/>
            <p:cNvSpPr>
              <a:spLocks/>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3" name="Freeform 46"/>
            <p:cNvSpPr>
              <a:spLocks/>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4" name="Freeform 47"/>
            <p:cNvSpPr>
              <a:spLocks/>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5" name="Freeform 48"/>
            <p:cNvSpPr>
              <a:spLocks/>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6" name="Freeform 49"/>
            <p:cNvSpPr>
              <a:spLocks/>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7" name="Freeform 50"/>
            <p:cNvSpPr>
              <a:spLocks/>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8" name="Freeform 51"/>
            <p:cNvSpPr>
              <a:spLocks/>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9" name="Freeform 52"/>
            <p:cNvSpPr>
              <a:spLocks/>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0" name="Freeform 53"/>
            <p:cNvSpPr>
              <a:spLocks/>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1" name="Freeform 54"/>
            <p:cNvSpPr>
              <a:spLocks/>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2" name="Freeform 55"/>
            <p:cNvSpPr>
              <a:spLocks/>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3" name="Freeform 56"/>
            <p:cNvSpPr>
              <a:spLocks/>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4" name="Freeform 58"/>
            <p:cNvSpPr>
              <a:spLocks/>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5" name="Freeform 59"/>
            <p:cNvSpPr>
              <a:spLocks/>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6" name="Freeform 60"/>
            <p:cNvSpPr>
              <a:spLocks/>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7" name="Freeform 61"/>
            <p:cNvSpPr>
              <a:spLocks/>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8"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9"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40"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41" name="Freeform 66"/>
            <p:cNvSpPr>
              <a:spLocks/>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42" name="Freeform 68"/>
            <p:cNvSpPr>
              <a:spLocks/>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43" name="Freeform 70"/>
            <p:cNvSpPr>
              <a:spLocks/>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44" name="Freeform 71"/>
            <p:cNvSpPr>
              <a:spLocks/>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grpSp>
        <p:nvGrpSpPr>
          <p:cNvPr id="81" name="Group 61"/>
          <p:cNvGrpSpPr/>
          <p:nvPr/>
        </p:nvGrpSpPr>
        <p:grpSpPr>
          <a:xfrm>
            <a:off x="2193437" y="1363914"/>
            <a:ext cx="623455" cy="623455"/>
            <a:chOff x="6518563" y="1579415"/>
            <a:chExt cx="831273" cy="831273"/>
          </a:xfrm>
        </p:grpSpPr>
        <p:sp>
          <p:nvSpPr>
            <p:cNvPr id="145" name="Rounded Rectangle 12"/>
            <p:cNvSpPr/>
            <p:nvPr/>
          </p:nvSpPr>
          <p:spPr>
            <a:xfrm>
              <a:off x="6518563" y="1579415"/>
              <a:ext cx="831273" cy="831273"/>
            </a:xfrm>
            <a:prstGeom prst="roundRect">
              <a:avLst/>
            </a:pr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nvGrpSpPr>
            <p:cNvPr id="146" name="Group 19"/>
            <p:cNvGrpSpPr/>
            <p:nvPr/>
          </p:nvGrpSpPr>
          <p:grpSpPr>
            <a:xfrm>
              <a:off x="6702027" y="1790527"/>
              <a:ext cx="464344" cy="465138"/>
              <a:chOff x="9145588" y="4435475"/>
              <a:chExt cx="464344" cy="465138"/>
            </a:xfrm>
            <a:solidFill>
              <a:schemeClr val="bg2"/>
            </a:solidFill>
          </p:grpSpPr>
          <p:sp>
            <p:nvSpPr>
              <p:cNvPr id="147" name="AutoShape 7"/>
              <p:cNvSpPr>
                <a:spLocks/>
              </p:cNvSpPr>
              <p:nvPr/>
            </p:nvSpPr>
            <p:spPr bwMode="auto">
              <a:xfrm>
                <a:off x="9145588" y="4435475"/>
                <a:ext cx="464344" cy="465138"/>
              </a:xfrm>
              <a:custGeom>
                <a:avLst/>
                <a:gdLst>
                  <a:gd name="T0" fmla="+- 0 10800 1271"/>
                  <a:gd name="T1" fmla="*/ T0 w 19058"/>
                  <a:gd name="T2" fmla="+- 0 10799 1270"/>
                  <a:gd name="T3" fmla="*/ 10799 h 19059"/>
                  <a:gd name="T4" fmla="+- 0 10800 1271"/>
                  <a:gd name="T5" fmla="*/ T4 w 19058"/>
                  <a:gd name="T6" fmla="+- 0 10799 1270"/>
                  <a:gd name="T7" fmla="*/ 10799 h 19059"/>
                  <a:gd name="T8" fmla="+- 0 10800 1271"/>
                  <a:gd name="T9" fmla="*/ T8 w 19058"/>
                  <a:gd name="T10" fmla="+- 0 10799 1270"/>
                  <a:gd name="T11" fmla="*/ 10799 h 19059"/>
                  <a:gd name="T12" fmla="+- 0 10800 1271"/>
                  <a:gd name="T13" fmla="*/ T12 w 19058"/>
                  <a:gd name="T14" fmla="+- 0 10799 1270"/>
                  <a:gd name="T15" fmla="*/ 10799 h 19059"/>
                </a:gdLst>
                <a:ahLst/>
                <a:cxnLst>
                  <a:cxn ang="0">
                    <a:pos x="T1" y="T3"/>
                  </a:cxn>
                  <a:cxn ang="0">
                    <a:pos x="T5" y="T7"/>
                  </a:cxn>
                  <a:cxn ang="0">
                    <a:pos x="T9" y="T11"/>
                  </a:cxn>
                  <a:cxn ang="0">
                    <a:pos x="T13" y="T15"/>
                  </a:cxn>
                </a:cxnLst>
                <a:rect l="0" t="0" r="r" b="b"/>
                <a:pathLst>
                  <a:path w="19058" h="19059">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65000"/>
                      <a:lumOff val="35000"/>
                    </a:schemeClr>
                  </a:solidFill>
                  <a:sym typeface="Gill Sans" charset="0"/>
                </a:endParaRPr>
              </a:p>
            </p:txBody>
          </p:sp>
          <p:sp>
            <p:nvSpPr>
              <p:cNvPr id="148" name="AutoShape 8"/>
              <p:cNvSpPr>
                <a:spLocks/>
              </p:cNvSpPr>
              <p:nvPr/>
            </p:nvSpPr>
            <p:spPr bwMode="auto">
              <a:xfrm>
                <a:off x="9348788" y="4638675"/>
                <a:ext cx="57944" cy="57944"/>
              </a:xfrm>
              <a:custGeom>
                <a:avLst/>
                <a:gdLst>
                  <a:gd name="T0" fmla="+- 0 10801 1272"/>
                  <a:gd name="T1" fmla="*/ T0 w 19059"/>
                  <a:gd name="T2" fmla="+- 0 10800 1272"/>
                  <a:gd name="T3" fmla="*/ 10800 h 19056"/>
                  <a:gd name="T4" fmla="+- 0 10801 1272"/>
                  <a:gd name="T5" fmla="*/ T4 w 19059"/>
                  <a:gd name="T6" fmla="+- 0 10800 1272"/>
                  <a:gd name="T7" fmla="*/ 10800 h 19056"/>
                  <a:gd name="T8" fmla="+- 0 10801 1272"/>
                  <a:gd name="T9" fmla="*/ T8 w 19059"/>
                  <a:gd name="T10" fmla="+- 0 10800 1272"/>
                  <a:gd name="T11" fmla="*/ 10800 h 19056"/>
                  <a:gd name="T12" fmla="+- 0 10801 1272"/>
                  <a:gd name="T13" fmla="*/ T12 w 19059"/>
                  <a:gd name="T14" fmla="+- 0 10800 1272"/>
                  <a:gd name="T15" fmla="*/ 10800 h 19056"/>
                </a:gdLst>
                <a:ahLst/>
                <a:cxnLst>
                  <a:cxn ang="0">
                    <a:pos x="T1" y="T3"/>
                  </a:cxn>
                  <a:cxn ang="0">
                    <a:pos x="T5" y="T7"/>
                  </a:cxn>
                  <a:cxn ang="0">
                    <a:pos x="T9" y="T11"/>
                  </a:cxn>
                  <a:cxn ang="0">
                    <a:pos x="T13" y="T15"/>
                  </a:cxn>
                </a:cxnLst>
                <a:rect l="0" t="0" r="r" b="b"/>
                <a:pathLst>
                  <a:path w="19059" h="19056">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65000"/>
                      <a:lumOff val="35000"/>
                    </a:schemeClr>
                  </a:solidFill>
                  <a:sym typeface="Gill Sans" charset="0"/>
                </a:endParaRPr>
              </a:p>
            </p:txBody>
          </p:sp>
          <p:sp>
            <p:nvSpPr>
              <p:cNvPr id="149" name="AutoShape 9"/>
              <p:cNvSpPr>
                <a:spLocks/>
              </p:cNvSpPr>
              <p:nvPr/>
            </p:nvSpPr>
            <p:spPr bwMode="auto">
              <a:xfrm>
                <a:off x="9290050" y="4580732"/>
                <a:ext cx="174625" cy="174625"/>
              </a:xfrm>
              <a:custGeom>
                <a:avLst/>
                <a:gdLst>
                  <a:gd name="T0" fmla="+- 0 10800 1271"/>
                  <a:gd name="T1" fmla="*/ T0 w 19059"/>
                  <a:gd name="T2" fmla="+- 0 10800 1271"/>
                  <a:gd name="T3" fmla="*/ 10800 h 19058"/>
                  <a:gd name="T4" fmla="+- 0 10800 1271"/>
                  <a:gd name="T5" fmla="*/ T4 w 19059"/>
                  <a:gd name="T6" fmla="+- 0 10800 1271"/>
                  <a:gd name="T7" fmla="*/ 10800 h 19058"/>
                  <a:gd name="T8" fmla="+- 0 10800 1271"/>
                  <a:gd name="T9" fmla="*/ T8 w 19059"/>
                  <a:gd name="T10" fmla="+- 0 10800 1271"/>
                  <a:gd name="T11" fmla="*/ 10800 h 19058"/>
                  <a:gd name="T12" fmla="+- 0 10800 1271"/>
                  <a:gd name="T13" fmla="*/ T12 w 19059"/>
                  <a:gd name="T14" fmla="+- 0 10800 1271"/>
                  <a:gd name="T15" fmla="*/ 10800 h 19058"/>
                </a:gdLst>
                <a:ahLst/>
                <a:cxnLst>
                  <a:cxn ang="0">
                    <a:pos x="T1" y="T3"/>
                  </a:cxn>
                  <a:cxn ang="0">
                    <a:pos x="T5" y="T7"/>
                  </a:cxn>
                  <a:cxn ang="0">
                    <a:pos x="T9" y="T11"/>
                  </a:cxn>
                  <a:cxn ang="0">
                    <a:pos x="T13" y="T15"/>
                  </a:cxn>
                </a:cxnLst>
                <a:rect l="0" t="0" r="r" b="b"/>
                <a:pathLst>
                  <a:path w="19059" h="19058">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65000"/>
                      <a:lumOff val="35000"/>
                    </a:schemeClr>
                  </a:solidFill>
                  <a:sym typeface="Gill Sans" charset="0"/>
                </a:endParaRPr>
              </a:p>
            </p:txBody>
          </p:sp>
          <p:sp>
            <p:nvSpPr>
              <p:cNvPr id="150" name="AutoShape 10"/>
              <p:cNvSpPr>
                <a:spLocks/>
              </p:cNvSpPr>
              <p:nvPr/>
            </p:nvSpPr>
            <p:spPr bwMode="auto">
              <a:xfrm>
                <a:off x="9406732" y="4696619"/>
                <a:ext cx="72231" cy="74613"/>
              </a:xfrm>
              <a:custGeom>
                <a:avLst/>
                <a:gdLst>
                  <a:gd name="T0" fmla="+- 0 10804 288"/>
                  <a:gd name="T1" fmla="*/ T0 w 21033"/>
                  <a:gd name="T2" fmla="+- 0 10798 277"/>
                  <a:gd name="T3" fmla="*/ 10798 h 21043"/>
                  <a:gd name="T4" fmla="+- 0 10804 288"/>
                  <a:gd name="T5" fmla="*/ T4 w 21033"/>
                  <a:gd name="T6" fmla="+- 0 10798 277"/>
                  <a:gd name="T7" fmla="*/ 10798 h 21043"/>
                  <a:gd name="T8" fmla="+- 0 10804 288"/>
                  <a:gd name="T9" fmla="*/ T8 w 21033"/>
                  <a:gd name="T10" fmla="+- 0 10798 277"/>
                  <a:gd name="T11" fmla="*/ 10798 h 21043"/>
                  <a:gd name="T12" fmla="+- 0 10804 288"/>
                  <a:gd name="T13" fmla="*/ T12 w 21033"/>
                  <a:gd name="T14" fmla="+- 0 10798 277"/>
                  <a:gd name="T15" fmla="*/ 10798 h 21043"/>
                </a:gdLst>
                <a:ahLst/>
                <a:cxnLst>
                  <a:cxn ang="0">
                    <a:pos x="T1" y="T3"/>
                  </a:cxn>
                  <a:cxn ang="0">
                    <a:pos x="T5" y="T7"/>
                  </a:cxn>
                  <a:cxn ang="0">
                    <a:pos x="T9" y="T11"/>
                  </a:cxn>
                  <a:cxn ang="0">
                    <a:pos x="T13" y="T15"/>
                  </a:cxn>
                </a:cxnLst>
                <a:rect l="0" t="0" r="r" b="b"/>
                <a:pathLst>
                  <a:path w="21033" h="21043">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65000"/>
                      <a:lumOff val="35000"/>
                    </a:schemeClr>
                  </a:solidFill>
                  <a:sym typeface="Gill Sans" charset="0"/>
                </a:endParaRPr>
              </a:p>
            </p:txBody>
          </p:sp>
          <p:sp>
            <p:nvSpPr>
              <p:cNvPr id="151" name="AutoShape 11"/>
              <p:cNvSpPr>
                <a:spLocks/>
              </p:cNvSpPr>
              <p:nvPr/>
            </p:nvSpPr>
            <p:spPr bwMode="auto">
              <a:xfrm>
                <a:off x="9435307" y="4725988"/>
                <a:ext cx="103981" cy="106363"/>
              </a:xfrm>
              <a:custGeom>
                <a:avLst/>
                <a:gdLst>
                  <a:gd name="T0" fmla="+- 0 10803 203"/>
                  <a:gd name="T1" fmla="*/ T0 w 21201"/>
                  <a:gd name="T2" fmla="+- 0 10798 194"/>
                  <a:gd name="T3" fmla="*/ 10798 h 21209"/>
                  <a:gd name="T4" fmla="+- 0 10803 203"/>
                  <a:gd name="T5" fmla="*/ T4 w 21201"/>
                  <a:gd name="T6" fmla="+- 0 10798 194"/>
                  <a:gd name="T7" fmla="*/ 10798 h 21209"/>
                  <a:gd name="T8" fmla="+- 0 10803 203"/>
                  <a:gd name="T9" fmla="*/ T8 w 21201"/>
                  <a:gd name="T10" fmla="+- 0 10798 194"/>
                  <a:gd name="T11" fmla="*/ 10798 h 21209"/>
                  <a:gd name="T12" fmla="+- 0 10803 203"/>
                  <a:gd name="T13" fmla="*/ T12 w 21201"/>
                  <a:gd name="T14" fmla="+- 0 10798 194"/>
                  <a:gd name="T15" fmla="*/ 10798 h 21209"/>
                </a:gdLst>
                <a:ahLst/>
                <a:cxnLst>
                  <a:cxn ang="0">
                    <a:pos x="T1" y="T3"/>
                  </a:cxn>
                  <a:cxn ang="0">
                    <a:pos x="T5" y="T7"/>
                  </a:cxn>
                  <a:cxn ang="0">
                    <a:pos x="T9" y="T11"/>
                  </a:cxn>
                  <a:cxn ang="0">
                    <a:pos x="T13" y="T15"/>
                  </a:cxn>
                </a:cxnLst>
                <a:rect l="0" t="0" r="r" b="b"/>
                <a:pathLst>
                  <a:path w="21201" h="21209">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65000"/>
                      <a:lumOff val="35000"/>
                    </a:schemeClr>
                  </a:solidFill>
                  <a:sym typeface="Gill Sans" charset="0"/>
                </a:endParaRPr>
              </a:p>
            </p:txBody>
          </p:sp>
          <p:sp>
            <p:nvSpPr>
              <p:cNvPr id="152" name="AutoShape 12"/>
              <p:cNvSpPr>
                <a:spLocks/>
              </p:cNvSpPr>
              <p:nvPr/>
            </p:nvSpPr>
            <p:spPr bwMode="auto">
              <a:xfrm>
                <a:off x="9421019" y="4711700"/>
                <a:ext cx="88106" cy="89694"/>
              </a:xfrm>
              <a:custGeom>
                <a:avLst/>
                <a:gdLst>
                  <a:gd name="T0" fmla="+- 0 10802 238"/>
                  <a:gd name="T1" fmla="*/ T0 w 21128"/>
                  <a:gd name="T2" fmla="+- 0 10797 227"/>
                  <a:gd name="T3" fmla="*/ 10797 h 21141"/>
                  <a:gd name="T4" fmla="+- 0 10802 238"/>
                  <a:gd name="T5" fmla="*/ T4 w 21128"/>
                  <a:gd name="T6" fmla="+- 0 10797 227"/>
                  <a:gd name="T7" fmla="*/ 10797 h 21141"/>
                  <a:gd name="T8" fmla="+- 0 10802 238"/>
                  <a:gd name="T9" fmla="*/ T8 w 21128"/>
                  <a:gd name="T10" fmla="+- 0 10797 227"/>
                  <a:gd name="T11" fmla="*/ 10797 h 21141"/>
                  <a:gd name="T12" fmla="+- 0 10802 238"/>
                  <a:gd name="T13" fmla="*/ T12 w 21128"/>
                  <a:gd name="T14" fmla="+- 0 10797 227"/>
                  <a:gd name="T15" fmla="*/ 10797 h 21141"/>
                </a:gdLst>
                <a:ahLst/>
                <a:cxnLst>
                  <a:cxn ang="0">
                    <a:pos x="T1" y="T3"/>
                  </a:cxn>
                  <a:cxn ang="0">
                    <a:pos x="T5" y="T7"/>
                  </a:cxn>
                  <a:cxn ang="0">
                    <a:pos x="T9" y="T11"/>
                  </a:cxn>
                  <a:cxn ang="0">
                    <a:pos x="T13" y="T15"/>
                  </a:cxn>
                </a:cxnLst>
                <a:rect l="0" t="0" r="r" b="b"/>
                <a:pathLst>
                  <a:path w="21128" h="21141">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65000"/>
                      <a:lumOff val="35000"/>
                    </a:schemeClr>
                  </a:solidFill>
                  <a:sym typeface="Gill Sans" charset="0"/>
                </a:endParaRPr>
              </a:p>
            </p:txBody>
          </p:sp>
          <p:sp>
            <p:nvSpPr>
              <p:cNvPr id="153" name="AutoShape 13"/>
              <p:cNvSpPr>
                <a:spLocks/>
              </p:cNvSpPr>
              <p:nvPr/>
            </p:nvSpPr>
            <p:spPr bwMode="auto">
              <a:xfrm>
                <a:off x="9275763" y="4566444"/>
                <a:ext cx="73025" cy="73819"/>
              </a:xfrm>
              <a:custGeom>
                <a:avLst/>
                <a:gdLst>
                  <a:gd name="T0" fmla="+- 0 10797 278"/>
                  <a:gd name="T1" fmla="*/ T0 w 21039"/>
                  <a:gd name="T2" fmla="+- 0 10803 281"/>
                  <a:gd name="T3" fmla="*/ 10803 h 21044"/>
                  <a:gd name="T4" fmla="+- 0 10797 278"/>
                  <a:gd name="T5" fmla="*/ T4 w 21039"/>
                  <a:gd name="T6" fmla="+- 0 10803 281"/>
                  <a:gd name="T7" fmla="*/ 10803 h 21044"/>
                  <a:gd name="T8" fmla="+- 0 10797 278"/>
                  <a:gd name="T9" fmla="*/ T8 w 21039"/>
                  <a:gd name="T10" fmla="+- 0 10803 281"/>
                  <a:gd name="T11" fmla="*/ 10803 h 21044"/>
                  <a:gd name="T12" fmla="+- 0 10797 278"/>
                  <a:gd name="T13" fmla="*/ T12 w 21039"/>
                  <a:gd name="T14" fmla="+- 0 10803 281"/>
                  <a:gd name="T15" fmla="*/ 10803 h 21044"/>
                </a:gdLst>
                <a:ahLst/>
                <a:cxnLst>
                  <a:cxn ang="0">
                    <a:pos x="T1" y="T3"/>
                  </a:cxn>
                  <a:cxn ang="0">
                    <a:pos x="T5" y="T7"/>
                  </a:cxn>
                  <a:cxn ang="0">
                    <a:pos x="T9" y="T11"/>
                  </a:cxn>
                  <a:cxn ang="0">
                    <a:pos x="T13" y="T15"/>
                  </a:cxn>
                </a:cxnLst>
                <a:rect l="0" t="0" r="r" b="b"/>
                <a:pathLst>
                  <a:path w="21039" h="21044">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65000"/>
                      <a:lumOff val="35000"/>
                    </a:schemeClr>
                  </a:solidFill>
                  <a:sym typeface="Gill Sans" charset="0"/>
                </a:endParaRPr>
              </a:p>
            </p:txBody>
          </p:sp>
          <p:sp>
            <p:nvSpPr>
              <p:cNvPr id="154" name="AutoShape 14"/>
              <p:cNvSpPr>
                <a:spLocks/>
              </p:cNvSpPr>
              <p:nvPr/>
            </p:nvSpPr>
            <p:spPr bwMode="auto">
              <a:xfrm>
                <a:off x="9217819" y="4508500"/>
                <a:ext cx="103981" cy="105569"/>
              </a:xfrm>
              <a:custGeom>
                <a:avLst/>
                <a:gdLst>
                  <a:gd name="T0" fmla="+- 0 10797 198"/>
                  <a:gd name="T1" fmla="*/ T0 w 21199"/>
                  <a:gd name="T2" fmla="+- 0 10802 198"/>
                  <a:gd name="T3" fmla="*/ 10802 h 21208"/>
                  <a:gd name="T4" fmla="+- 0 10797 198"/>
                  <a:gd name="T5" fmla="*/ T4 w 21199"/>
                  <a:gd name="T6" fmla="+- 0 10802 198"/>
                  <a:gd name="T7" fmla="*/ 10802 h 21208"/>
                  <a:gd name="T8" fmla="+- 0 10797 198"/>
                  <a:gd name="T9" fmla="*/ T8 w 21199"/>
                  <a:gd name="T10" fmla="+- 0 10802 198"/>
                  <a:gd name="T11" fmla="*/ 10802 h 21208"/>
                  <a:gd name="T12" fmla="+- 0 10797 198"/>
                  <a:gd name="T13" fmla="*/ T12 w 21199"/>
                  <a:gd name="T14" fmla="+- 0 10802 198"/>
                  <a:gd name="T15" fmla="*/ 10802 h 21208"/>
                </a:gdLst>
                <a:ahLst/>
                <a:cxnLst>
                  <a:cxn ang="0">
                    <a:pos x="T1" y="T3"/>
                  </a:cxn>
                  <a:cxn ang="0">
                    <a:pos x="T5" y="T7"/>
                  </a:cxn>
                  <a:cxn ang="0">
                    <a:pos x="T9" y="T11"/>
                  </a:cxn>
                  <a:cxn ang="0">
                    <a:pos x="T13" y="T15"/>
                  </a:cxn>
                </a:cxnLst>
                <a:rect l="0" t="0" r="r" b="b"/>
                <a:pathLst>
                  <a:path w="21199" h="21208">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65000"/>
                      <a:lumOff val="35000"/>
                    </a:schemeClr>
                  </a:solidFill>
                  <a:sym typeface="Gill Sans" charset="0"/>
                </a:endParaRPr>
              </a:p>
            </p:txBody>
          </p:sp>
          <p:sp>
            <p:nvSpPr>
              <p:cNvPr id="155" name="AutoShape 15"/>
              <p:cNvSpPr>
                <a:spLocks/>
              </p:cNvSpPr>
              <p:nvPr/>
            </p:nvSpPr>
            <p:spPr bwMode="auto">
              <a:xfrm>
                <a:off x="9247188" y="4537075"/>
                <a:ext cx="88107" cy="90488"/>
              </a:xfrm>
              <a:custGeom>
                <a:avLst/>
                <a:gdLst>
                  <a:gd name="T0" fmla="+- 0 10796 232"/>
                  <a:gd name="T1" fmla="*/ T0 w 21129"/>
                  <a:gd name="T2" fmla="+- 0 10804 234"/>
                  <a:gd name="T3" fmla="*/ 10804 h 21141"/>
                  <a:gd name="T4" fmla="+- 0 10796 232"/>
                  <a:gd name="T5" fmla="*/ T4 w 21129"/>
                  <a:gd name="T6" fmla="+- 0 10804 234"/>
                  <a:gd name="T7" fmla="*/ 10804 h 21141"/>
                  <a:gd name="T8" fmla="+- 0 10796 232"/>
                  <a:gd name="T9" fmla="*/ T8 w 21129"/>
                  <a:gd name="T10" fmla="+- 0 10804 234"/>
                  <a:gd name="T11" fmla="*/ 10804 h 21141"/>
                  <a:gd name="T12" fmla="+- 0 10796 232"/>
                  <a:gd name="T13" fmla="*/ T12 w 21129"/>
                  <a:gd name="T14" fmla="+- 0 10804 234"/>
                  <a:gd name="T15" fmla="*/ 10804 h 21141"/>
                </a:gdLst>
                <a:ahLst/>
                <a:cxnLst>
                  <a:cxn ang="0">
                    <a:pos x="T1" y="T3"/>
                  </a:cxn>
                  <a:cxn ang="0">
                    <a:pos x="T5" y="T7"/>
                  </a:cxn>
                  <a:cxn ang="0">
                    <a:pos x="T9" y="T11"/>
                  </a:cxn>
                  <a:cxn ang="0">
                    <a:pos x="T13" y="T15"/>
                  </a:cxn>
                </a:cxnLst>
                <a:rect l="0" t="0" r="r" b="b"/>
                <a:pathLst>
                  <a:path w="21129" h="21141">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a:solidFill>
                    <a:schemeClr val="tx1">
                      <a:lumMod val="65000"/>
                      <a:lumOff val="35000"/>
                    </a:schemeClr>
                  </a:solidFill>
                  <a:sym typeface="Gill Sans" charset="0"/>
                </a:endParaRPr>
              </a:p>
            </p:txBody>
          </p:sp>
        </p:grpSp>
      </p:grpSp>
      <p:grpSp>
        <p:nvGrpSpPr>
          <p:cNvPr id="156" name="Group 62"/>
          <p:cNvGrpSpPr/>
          <p:nvPr/>
        </p:nvGrpSpPr>
        <p:grpSpPr>
          <a:xfrm>
            <a:off x="2193437" y="3526912"/>
            <a:ext cx="623455" cy="623455"/>
            <a:chOff x="6518563" y="2750124"/>
            <a:chExt cx="831273" cy="831273"/>
          </a:xfrm>
        </p:grpSpPr>
        <p:sp>
          <p:nvSpPr>
            <p:cNvPr id="157" name="Rounded Rectangle 13"/>
            <p:cNvSpPr/>
            <p:nvPr/>
          </p:nvSpPr>
          <p:spPr>
            <a:xfrm>
              <a:off x="6518563" y="2750124"/>
              <a:ext cx="831273" cy="831273"/>
            </a:xfrm>
            <a:prstGeom prst="roundRect">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chemeClr val="tx1">
                    <a:lumMod val="65000"/>
                    <a:lumOff val="35000"/>
                  </a:schemeClr>
                </a:solidFill>
              </a:endParaRPr>
            </a:p>
          </p:txBody>
        </p:sp>
        <p:grpSp>
          <p:nvGrpSpPr>
            <p:cNvPr id="158" name="Group 29"/>
            <p:cNvGrpSpPr/>
            <p:nvPr/>
          </p:nvGrpSpPr>
          <p:grpSpPr>
            <a:xfrm>
              <a:off x="6772671" y="2933191"/>
              <a:ext cx="319088" cy="465138"/>
              <a:chOff x="5441157" y="4440238"/>
              <a:chExt cx="319088" cy="465138"/>
            </a:xfrm>
            <a:solidFill>
              <a:schemeClr val="bg2"/>
            </a:solidFill>
          </p:grpSpPr>
          <p:sp>
            <p:nvSpPr>
              <p:cNvPr id="159" name="AutoShape 97"/>
              <p:cNvSpPr>
                <a:spLocks/>
              </p:cNvSpPr>
              <p:nvPr/>
            </p:nvSpPr>
            <p:spPr bwMode="auto">
              <a:xfrm>
                <a:off x="5441157" y="4440238"/>
                <a:ext cx="319088" cy="4651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160" name="AutoShape 98"/>
              <p:cNvSpPr>
                <a:spLocks/>
              </p:cNvSpPr>
              <p:nvPr/>
            </p:nvSpPr>
            <p:spPr bwMode="auto">
              <a:xfrm>
                <a:off x="5571332" y="4483894"/>
                <a:ext cx="58738"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sp>
            <p:nvSpPr>
              <p:cNvPr id="161" name="AutoShape 99"/>
              <p:cNvSpPr>
                <a:spLocks/>
              </p:cNvSpPr>
              <p:nvPr/>
            </p:nvSpPr>
            <p:spPr bwMode="auto">
              <a:xfrm>
                <a:off x="5586413" y="4847432"/>
                <a:ext cx="28575" cy="1428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grpFill/>
              <a:ln>
                <a:noFill/>
              </a:ln>
              <a:effectLst/>
              <a:extLs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19050" tIns="19050" rIns="19050" bIns="19050" anchor="ctr"/>
              <a:lstStyle/>
              <a:p>
                <a:pPr algn="ctr" defTabSz="171450" fontAlgn="base" hangingPunct="0">
                  <a:spcBef>
                    <a:spcPct val="0"/>
                  </a:spcBef>
                  <a:spcAft>
                    <a:spcPct val="0"/>
                  </a:spcAft>
                </a:pPr>
                <a:endParaRPr lang="en-US" sz="1100">
                  <a:solidFill>
                    <a:schemeClr val="tx1">
                      <a:lumMod val="65000"/>
                      <a:lumOff val="35000"/>
                    </a:schemeClr>
                  </a:solidFill>
                  <a:effectLst>
                    <a:outerShdw blurRad="38100" dist="38100" dir="2700000" algn="tl">
                      <a:srgbClr val="000000"/>
                    </a:outerShdw>
                  </a:effectLst>
                  <a:latin typeface="Gill Sans" charset="0"/>
                  <a:sym typeface="Gill Sans" charset="0"/>
                </a:endParaRPr>
              </a:p>
            </p:txBody>
          </p:sp>
        </p:grpSp>
      </p:grpSp>
      <p:sp>
        <p:nvSpPr>
          <p:cNvPr id="165" name="TextBox 55"/>
          <p:cNvSpPr txBox="1"/>
          <p:nvPr/>
        </p:nvSpPr>
        <p:spPr>
          <a:xfrm>
            <a:off x="2950691" y="1354171"/>
            <a:ext cx="800219" cy="276999"/>
          </a:xfrm>
          <a:prstGeom prst="rect">
            <a:avLst/>
          </a:prstGeom>
          <a:noFill/>
        </p:spPr>
        <p:txBody>
          <a:bodyPr wrap="none" rtlCol="0">
            <a:spAutoFit/>
          </a:bodyPr>
          <a:lstStyle/>
          <a:p>
            <a:r>
              <a:rPr lang="zh-CN" altLang="en-US" sz="1200" b="1" dirty="0" smtClean="0">
                <a:solidFill>
                  <a:schemeClr val="tx1">
                    <a:lumMod val="65000"/>
                    <a:lumOff val="35000"/>
                  </a:schemeClr>
                </a:solidFill>
                <a:latin typeface="微软雅黑" pitchFamily="34" charset="-122"/>
                <a:ea typeface="微软雅黑" pitchFamily="34" charset="-122"/>
              </a:rPr>
              <a:t>周期消息</a:t>
            </a:r>
            <a:endParaRPr lang="zh-CN" altLang="en-US" sz="1200" b="1" dirty="0">
              <a:solidFill>
                <a:schemeClr val="tx1">
                  <a:lumMod val="65000"/>
                  <a:lumOff val="35000"/>
                </a:schemeClr>
              </a:solidFill>
              <a:latin typeface="微软雅黑" pitchFamily="34" charset="-122"/>
              <a:ea typeface="微软雅黑" pitchFamily="34" charset="-122"/>
            </a:endParaRPr>
          </a:p>
        </p:txBody>
      </p:sp>
      <p:sp>
        <p:nvSpPr>
          <p:cNvPr id="166" name="TextBox 56"/>
          <p:cNvSpPr txBox="1"/>
          <p:nvPr/>
        </p:nvSpPr>
        <p:spPr>
          <a:xfrm>
            <a:off x="2950690" y="1589681"/>
            <a:ext cx="4982881" cy="272382"/>
          </a:xfrm>
          <a:prstGeom prst="rect">
            <a:avLst/>
          </a:prstGeom>
          <a:noFill/>
        </p:spPr>
        <p:txBody>
          <a:bodyPr wrap="square" rtlCol="0">
            <a:spAutoFit/>
          </a:bodyPr>
          <a:lstStyle/>
          <a:p>
            <a:pPr>
              <a:lnSpc>
                <a:spcPct val="130000"/>
              </a:lnSpc>
            </a:pPr>
            <a:r>
              <a:rPr lang="zh-CN" altLang="en-US" sz="900" dirty="0" smtClean="0">
                <a:solidFill>
                  <a:schemeClr val="tx1">
                    <a:lumMod val="65000"/>
                    <a:lumOff val="35000"/>
                  </a:schemeClr>
                </a:solidFill>
                <a:latin typeface="微软雅黑" pitchFamily="34" charset="-122"/>
                <a:ea typeface="微软雅黑" pitchFamily="34" charset="-122"/>
              </a:rPr>
              <a:t>周期触发，通常是与车辆自身相关的数据信息，例如地理位置信息、车辆状况、行驶方向等等</a:t>
            </a:r>
            <a:endParaRPr lang="zh-CN" altLang="en-US" sz="900" dirty="0">
              <a:solidFill>
                <a:schemeClr val="tx1">
                  <a:lumMod val="65000"/>
                  <a:lumOff val="35000"/>
                </a:schemeClr>
              </a:solidFill>
              <a:latin typeface="微软雅黑" pitchFamily="34" charset="-122"/>
              <a:ea typeface="微软雅黑" pitchFamily="34" charset="-122"/>
            </a:endParaRPr>
          </a:p>
        </p:txBody>
      </p:sp>
      <p:sp>
        <p:nvSpPr>
          <p:cNvPr id="167" name="TextBox 57"/>
          <p:cNvSpPr txBox="1"/>
          <p:nvPr/>
        </p:nvSpPr>
        <p:spPr>
          <a:xfrm>
            <a:off x="2950691" y="3516966"/>
            <a:ext cx="800219" cy="276999"/>
          </a:xfrm>
          <a:prstGeom prst="rect">
            <a:avLst/>
          </a:prstGeom>
          <a:noFill/>
        </p:spPr>
        <p:txBody>
          <a:bodyPr wrap="none" rtlCol="0">
            <a:spAutoFit/>
          </a:bodyPr>
          <a:lstStyle/>
          <a:p>
            <a:r>
              <a:rPr lang="zh-CN" altLang="en-US" sz="1200" b="1" dirty="0" smtClean="0">
                <a:solidFill>
                  <a:schemeClr val="tx1">
                    <a:lumMod val="65000"/>
                    <a:lumOff val="35000"/>
                  </a:schemeClr>
                </a:solidFill>
                <a:latin typeface="微软雅黑" pitchFamily="34" charset="-122"/>
                <a:ea typeface="微软雅黑" pitchFamily="34" charset="-122"/>
              </a:rPr>
              <a:t>紧急消息</a:t>
            </a:r>
            <a:endParaRPr lang="zh-CN" altLang="en-US" sz="1200" b="1" dirty="0">
              <a:solidFill>
                <a:schemeClr val="tx1">
                  <a:lumMod val="65000"/>
                  <a:lumOff val="35000"/>
                </a:schemeClr>
              </a:solidFill>
              <a:latin typeface="微软雅黑" pitchFamily="34" charset="-122"/>
              <a:ea typeface="微软雅黑" pitchFamily="34" charset="-122"/>
            </a:endParaRPr>
          </a:p>
        </p:txBody>
      </p:sp>
      <p:sp>
        <p:nvSpPr>
          <p:cNvPr id="168" name="TextBox 58"/>
          <p:cNvSpPr txBox="1"/>
          <p:nvPr/>
        </p:nvSpPr>
        <p:spPr>
          <a:xfrm>
            <a:off x="2950690" y="3752476"/>
            <a:ext cx="3917177" cy="272382"/>
          </a:xfrm>
          <a:prstGeom prst="rect">
            <a:avLst/>
          </a:prstGeom>
          <a:noFill/>
        </p:spPr>
        <p:txBody>
          <a:bodyPr wrap="square" rtlCol="0">
            <a:spAutoFit/>
          </a:bodyPr>
          <a:lstStyle/>
          <a:p>
            <a:pPr>
              <a:lnSpc>
                <a:spcPct val="130000"/>
              </a:lnSpc>
            </a:pPr>
            <a:r>
              <a:rPr lang="zh-CN" altLang="en-US" sz="900" dirty="0" smtClean="0">
                <a:solidFill>
                  <a:schemeClr val="tx1">
                    <a:lumMod val="65000"/>
                    <a:lumOff val="35000"/>
                  </a:schemeClr>
                </a:solidFill>
                <a:latin typeface="微软雅黑" pitchFamily="34" charset="-122"/>
                <a:ea typeface="微软雅黑" pitchFamily="34" charset="-122"/>
              </a:rPr>
              <a:t>通常是交通事故</a:t>
            </a:r>
            <a:r>
              <a:rPr lang="zh-CN" altLang="en-US" sz="900" dirty="0">
                <a:solidFill>
                  <a:schemeClr val="tx1">
                    <a:lumMod val="65000"/>
                    <a:lumOff val="35000"/>
                  </a:schemeClr>
                </a:solidFill>
                <a:latin typeface="微软雅黑" pitchFamily="34" charset="-122"/>
                <a:ea typeface="微软雅黑" pitchFamily="34" charset="-122"/>
              </a:rPr>
              <a:t>预警、交通拥塞汇报、救援车辆避让等</a:t>
            </a:r>
          </a:p>
        </p:txBody>
      </p:sp>
      <p:cxnSp>
        <p:nvCxnSpPr>
          <p:cNvPr id="171" name="Straight Connector 5"/>
          <p:cNvCxnSpPr/>
          <p:nvPr/>
        </p:nvCxnSpPr>
        <p:spPr>
          <a:xfrm>
            <a:off x="1908362" y="1177907"/>
            <a:ext cx="0" cy="3303270"/>
          </a:xfrm>
          <a:prstGeom prst="line">
            <a:avLst/>
          </a:prstGeom>
          <a:ln>
            <a:headEnd type="oval"/>
            <a:tailEnd type="oval"/>
          </a:ln>
        </p:spPr>
        <p:style>
          <a:lnRef idx="1">
            <a:schemeClr val="dk1"/>
          </a:lnRef>
          <a:fillRef idx="0">
            <a:schemeClr val="dk1"/>
          </a:fillRef>
          <a:effectRef idx="0">
            <a:schemeClr val="dk1"/>
          </a:effectRef>
          <a:fontRef idx="minor">
            <a:schemeClr val="tx1"/>
          </a:fontRef>
        </p:style>
      </p:cxnSp>
      <p:sp>
        <p:nvSpPr>
          <p:cNvPr id="2" name="灯片编号占位符 1"/>
          <p:cNvSpPr>
            <a:spLocks noGrp="1"/>
          </p:cNvSpPr>
          <p:nvPr>
            <p:ph type="sldNum" sz="quarter" idx="12"/>
          </p:nvPr>
        </p:nvSpPr>
        <p:spPr/>
        <p:txBody>
          <a:bodyPr/>
          <a:lstStyle/>
          <a:p>
            <a:fld id="{3D35A4F4-3C3D-4891-9B26-BF833C6D496B}" type="slidenum">
              <a:rPr lang="zh-CN" altLang="en-US" smtClean="0"/>
              <a:t>15</a:t>
            </a:fld>
            <a:endParaRPr lang="zh-CN" altLang="en-US"/>
          </a:p>
        </p:txBody>
      </p:sp>
    </p:spTree>
    <p:extLst>
      <p:ext uri="{BB962C8B-B14F-4D97-AF65-F5344CB8AC3E}">
        <p14:creationId xmlns:p14="http://schemas.microsoft.com/office/powerpoint/2010/main" val="2203991983"/>
      </p:ext>
    </p:extLst>
  </p:cSld>
  <p:clrMapOvr>
    <a:masterClrMapping/>
  </p:clrMapOvr>
  <mc:AlternateContent xmlns:mc="http://schemas.openxmlformats.org/markup-compatibility/2006" xmlns:p14="http://schemas.microsoft.com/office/powerpoint/2010/main">
    <mc:Choice Requires="p14">
      <p:transition p14:dur="10">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barn(inVertical)">
                                      <p:cBhvr>
                                        <p:cTn id="7" dur="5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wipe(left)">
                                      <p:cBhvr>
                                        <p:cTn id="12" dur="500"/>
                                        <p:tgtEl>
                                          <p:spTgt spid="83"/>
                                        </p:tgtEl>
                                      </p:cBhvr>
                                    </p:animEffect>
                                  </p:childTnLst>
                                </p:cTn>
                              </p:par>
                            </p:childTnLst>
                          </p:cTn>
                        </p:par>
                        <p:par>
                          <p:cTn id="13" fill="hold">
                            <p:stCondLst>
                              <p:cond delay="500"/>
                            </p:stCondLst>
                            <p:childTnLst>
                              <p:par>
                                <p:cTn id="14" presetID="22" presetClass="entr" presetSubtype="1" fill="hold" nodeType="afterEffect">
                                  <p:stCondLst>
                                    <p:cond delay="0"/>
                                  </p:stCondLst>
                                  <p:childTnLst>
                                    <p:set>
                                      <p:cBhvr>
                                        <p:cTn id="15" dur="1" fill="hold">
                                          <p:stCondLst>
                                            <p:cond delay="0"/>
                                          </p:stCondLst>
                                        </p:cTn>
                                        <p:tgtEl>
                                          <p:spTgt spid="171"/>
                                        </p:tgtEl>
                                        <p:attrNameLst>
                                          <p:attrName>style.visibility</p:attrName>
                                        </p:attrNameLst>
                                      </p:cBhvr>
                                      <p:to>
                                        <p:strVal val="visible"/>
                                      </p:to>
                                    </p:set>
                                    <p:animEffect transition="in" filter="wipe(up)">
                                      <p:cBhvr>
                                        <p:cTn id="16" dur="500"/>
                                        <p:tgtEl>
                                          <p:spTgt spid="171"/>
                                        </p:tgtEl>
                                      </p:cBhvr>
                                    </p:animEffect>
                                  </p:childTnLst>
                                </p:cTn>
                              </p:par>
                            </p:childTnLst>
                          </p:cTn>
                        </p:par>
                        <p:par>
                          <p:cTn id="17" fill="hold">
                            <p:stCondLst>
                              <p:cond delay="1000"/>
                            </p:stCondLst>
                            <p:childTnLst>
                              <p:par>
                                <p:cTn id="18" presetID="10" presetClass="entr" presetSubtype="0" fill="hold" nodeType="afterEffect">
                                  <p:stCondLst>
                                    <p:cond delay="0"/>
                                  </p:stCondLst>
                                  <p:childTnLst>
                                    <p:set>
                                      <p:cBhvr>
                                        <p:cTn id="19" dur="1" fill="hold">
                                          <p:stCondLst>
                                            <p:cond delay="0"/>
                                          </p:stCondLst>
                                        </p:cTn>
                                        <p:tgtEl>
                                          <p:spTgt spid="81"/>
                                        </p:tgtEl>
                                        <p:attrNameLst>
                                          <p:attrName>style.visibility</p:attrName>
                                        </p:attrNameLst>
                                      </p:cBhvr>
                                      <p:to>
                                        <p:strVal val="visible"/>
                                      </p:to>
                                    </p:set>
                                    <p:animEffect transition="in" filter="fade">
                                      <p:cBhvr>
                                        <p:cTn id="20" dur="500"/>
                                        <p:tgtEl>
                                          <p:spTgt spid="81"/>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165"/>
                                        </p:tgtEl>
                                        <p:attrNameLst>
                                          <p:attrName>style.visibility</p:attrName>
                                        </p:attrNameLst>
                                      </p:cBhvr>
                                      <p:to>
                                        <p:strVal val="visible"/>
                                      </p:to>
                                    </p:set>
                                    <p:animEffect transition="in" filter="wipe(left)">
                                      <p:cBhvr>
                                        <p:cTn id="23" dur="500"/>
                                        <p:tgtEl>
                                          <p:spTgt spid="165"/>
                                        </p:tgtEl>
                                      </p:cBhvr>
                                    </p:animEffect>
                                  </p:childTnLst>
                                </p:cTn>
                              </p:par>
                              <p:par>
                                <p:cTn id="24" presetID="22" presetClass="entr" presetSubtype="8" fill="hold" grpId="0" nodeType="withEffect">
                                  <p:stCondLst>
                                    <p:cond delay="0"/>
                                  </p:stCondLst>
                                  <p:childTnLst>
                                    <p:set>
                                      <p:cBhvr>
                                        <p:cTn id="25" dur="1" fill="hold">
                                          <p:stCondLst>
                                            <p:cond delay="0"/>
                                          </p:stCondLst>
                                        </p:cTn>
                                        <p:tgtEl>
                                          <p:spTgt spid="166"/>
                                        </p:tgtEl>
                                        <p:attrNameLst>
                                          <p:attrName>style.visibility</p:attrName>
                                        </p:attrNameLst>
                                      </p:cBhvr>
                                      <p:to>
                                        <p:strVal val="visible"/>
                                      </p:to>
                                    </p:set>
                                    <p:animEffect transition="in" filter="wipe(left)">
                                      <p:cBhvr>
                                        <p:cTn id="26" dur="500"/>
                                        <p:tgtEl>
                                          <p:spTgt spid="166"/>
                                        </p:tgtEl>
                                      </p:cBhvr>
                                    </p:animEffect>
                                  </p:childTnLst>
                                </p:cTn>
                              </p:par>
                            </p:childTnLst>
                          </p:cTn>
                        </p:par>
                        <p:par>
                          <p:cTn id="27" fill="hold">
                            <p:stCondLst>
                              <p:cond delay="1500"/>
                            </p:stCondLst>
                            <p:childTnLst>
                              <p:par>
                                <p:cTn id="28" presetID="10" presetClass="entr" presetSubtype="0" fill="hold" nodeType="afterEffect">
                                  <p:stCondLst>
                                    <p:cond delay="0"/>
                                  </p:stCondLst>
                                  <p:childTnLst>
                                    <p:set>
                                      <p:cBhvr>
                                        <p:cTn id="29" dur="1" fill="hold">
                                          <p:stCondLst>
                                            <p:cond delay="0"/>
                                          </p:stCondLst>
                                        </p:cTn>
                                        <p:tgtEl>
                                          <p:spTgt spid="156"/>
                                        </p:tgtEl>
                                        <p:attrNameLst>
                                          <p:attrName>style.visibility</p:attrName>
                                        </p:attrNameLst>
                                      </p:cBhvr>
                                      <p:to>
                                        <p:strVal val="visible"/>
                                      </p:to>
                                    </p:set>
                                    <p:animEffect transition="in" filter="fade">
                                      <p:cBhvr>
                                        <p:cTn id="30" dur="500"/>
                                        <p:tgtEl>
                                          <p:spTgt spid="156"/>
                                        </p:tgtEl>
                                      </p:cBhvr>
                                    </p:animEffect>
                                  </p:childTnLst>
                                </p:cTn>
                              </p:par>
                              <p:par>
                                <p:cTn id="31" presetID="22" presetClass="entr" presetSubtype="8" fill="hold" grpId="0" nodeType="withEffect">
                                  <p:stCondLst>
                                    <p:cond delay="0"/>
                                  </p:stCondLst>
                                  <p:childTnLst>
                                    <p:set>
                                      <p:cBhvr>
                                        <p:cTn id="32" dur="1" fill="hold">
                                          <p:stCondLst>
                                            <p:cond delay="0"/>
                                          </p:stCondLst>
                                        </p:cTn>
                                        <p:tgtEl>
                                          <p:spTgt spid="167"/>
                                        </p:tgtEl>
                                        <p:attrNameLst>
                                          <p:attrName>style.visibility</p:attrName>
                                        </p:attrNameLst>
                                      </p:cBhvr>
                                      <p:to>
                                        <p:strVal val="visible"/>
                                      </p:to>
                                    </p:set>
                                    <p:animEffect transition="in" filter="wipe(left)">
                                      <p:cBhvr>
                                        <p:cTn id="33" dur="500"/>
                                        <p:tgtEl>
                                          <p:spTgt spid="167"/>
                                        </p:tgtEl>
                                      </p:cBhvr>
                                    </p:animEffect>
                                  </p:childTnLst>
                                </p:cTn>
                              </p:par>
                              <p:par>
                                <p:cTn id="34" presetID="22" presetClass="entr" presetSubtype="8" fill="hold" grpId="0" nodeType="withEffect">
                                  <p:stCondLst>
                                    <p:cond delay="0"/>
                                  </p:stCondLst>
                                  <p:childTnLst>
                                    <p:set>
                                      <p:cBhvr>
                                        <p:cTn id="35" dur="1" fill="hold">
                                          <p:stCondLst>
                                            <p:cond delay="0"/>
                                          </p:stCondLst>
                                        </p:cTn>
                                        <p:tgtEl>
                                          <p:spTgt spid="168"/>
                                        </p:tgtEl>
                                        <p:attrNameLst>
                                          <p:attrName>style.visibility</p:attrName>
                                        </p:attrNameLst>
                                      </p:cBhvr>
                                      <p:to>
                                        <p:strVal val="visible"/>
                                      </p:to>
                                    </p:set>
                                    <p:animEffect transition="in" filter="wipe(left)">
                                      <p:cBhvr>
                                        <p:cTn id="36" dur="500"/>
                                        <p:tgtEl>
                                          <p:spTgt spid="1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165" grpId="0"/>
      <p:bldP spid="166" grpId="0"/>
      <p:bldP spid="167" grpId="0"/>
      <p:bldP spid="16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文本框 215"/>
          <p:cNvSpPr txBox="1"/>
          <p:nvPr/>
        </p:nvSpPr>
        <p:spPr>
          <a:xfrm>
            <a:off x="681918" y="107229"/>
            <a:ext cx="2498035" cy="346249"/>
          </a:xfrm>
          <a:prstGeom prst="rect">
            <a:avLst/>
          </a:prstGeom>
          <a:noFill/>
          <a:ln>
            <a:noFill/>
          </a:ln>
        </p:spPr>
        <p:txBody>
          <a:bodyPr wrap="square" lIns="68580" tIns="34290" rIns="68580" bIns="34290" rtlCol="0">
            <a:spAutoFit/>
          </a:bodyPr>
          <a:lstStyle/>
          <a:p>
            <a:r>
              <a:rPr lang="zh-CN" altLang="en-US" sz="1800" b="1" dirty="0" smtClean="0">
                <a:solidFill>
                  <a:schemeClr val="tx1">
                    <a:lumMod val="65000"/>
                    <a:lumOff val="35000"/>
                  </a:schemeClr>
                </a:solidFill>
              </a:rPr>
              <a:t>平台验证结果</a:t>
            </a:r>
            <a:endParaRPr lang="zh-CN" altLang="en-US" sz="1800" b="1" dirty="0">
              <a:solidFill>
                <a:schemeClr val="tx1">
                  <a:lumMod val="65000"/>
                  <a:lumOff val="35000"/>
                </a:schemeClr>
              </a:solidFill>
            </a:endParaRPr>
          </a:p>
        </p:txBody>
      </p:sp>
      <p:grpSp>
        <p:nvGrpSpPr>
          <p:cNvPr id="83" name="组合 82"/>
          <p:cNvGrpSpPr/>
          <p:nvPr/>
        </p:nvGrpSpPr>
        <p:grpSpPr>
          <a:xfrm rot="153827">
            <a:off x="783999" y="343000"/>
            <a:ext cx="2321513" cy="156053"/>
            <a:chOff x="4811713" y="3211513"/>
            <a:chExt cx="2308226" cy="423863"/>
          </a:xfrm>
          <a:solidFill>
            <a:schemeClr val="tx1">
              <a:lumMod val="85000"/>
              <a:lumOff val="15000"/>
            </a:schemeClr>
          </a:solidFill>
        </p:grpSpPr>
        <p:sp>
          <p:nvSpPr>
            <p:cNvPr id="84" name="Freeform 5"/>
            <p:cNvSpPr>
              <a:spLocks/>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5" name="Freeform 6"/>
            <p:cNvSpPr>
              <a:spLocks/>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6" name="Freeform 7"/>
            <p:cNvSpPr>
              <a:spLocks/>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7" name="Freeform 8"/>
            <p:cNvSpPr>
              <a:spLocks/>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8"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9" name="Freeform 10"/>
            <p:cNvSpPr>
              <a:spLocks/>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0" name="Freeform 11"/>
            <p:cNvSpPr>
              <a:spLocks/>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1" name="Freeform 12"/>
            <p:cNvSpPr>
              <a:spLocks/>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2" name="Freeform 13"/>
            <p:cNvSpPr>
              <a:spLocks/>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3" name="Freeform 14"/>
            <p:cNvSpPr>
              <a:spLocks/>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4" name="Freeform 15"/>
            <p:cNvSpPr>
              <a:spLocks/>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5" name="Freeform 16"/>
            <p:cNvSpPr>
              <a:spLocks/>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6" name="Freeform 17"/>
            <p:cNvSpPr>
              <a:spLocks/>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7" name="Freeform 18"/>
            <p:cNvSpPr>
              <a:spLocks/>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8" name="Freeform 19"/>
            <p:cNvSpPr>
              <a:spLocks/>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9" name="Freeform 20"/>
            <p:cNvSpPr>
              <a:spLocks/>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0" name="Freeform 21"/>
            <p:cNvSpPr>
              <a:spLocks/>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1" name="Freeform 22"/>
            <p:cNvSpPr>
              <a:spLocks/>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2" name="Freeform 23"/>
            <p:cNvSpPr>
              <a:spLocks/>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3" name="Freeform 24"/>
            <p:cNvSpPr>
              <a:spLocks/>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4" name="Freeform 25"/>
            <p:cNvSpPr>
              <a:spLocks/>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5" name="Freeform 26"/>
            <p:cNvSpPr>
              <a:spLocks/>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6" name="Freeform 27"/>
            <p:cNvSpPr>
              <a:spLocks/>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7" name="Freeform 28"/>
            <p:cNvSpPr>
              <a:spLocks/>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8" name="Freeform 30"/>
            <p:cNvSpPr>
              <a:spLocks/>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9" name="Freeform 31"/>
            <p:cNvSpPr>
              <a:spLocks/>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0" name="Freeform 32"/>
            <p:cNvSpPr>
              <a:spLocks/>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1" name="Freeform 33"/>
            <p:cNvSpPr>
              <a:spLocks/>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2" name="Freeform 35"/>
            <p:cNvSpPr>
              <a:spLocks/>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3" name="Freeform 36"/>
            <p:cNvSpPr>
              <a:spLocks/>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4" name="Freeform 37"/>
            <p:cNvSpPr>
              <a:spLocks/>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5" name="Freeform 38"/>
            <p:cNvSpPr>
              <a:spLocks/>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6" name="Freeform 39"/>
            <p:cNvSpPr>
              <a:spLocks/>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7" name="Freeform 40"/>
            <p:cNvSpPr>
              <a:spLocks/>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8" name="Freeform 41"/>
            <p:cNvSpPr>
              <a:spLocks/>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9" name="Freeform 42"/>
            <p:cNvSpPr>
              <a:spLocks/>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0" name="Freeform 43"/>
            <p:cNvSpPr>
              <a:spLocks/>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1" name="Freeform 44"/>
            <p:cNvSpPr>
              <a:spLocks/>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2" name="Freeform 45"/>
            <p:cNvSpPr>
              <a:spLocks/>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3" name="Freeform 46"/>
            <p:cNvSpPr>
              <a:spLocks/>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4" name="Freeform 47"/>
            <p:cNvSpPr>
              <a:spLocks/>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5" name="Freeform 48"/>
            <p:cNvSpPr>
              <a:spLocks/>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6" name="Freeform 49"/>
            <p:cNvSpPr>
              <a:spLocks/>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7" name="Freeform 50"/>
            <p:cNvSpPr>
              <a:spLocks/>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8" name="Freeform 51"/>
            <p:cNvSpPr>
              <a:spLocks/>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9" name="Freeform 52"/>
            <p:cNvSpPr>
              <a:spLocks/>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0" name="Freeform 53"/>
            <p:cNvSpPr>
              <a:spLocks/>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1" name="Freeform 54"/>
            <p:cNvSpPr>
              <a:spLocks/>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2" name="Freeform 55"/>
            <p:cNvSpPr>
              <a:spLocks/>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3" name="Freeform 56"/>
            <p:cNvSpPr>
              <a:spLocks/>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4" name="Freeform 58"/>
            <p:cNvSpPr>
              <a:spLocks/>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5" name="Freeform 59"/>
            <p:cNvSpPr>
              <a:spLocks/>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6" name="Freeform 60"/>
            <p:cNvSpPr>
              <a:spLocks/>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7" name="Freeform 61"/>
            <p:cNvSpPr>
              <a:spLocks/>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8"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9"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40"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41" name="Freeform 66"/>
            <p:cNvSpPr>
              <a:spLocks/>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42" name="Freeform 68"/>
            <p:cNvSpPr>
              <a:spLocks/>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43" name="Freeform 70"/>
            <p:cNvSpPr>
              <a:spLocks/>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44" name="Freeform 71"/>
            <p:cNvSpPr>
              <a:spLocks/>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pic>
        <p:nvPicPr>
          <p:cNvPr id="172" name="图片 171"/>
          <p:cNvPicPr/>
          <p:nvPr/>
        </p:nvPicPr>
        <p:blipFill>
          <a:blip r:embed="rId3" cstate="print">
            <a:extLst>
              <a:ext uri="{28A0092B-C50C-407E-A947-70E740481C1C}">
                <a14:useLocalDpi xmlns:a14="http://schemas.microsoft.com/office/drawing/2010/main" val="0"/>
              </a:ext>
            </a:extLst>
          </a:blip>
          <a:stretch>
            <a:fillRect/>
          </a:stretch>
        </p:blipFill>
        <p:spPr>
          <a:xfrm>
            <a:off x="953215" y="1525546"/>
            <a:ext cx="6743533" cy="3171048"/>
          </a:xfrm>
          <a:prstGeom prst="rect">
            <a:avLst/>
          </a:prstGeom>
        </p:spPr>
      </p:pic>
      <p:sp>
        <p:nvSpPr>
          <p:cNvPr id="2" name="矩形 1"/>
          <p:cNvSpPr/>
          <p:nvPr/>
        </p:nvSpPr>
        <p:spPr>
          <a:xfrm>
            <a:off x="2721083" y="1050679"/>
            <a:ext cx="3236784" cy="307777"/>
          </a:xfrm>
          <a:prstGeom prst="rect">
            <a:avLst/>
          </a:prstGeom>
        </p:spPr>
        <p:txBody>
          <a:bodyPr wrap="none">
            <a:spAutoFit/>
          </a:bodyPr>
          <a:lstStyle/>
          <a:p>
            <a:r>
              <a:rPr lang="zh-CN" altLang="zh-CN" sz="1400" dirty="0">
                <a:ea typeface="楷体" panose="02010609060101010101" pitchFamily="49" charset="-122"/>
                <a:cs typeface="Times New Roman" panose="02020603050405020304" pitchFamily="18" charset="0"/>
              </a:rPr>
              <a:t>曼哈顿街区、高速公路车辆撒点分布图</a:t>
            </a:r>
            <a:endParaRPr lang="zh-CN" altLang="en-US" dirty="0"/>
          </a:p>
        </p:txBody>
      </p:sp>
      <p:sp>
        <p:nvSpPr>
          <p:cNvPr id="3" name="灯片编号占位符 2"/>
          <p:cNvSpPr>
            <a:spLocks noGrp="1"/>
          </p:cNvSpPr>
          <p:nvPr>
            <p:ph type="sldNum" sz="quarter" idx="12"/>
          </p:nvPr>
        </p:nvSpPr>
        <p:spPr/>
        <p:txBody>
          <a:bodyPr/>
          <a:lstStyle/>
          <a:p>
            <a:fld id="{3D35A4F4-3C3D-4891-9B26-BF833C6D496B}" type="slidenum">
              <a:rPr lang="zh-CN" altLang="en-US" smtClean="0"/>
              <a:t>16</a:t>
            </a:fld>
            <a:endParaRPr lang="zh-CN" altLang="en-US"/>
          </a:p>
        </p:txBody>
      </p:sp>
    </p:spTree>
    <p:extLst>
      <p:ext uri="{BB962C8B-B14F-4D97-AF65-F5344CB8AC3E}">
        <p14:creationId xmlns:p14="http://schemas.microsoft.com/office/powerpoint/2010/main" val="675054183"/>
      </p:ext>
    </p:extLst>
  </p:cSld>
  <p:clrMapOvr>
    <a:masterClrMapping/>
  </p:clrMapOvr>
  <mc:AlternateContent xmlns:mc="http://schemas.openxmlformats.org/markup-compatibility/2006" xmlns:p14="http://schemas.microsoft.com/office/powerpoint/2010/main">
    <mc:Choice Requires="p14">
      <p:transition p14:dur="10">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barn(inVertical)">
                                      <p:cBhvr>
                                        <p:cTn id="7" dur="5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wipe(left)">
                                      <p:cBhvr>
                                        <p:cTn id="12" dur="500"/>
                                        <p:tgtEl>
                                          <p:spTgt spid="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文本框 215"/>
          <p:cNvSpPr txBox="1"/>
          <p:nvPr/>
        </p:nvSpPr>
        <p:spPr>
          <a:xfrm>
            <a:off x="681918" y="107229"/>
            <a:ext cx="2498035" cy="346249"/>
          </a:xfrm>
          <a:prstGeom prst="rect">
            <a:avLst/>
          </a:prstGeom>
          <a:noFill/>
          <a:ln>
            <a:noFill/>
          </a:ln>
        </p:spPr>
        <p:txBody>
          <a:bodyPr wrap="square" lIns="68580" tIns="34290" rIns="68580" bIns="34290" rtlCol="0">
            <a:spAutoFit/>
          </a:bodyPr>
          <a:lstStyle/>
          <a:p>
            <a:r>
              <a:rPr lang="zh-CN" altLang="en-US" sz="1800" b="1" dirty="0" smtClean="0">
                <a:solidFill>
                  <a:schemeClr val="tx1">
                    <a:lumMod val="65000"/>
                    <a:lumOff val="35000"/>
                  </a:schemeClr>
                </a:solidFill>
              </a:rPr>
              <a:t>平台验证结果</a:t>
            </a:r>
            <a:endParaRPr lang="zh-CN" altLang="en-US" sz="1800" b="1" dirty="0">
              <a:solidFill>
                <a:schemeClr val="tx1">
                  <a:lumMod val="65000"/>
                  <a:lumOff val="35000"/>
                </a:schemeClr>
              </a:solidFill>
            </a:endParaRPr>
          </a:p>
        </p:txBody>
      </p:sp>
      <p:grpSp>
        <p:nvGrpSpPr>
          <p:cNvPr id="83" name="组合 82"/>
          <p:cNvGrpSpPr/>
          <p:nvPr/>
        </p:nvGrpSpPr>
        <p:grpSpPr>
          <a:xfrm rot="153827">
            <a:off x="783999" y="343000"/>
            <a:ext cx="2321513" cy="156053"/>
            <a:chOff x="4811713" y="3211513"/>
            <a:chExt cx="2308226" cy="423863"/>
          </a:xfrm>
          <a:solidFill>
            <a:schemeClr val="tx1">
              <a:lumMod val="85000"/>
              <a:lumOff val="15000"/>
            </a:schemeClr>
          </a:solidFill>
        </p:grpSpPr>
        <p:sp>
          <p:nvSpPr>
            <p:cNvPr id="84" name="Freeform 5"/>
            <p:cNvSpPr>
              <a:spLocks/>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5" name="Freeform 6"/>
            <p:cNvSpPr>
              <a:spLocks/>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6" name="Freeform 7"/>
            <p:cNvSpPr>
              <a:spLocks/>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7" name="Freeform 8"/>
            <p:cNvSpPr>
              <a:spLocks/>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8"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9" name="Freeform 10"/>
            <p:cNvSpPr>
              <a:spLocks/>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0" name="Freeform 11"/>
            <p:cNvSpPr>
              <a:spLocks/>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1" name="Freeform 12"/>
            <p:cNvSpPr>
              <a:spLocks/>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2" name="Freeform 13"/>
            <p:cNvSpPr>
              <a:spLocks/>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3" name="Freeform 14"/>
            <p:cNvSpPr>
              <a:spLocks/>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4" name="Freeform 15"/>
            <p:cNvSpPr>
              <a:spLocks/>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5" name="Freeform 16"/>
            <p:cNvSpPr>
              <a:spLocks/>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6" name="Freeform 17"/>
            <p:cNvSpPr>
              <a:spLocks/>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7" name="Freeform 18"/>
            <p:cNvSpPr>
              <a:spLocks/>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8" name="Freeform 19"/>
            <p:cNvSpPr>
              <a:spLocks/>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9" name="Freeform 20"/>
            <p:cNvSpPr>
              <a:spLocks/>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0" name="Freeform 21"/>
            <p:cNvSpPr>
              <a:spLocks/>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1" name="Freeform 22"/>
            <p:cNvSpPr>
              <a:spLocks/>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2" name="Freeform 23"/>
            <p:cNvSpPr>
              <a:spLocks/>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3" name="Freeform 24"/>
            <p:cNvSpPr>
              <a:spLocks/>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4" name="Freeform 25"/>
            <p:cNvSpPr>
              <a:spLocks/>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5" name="Freeform 26"/>
            <p:cNvSpPr>
              <a:spLocks/>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6" name="Freeform 27"/>
            <p:cNvSpPr>
              <a:spLocks/>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7" name="Freeform 28"/>
            <p:cNvSpPr>
              <a:spLocks/>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8" name="Freeform 30"/>
            <p:cNvSpPr>
              <a:spLocks/>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9" name="Freeform 31"/>
            <p:cNvSpPr>
              <a:spLocks/>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0" name="Freeform 32"/>
            <p:cNvSpPr>
              <a:spLocks/>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1" name="Freeform 33"/>
            <p:cNvSpPr>
              <a:spLocks/>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2" name="Freeform 35"/>
            <p:cNvSpPr>
              <a:spLocks/>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3" name="Freeform 36"/>
            <p:cNvSpPr>
              <a:spLocks/>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4" name="Freeform 37"/>
            <p:cNvSpPr>
              <a:spLocks/>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5" name="Freeform 38"/>
            <p:cNvSpPr>
              <a:spLocks/>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6" name="Freeform 39"/>
            <p:cNvSpPr>
              <a:spLocks/>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7" name="Freeform 40"/>
            <p:cNvSpPr>
              <a:spLocks/>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8" name="Freeform 41"/>
            <p:cNvSpPr>
              <a:spLocks/>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9" name="Freeform 42"/>
            <p:cNvSpPr>
              <a:spLocks/>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0" name="Freeform 43"/>
            <p:cNvSpPr>
              <a:spLocks/>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1" name="Freeform 44"/>
            <p:cNvSpPr>
              <a:spLocks/>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2" name="Freeform 45"/>
            <p:cNvSpPr>
              <a:spLocks/>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3" name="Freeform 46"/>
            <p:cNvSpPr>
              <a:spLocks/>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4" name="Freeform 47"/>
            <p:cNvSpPr>
              <a:spLocks/>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5" name="Freeform 48"/>
            <p:cNvSpPr>
              <a:spLocks/>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6" name="Freeform 49"/>
            <p:cNvSpPr>
              <a:spLocks/>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7" name="Freeform 50"/>
            <p:cNvSpPr>
              <a:spLocks/>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8" name="Freeform 51"/>
            <p:cNvSpPr>
              <a:spLocks/>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9" name="Freeform 52"/>
            <p:cNvSpPr>
              <a:spLocks/>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0" name="Freeform 53"/>
            <p:cNvSpPr>
              <a:spLocks/>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1" name="Freeform 54"/>
            <p:cNvSpPr>
              <a:spLocks/>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2" name="Freeform 55"/>
            <p:cNvSpPr>
              <a:spLocks/>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3" name="Freeform 56"/>
            <p:cNvSpPr>
              <a:spLocks/>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4" name="Freeform 58"/>
            <p:cNvSpPr>
              <a:spLocks/>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5" name="Freeform 59"/>
            <p:cNvSpPr>
              <a:spLocks/>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6" name="Freeform 60"/>
            <p:cNvSpPr>
              <a:spLocks/>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7" name="Freeform 61"/>
            <p:cNvSpPr>
              <a:spLocks/>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8"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9"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40"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41" name="Freeform 66"/>
            <p:cNvSpPr>
              <a:spLocks/>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42" name="Freeform 68"/>
            <p:cNvSpPr>
              <a:spLocks/>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43" name="Freeform 70"/>
            <p:cNvSpPr>
              <a:spLocks/>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44" name="Freeform 71"/>
            <p:cNvSpPr>
              <a:spLocks/>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pic>
        <p:nvPicPr>
          <p:cNvPr id="173" name="图片 172"/>
          <p:cNvPicPr/>
          <p:nvPr/>
        </p:nvPicPr>
        <p:blipFill>
          <a:blip r:embed="rId3" cstate="print">
            <a:extLst>
              <a:ext uri="{28A0092B-C50C-407E-A947-70E740481C1C}">
                <a14:useLocalDpi xmlns:a14="http://schemas.microsoft.com/office/drawing/2010/main" val="0"/>
              </a:ext>
            </a:extLst>
          </a:blip>
          <a:stretch>
            <a:fillRect/>
          </a:stretch>
        </p:blipFill>
        <p:spPr>
          <a:xfrm>
            <a:off x="1793606" y="1488789"/>
            <a:ext cx="6578526" cy="3125625"/>
          </a:xfrm>
          <a:prstGeom prst="rect">
            <a:avLst/>
          </a:prstGeom>
        </p:spPr>
      </p:pic>
      <p:sp>
        <p:nvSpPr>
          <p:cNvPr id="2" name="矩形 1"/>
          <p:cNvSpPr/>
          <p:nvPr/>
        </p:nvSpPr>
        <p:spPr>
          <a:xfrm>
            <a:off x="3106638" y="1042224"/>
            <a:ext cx="3236784" cy="307777"/>
          </a:xfrm>
          <a:prstGeom prst="rect">
            <a:avLst/>
          </a:prstGeom>
        </p:spPr>
        <p:txBody>
          <a:bodyPr wrap="none">
            <a:spAutoFit/>
          </a:bodyPr>
          <a:lstStyle/>
          <a:p>
            <a:r>
              <a:rPr lang="zh-CN" altLang="zh-CN" sz="1400" dirty="0">
                <a:ea typeface="楷体" panose="02010609060101010101" pitchFamily="49" charset="-122"/>
                <a:cs typeface="Times New Roman" panose="02020603050405020304" pitchFamily="18" charset="0"/>
              </a:rPr>
              <a:t>曼哈顿街区、高速公路路径损耗分布图</a:t>
            </a:r>
            <a:endParaRPr lang="zh-CN" altLang="en-US" dirty="0"/>
          </a:p>
        </p:txBody>
      </p:sp>
      <p:grpSp>
        <p:nvGrpSpPr>
          <p:cNvPr id="68" name="组合 67"/>
          <p:cNvGrpSpPr/>
          <p:nvPr/>
        </p:nvGrpSpPr>
        <p:grpSpPr>
          <a:xfrm>
            <a:off x="204849" y="3681320"/>
            <a:ext cx="1648471" cy="489251"/>
            <a:chOff x="1177231" y="1677656"/>
            <a:chExt cx="4349749" cy="1140884"/>
          </a:xfrm>
        </p:grpSpPr>
        <p:sp>
          <p:nvSpPr>
            <p:cNvPr id="69" name="任意多边形 13"/>
            <p:cNvSpPr>
              <a:spLocks noChangeArrowheads="1"/>
            </p:cNvSpPr>
            <p:nvPr/>
          </p:nvSpPr>
          <p:spPr bwMode="auto">
            <a:xfrm rot="5400000">
              <a:off x="2781664" y="73223"/>
              <a:ext cx="1140884" cy="4349749"/>
            </a:xfrm>
            <a:custGeom>
              <a:avLst/>
              <a:gdLst>
                <a:gd name="T0" fmla="*/ 0 w 1156448"/>
                <a:gd name="T1" fmla="*/ 2423372 h 4188759"/>
                <a:gd name="T2" fmla="*/ 0 w 1156448"/>
                <a:gd name="T3" fmla="*/ 365616 h 4188759"/>
                <a:gd name="T4" fmla="*/ 105655 w 1156448"/>
                <a:gd name="T5" fmla="*/ 248726 h 4188759"/>
                <a:gd name="T6" fmla="*/ 335545 w 1156448"/>
                <a:gd name="T7" fmla="*/ 248726 h 4188759"/>
                <a:gd name="T8" fmla="*/ 432692 w 1156448"/>
                <a:gd name="T9" fmla="*/ 0 h 4188759"/>
                <a:gd name="T10" fmla="*/ 529837 w 1156448"/>
                <a:gd name="T11" fmla="*/ 248726 h 4188759"/>
                <a:gd name="T12" fmla="*/ 528263 w 1156448"/>
                <a:gd name="T13" fmla="*/ 248726 h 4188759"/>
                <a:gd name="T14" fmla="*/ 569388 w 1156448"/>
                <a:gd name="T15" fmla="*/ 257912 h 4188759"/>
                <a:gd name="T16" fmla="*/ 633918 w 1156448"/>
                <a:gd name="T17" fmla="*/ 365616 h 4188759"/>
                <a:gd name="T18" fmla="*/ 633918 w 1156448"/>
                <a:gd name="T19" fmla="*/ 2423372 h 4188759"/>
                <a:gd name="T20" fmla="*/ 528263 w 1156448"/>
                <a:gd name="T21" fmla="*/ 2540262 h 4188759"/>
                <a:gd name="T22" fmla="*/ 105655 w 1156448"/>
                <a:gd name="T23" fmla="*/ 2540262 h 4188759"/>
                <a:gd name="T24" fmla="*/ 0 w 1156448"/>
                <a:gd name="T25" fmla="*/ 2423372 h 41887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56448"/>
                <a:gd name="T40" fmla="*/ 0 h 4188759"/>
                <a:gd name="T41" fmla="*/ 1156448 w 1156448"/>
                <a:gd name="T42" fmla="*/ 4188759 h 41887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56448" h="4188759">
                  <a:moveTo>
                    <a:pt x="0" y="3996014"/>
                  </a:moveTo>
                  <a:lnTo>
                    <a:pt x="0" y="602881"/>
                  </a:lnTo>
                  <a:cubicBezTo>
                    <a:pt x="0" y="496431"/>
                    <a:pt x="86295" y="410136"/>
                    <a:pt x="192745" y="410136"/>
                  </a:cubicBezTo>
                  <a:lnTo>
                    <a:pt x="612131" y="410136"/>
                  </a:lnTo>
                  <a:lnTo>
                    <a:pt x="789354" y="0"/>
                  </a:lnTo>
                  <a:lnTo>
                    <a:pt x="966576" y="410136"/>
                  </a:lnTo>
                  <a:lnTo>
                    <a:pt x="963705" y="410136"/>
                  </a:lnTo>
                  <a:lnTo>
                    <a:pt x="1038728" y="425283"/>
                  </a:lnTo>
                  <a:cubicBezTo>
                    <a:pt x="1107907" y="454543"/>
                    <a:pt x="1156448" y="523043"/>
                    <a:pt x="1156448" y="602881"/>
                  </a:cubicBezTo>
                  <a:lnTo>
                    <a:pt x="1156448" y="3996014"/>
                  </a:lnTo>
                  <a:cubicBezTo>
                    <a:pt x="1156448" y="4102464"/>
                    <a:pt x="1070153" y="4188759"/>
                    <a:pt x="963703" y="4188759"/>
                  </a:cubicBezTo>
                  <a:lnTo>
                    <a:pt x="192745" y="4188759"/>
                  </a:lnTo>
                  <a:cubicBezTo>
                    <a:pt x="86295" y="4188759"/>
                    <a:pt x="0" y="4102464"/>
                    <a:pt x="0" y="3996014"/>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p>
              <a:endParaRPr lang="zh-CN" altLang="en-US">
                <a:solidFill>
                  <a:schemeClr val="tx1">
                    <a:lumMod val="65000"/>
                    <a:lumOff val="35000"/>
                  </a:schemeClr>
                </a:solidFill>
              </a:endParaRPr>
            </a:p>
          </p:txBody>
        </p:sp>
        <p:sp>
          <p:nvSpPr>
            <p:cNvPr id="70" name="矩形 17"/>
            <p:cNvSpPr>
              <a:spLocks noChangeArrowheads="1"/>
            </p:cNvSpPr>
            <p:nvPr/>
          </p:nvSpPr>
          <p:spPr bwMode="auto">
            <a:xfrm>
              <a:off x="1177231" y="1907194"/>
              <a:ext cx="4029770" cy="68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buNone/>
              </a:pPr>
              <a:r>
                <a:rPr lang="en-US" altLang="zh-CN" sz="1100" b="1" dirty="0" err="1" smtClean="0">
                  <a:solidFill>
                    <a:schemeClr val="tx1">
                      <a:lumMod val="65000"/>
                      <a:lumOff val="35000"/>
                    </a:schemeClr>
                  </a:solidFill>
                  <a:latin typeface="微软雅黑" panose="020B0503020204020204" pitchFamily="34" charset="-122"/>
                  <a:ea typeface="微软雅黑" panose="020B0503020204020204" pitchFamily="34" charset="-122"/>
                </a:rPr>
                <a:t>NLOS</a:t>
              </a:r>
              <a:r>
                <a:rPr lang="zh-CN" altLang="en-US" sz="1100" b="1" dirty="0" smtClean="0">
                  <a:solidFill>
                    <a:schemeClr val="tx1">
                      <a:lumMod val="65000"/>
                      <a:lumOff val="35000"/>
                    </a:schemeClr>
                  </a:solidFill>
                  <a:latin typeface="微软雅黑" panose="020B0503020204020204" pitchFamily="34" charset="-122"/>
                  <a:ea typeface="微软雅黑" panose="020B0503020204020204" pitchFamily="34" charset="-122"/>
                </a:rPr>
                <a:t>：建筑物遮挡</a:t>
              </a:r>
              <a:endParaRPr lang="zh-CN" altLang="en-US" sz="11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74" name="组合 73"/>
          <p:cNvGrpSpPr/>
          <p:nvPr/>
        </p:nvGrpSpPr>
        <p:grpSpPr>
          <a:xfrm>
            <a:off x="173493" y="2528222"/>
            <a:ext cx="1648471" cy="489251"/>
            <a:chOff x="1177231" y="1677656"/>
            <a:chExt cx="4349749" cy="1140884"/>
          </a:xfrm>
        </p:grpSpPr>
        <p:sp>
          <p:nvSpPr>
            <p:cNvPr id="75" name="任意多边形 13"/>
            <p:cNvSpPr>
              <a:spLocks noChangeArrowheads="1"/>
            </p:cNvSpPr>
            <p:nvPr/>
          </p:nvSpPr>
          <p:spPr bwMode="auto">
            <a:xfrm rot="5400000">
              <a:off x="2781664" y="73223"/>
              <a:ext cx="1140884" cy="4349749"/>
            </a:xfrm>
            <a:custGeom>
              <a:avLst/>
              <a:gdLst>
                <a:gd name="T0" fmla="*/ 0 w 1156448"/>
                <a:gd name="T1" fmla="*/ 2423372 h 4188759"/>
                <a:gd name="T2" fmla="*/ 0 w 1156448"/>
                <a:gd name="T3" fmla="*/ 365616 h 4188759"/>
                <a:gd name="T4" fmla="*/ 105655 w 1156448"/>
                <a:gd name="T5" fmla="*/ 248726 h 4188759"/>
                <a:gd name="T6" fmla="*/ 335545 w 1156448"/>
                <a:gd name="T7" fmla="*/ 248726 h 4188759"/>
                <a:gd name="T8" fmla="*/ 432692 w 1156448"/>
                <a:gd name="T9" fmla="*/ 0 h 4188759"/>
                <a:gd name="T10" fmla="*/ 529837 w 1156448"/>
                <a:gd name="T11" fmla="*/ 248726 h 4188759"/>
                <a:gd name="T12" fmla="*/ 528263 w 1156448"/>
                <a:gd name="T13" fmla="*/ 248726 h 4188759"/>
                <a:gd name="T14" fmla="*/ 569388 w 1156448"/>
                <a:gd name="T15" fmla="*/ 257912 h 4188759"/>
                <a:gd name="T16" fmla="*/ 633918 w 1156448"/>
                <a:gd name="T17" fmla="*/ 365616 h 4188759"/>
                <a:gd name="T18" fmla="*/ 633918 w 1156448"/>
                <a:gd name="T19" fmla="*/ 2423372 h 4188759"/>
                <a:gd name="T20" fmla="*/ 528263 w 1156448"/>
                <a:gd name="T21" fmla="*/ 2540262 h 4188759"/>
                <a:gd name="T22" fmla="*/ 105655 w 1156448"/>
                <a:gd name="T23" fmla="*/ 2540262 h 4188759"/>
                <a:gd name="T24" fmla="*/ 0 w 1156448"/>
                <a:gd name="T25" fmla="*/ 2423372 h 4188759"/>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w 1156448"/>
                <a:gd name="T40" fmla="*/ 0 h 4188759"/>
                <a:gd name="T41" fmla="*/ 1156448 w 1156448"/>
                <a:gd name="T42" fmla="*/ 4188759 h 4188759"/>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T39" t="T40" r="T41" b="T42"/>
              <a:pathLst>
                <a:path w="1156448" h="4188759">
                  <a:moveTo>
                    <a:pt x="0" y="3996014"/>
                  </a:moveTo>
                  <a:lnTo>
                    <a:pt x="0" y="602881"/>
                  </a:lnTo>
                  <a:cubicBezTo>
                    <a:pt x="0" y="496431"/>
                    <a:pt x="86295" y="410136"/>
                    <a:pt x="192745" y="410136"/>
                  </a:cubicBezTo>
                  <a:lnTo>
                    <a:pt x="612131" y="410136"/>
                  </a:lnTo>
                  <a:lnTo>
                    <a:pt x="789354" y="0"/>
                  </a:lnTo>
                  <a:lnTo>
                    <a:pt x="966576" y="410136"/>
                  </a:lnTo>
                  <a:lnTo>
                    <a:pt x="963705" y="410136"/>
                  </a:lnTo>
                  <a:lnTo>
                    <a:pt x="1038728" y="425283"/>
                  </a:lnTo>
                  <a:cubicBezTo>
                    <a:pt x="1107907" y="454543"/>
                    <a:pt x="1156448" y="523043"/>
                    <a:pt x="1156448" y="602881"/>
                  </a:cubicBezTo>
                  <a:lnTo>
                    <a:pt x="1156448" y="3996014"/>
                  </a:lnTo>
                  <a:cubicBezTo>
                    <a:pt x="1156448" y="4102464"/>
                    <a:pt x="1070153" y="4188759"/>
                    <a:pt x="963703" y="4188759"/>
                  </a:cubicBezTo>
                  <a:lnTo>
                    <a:pt x="192745" y="4188759"/>
                  </a:lnTo>
                  <a:cubicBezTo>
                    <a:pt x="86295" y="4188759"/>
                    <a:pt x="0" y="4102464"/>
                    <a:pt x="0" y="3996014"/>
                  </a:cubicBezTo>
                  <a:close/>
                </a:path>
              </a:pathLst>
            </a:cu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lIns="121917" tIns="60958" rIns="121917" bIns="60958" anchor="ctr"/>
            <a:lstStyle/>
            <a:p>
              <a:endParaRPr lang="zh-CN" altLang="en-US">
                <a:solidFill>
                  <a:schemeClr val="tx1">
                    <a:lumMod val="65000"/>
                    <a:lumOff val="35000"/>
                  </a:schemeClr>
                </a:solidFill>
              </a:endParaRPr>
            </a:p>
          </p:txBody>
        </p:sp>
        <p:sp>
          <p:nvSpPr>
            <p:cNvPr id="76" name="矩形 17"/>
            <p:cNvSpPr>
              <a:spLocks noChangeArrowheads="1"/>
            </p:cNvSpPr>
            <p:nvPr/>
          </p:nvSpPr>
          <p:spPr bwMode="auto">
            <a:xfrm>
              <a:off x="1177231" y="1907194"/>
              <a:ext cx="4029770" cy="6818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21917" tIns="60958" rIns="121917" bIns="60958">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buNone/>
              </a:pPr>
              <a:r>
                <a:rPr lang="en-US" altLang="zh-CN" sz="1100" b="1" dirty="0" smtClean="0">
                  <a:solidFill>
                    <a:schemeClr val="tx1">
                      <a:lumMod val="65000"/>
                      <a:lumOff val="35000"/>
                    </a:schemeClr>
                  </a:solidFill>
                  <a:latin typeface="微软雅黑" panose="020B0503020204020204" pitchFamily="34" charset="-122"/>
                  <a:ea typeface="微软雅黑" panose="020B0503020204020204" pitchFamily="34" charset="-122"/>
                </a:rPr>
                <a:t>LOS</a:t>
              </a:r>
              <a:endParaRPr lang="zh-CN" altLang="en-US" sz="11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
        <p:nvSpPr>
          <p:cNvPr id="3" name="灯片编号占位符 2"/>
          <p:cNvSpPr>
            <a:spLocks noGrp="1"/>
          </p:cNvSpPr>
          <p:nvPr>
            <p:ph type="sldNum" sz="quarter" idx="12"/>
          </p:nvPr>
        </p:nvSpPr>
        <p:spPr/>
        <p:txBody>
          <a:bodyPr/>
          <a:lstStyle/>
          <a:p>
            <a:fld id="{3D35A4F4-3C3D-4891-9B26-BF833C6D496B}" type="slidenum">
              <a:rPr lang="zh-CN" altLang="en-US" smtClean="0"/>
              <a:t>17</a:t>
            </a:fld>
            <a:endParaRPr lang="zh-CN" altLang="en-US"/>
          </a:p>
        </p:txBody>
      </p:sp>
    </p:spTree>
    <p:extLst>
      <p:ext uri="{BB962C8B-B14F-4D97-AF65-F5344CB8AC3E}">
        <p14:creationId xmlns:p14="http://schemas.microsoft.com/office/powerpoint/2010/main" val="1730764290"/>
      </p:ext>
    </p:extLst>
  </p:cSld>
  <p:clrMapOvr>
    <a:masterClrMapping/>
  </p:clrMapOvr>
  <mc:AlternateContent xmlns:mc="http://schemas.openxmlformats.org/markup-compatibility/2006" xmlns:p14="http://schemas.microsoft.com/office/powerpoint/2010/main">
    <mc:Choice Requires="p14">
      <p:transition p14:dur="10">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barn(inVertical)">
                                      <p:cBhvr>
                                        <p:cTn id="7" dur="5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wipe(left)">
                                      <p:cBhvr>
                                        <p:cTn id="12" dur="500"/>
                                        <p:tgtEl>
                                          <p:spTgt spid="83"/>
                                        </p:tgtEl>
                                      </p:cBhvr>
                                    </p:animEffect>
                                  </p:childTnLst>
                                </p:cTn>
                              </p:par>
                            </p:childTnLst>
                          </p:cTn>
                        </p:par>
                        <p:par>
                          <p:cTn id="13" fill="hold">
                            <p:stCondLst>
                              <p:cond delay="500"/>
                            </p:stCondLst>
                            <p:childTnLst>
                              <p:par>
                                <p:cTn id="14" presetID="42" presetClass="entr" presetSubtype="0" fill="hold" nodeType="afterEffect">
                                  <p:stCondLst>
                                    <p:cond delay="0"/>
                                  </p:stCondLst>
                                  <p:childTnLst>
                                    <p:set>
                                      <p:cBhvr>
                                        <p:cTn id="15" dur="1" fill="hold">
                                          <p:stCondLst>
                                            <p:cond delay="0"/>
                                          </p:stCondLst>
                                        </p:cTn>
                                        <p:tgtEl>
                                          <p:spTgt spid="68"/>
                                        </p:tgtEl>
                                        <p:attrNameLst>
                                          <p:attrName>style.visibility</p:attrName>
                                        </p:attrNameLst>
                                      </p:cBhvr>
                                      <p:to>
                                        <p:strVal val="visible"/>
                                      </p:to>
                                    </p:set>
                                    <p:animEffect transition="in" filter="fade">
                                      <p:cBhvr>
                                        <p:cTn id="16" dur="1000"/>
                                        <p:tgtEl>
                                          <p:spTgt spid="68"/>
                                        </p:tgtEl>
                                      </p:cBhvr>
                                    </p:animEffect>
                                    <p:anim calcmode="lin" valueType="num">
                                      <p:cBhvr>
                                        <p:cTn id="17" dur="1000" fill="hold"/>
                                        <p:tgtEl>
                                          <p:spTgt spid="68"/>
                                        </p:tgtEl>
                                        <p:attrNameLst>
                                          <p:attrName>ppt_x</p:attrName>
                                        </p:attrNameLst>
                                      </p:cBhvr>
                                      <p:tavLst>
                                        <p:tav tm="0">
                                          <p:val>
                                            <p:strVal val="#ppt_x"/>
                                          </p:val>
                                        </p:tav>
                                        <p:tav tm="100000">
                                          <p:val>
                                            <p:strVal val="#ppt_x"/>
                                          </p:val>
                                        </p:tav>
                                      </p:tavLst>
                                    </p:anim>
                                    <p:anim calcmode="lin" valueType="num">
                                      <p:cBhvr>
                                        <p:cTn id="18" dur="1000" fill="hold"/>
                                        <p:tgtEl>
                                          <p:spTgt spid="68"/>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42" presetClass="entr" presetSubtype="0" fill="hold" nodeType="afterEffect">
                                  <p:stCondLst>
                                    <p:cond delay="0"/>
                                  </p:stCondLst>
                                  <p:childTnLst>
                                    <p:set>
                                      <p:cBhvr>
                                        <p:cTn id="21" dur="1" fill="hold">
                                          <p:stCondLst>
                                            <p:cond delay="0"/>
                                          </p:stCondLst>
                                        </p:cTn>
                                        <p:tgtEl>
                                          <p:spTgt spid="74"/>
                                        </p:tgtEl>
                                        <p:attrNameLst>
                                          <p:attrName>style.visibility</p:attrName>
                                        </p:attrNameLst>
                                      </p:cBhvr>
                                      <p:to>
                                        <p:strVal val="visible"/>
                                      </p:to>
                                    </p:set>
                                    <p:animEffect transition="in" filter="fade">
                                      <p:cBhvr>
                                        <p:cTn id="22" dur="1000"/>
                                        <p:tgtEl>
                                          <p:spTgt spid="74"/>
                                        </p:tgtEl>
                                      </p:cBhvr>
                                    </p:animEffect>
                                    <p:anim calcmode="lin" valueType="num">
                                      <p:cBhvr>
                                        <p:cTn id="23" dur="1000" fill="hold"/>
                                        <p:tgtEl>
                                          <p:spTgt spid="74"/>
                                        </p:tgtEl>
                                        <p:attrNameLst>
                                          <p:attrName>ppt_x</p:attrName>
                                        </p:attrNameLst>
                                      </p:cBhvr>
                                      <p:tavLst>
                                        <p:tav tm="0">
                                          <p:val>
                                            <p:strVal val="#ppt_x"/>
                                          </p:val>
                                        </p:tav>
                                        <p:tav tm="100000">
                                          <p:val>
                                            <p:strVal val="#ppt_x"/>
                                          </p:val>
                                        </p:tav>
                                      </p:tavLst>
                                    </p:anim>
                                    <p:anim calcmode="lin" valueType="num">
                                      <p:cBhvr>
                                        <p:cTn id="24"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文本框 215"/>
          <p:cNvSpPr txBox="1"/>
          <p:nvPr/>
        </p:nvSpPr>
        <p:spPr>
          <a:xfrm>
            <a:off x="681918" y="107229"/>
            <a:ext cx="2498035" cy="346249"/>
          </a:xfrm>
          <a:prstGeom prst="rect">
            <a:avLst/>
          </a:prstGeom>
          <a:noFill/>
          <a:ln>
            <a:noFill/>
          </a:ln>
        </p:spPr>
        <p:txBody>
          <a:bodyPr wrap="square" lIns="68580" tIns="34290" rIns="68580" bIns="34290" rtlCol="0">
            <a:spAutoFit/>
          </a:bodyPr>
          <a:lstStyle/>
          <a:p>
            <a:r>
              <a:rPr lang="zh-CN" altLang="en-US" sz="1800" b="1" dirty="0" smtClean="0">
                <a:solidFill>
                  <a:schemeClr val="tx1">
                    <a:lumMod val="65000"/>
                    <a:lumOff val="35000"/>
                  </a:schemeClr>
                </a:solidFill>
              </a:rPr>
              <a:t>平台验证结果</a:t>
            </a:r>
            <a:endParaRPr lang="zh-CN" altLang="en-US" sz="1800" b="1" dirty="0">
              <a:solidFill>
                <a:schemeClr val="tx1">
                  <a:lumMod val="65000"/>
                  <a:lumOff val="35000"/>
                </a:schemeClr>
              </a:solidFill>
            </a:endParaRPr>
          </a:p>
        </p:txBody>
      </p:sp>
      <p:grpSp>
        <p:nvGrpSpPr>
          <p:cNvPr id="83" name="组合 82"/>
          <p:cNvGrpSpPr/>
          <p:nvPr/>
        </p:nvGrpSpPr>
        <p:grpSpPr>
          <a:xfrm rot="153827">
            <a:off x="783999" y="343000"/>
            <a:ext cx="2321513" cy="156053"/>
            <a:chOff x="4811713" y="3211513"/>
            <a:chExt cx="2308226" cy="423863"/>
          </a:xfrm>
          <a:solidFill>
            <a:schemeClr val="tx1">
              <a:lumMod val="85000"/>
              <a:lumOff val="15000"/>
            </a:schemeClr>
          </a:solidFill>
        </p:grpSpPr>
        <p:sp>
          <p:nvSpPr>
            <p:cNvPr id="84" name="Freeform 5"/>
            <p:cNvSpPr>
              <a:spLocks/>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5" name="Freeform 6"/>
            <p:cNvSpPr>
              <a:spLocks/>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6" name="Freeform 7"/>
            <p:cNvSpPr>
              <a:spLocks/>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7" name="Freeform 8"/>
            <p:cNvSpPr>
              <a:spLocks/>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8"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9" name="Freeform 10"/>
            <p:cNvSpPr>
              <a:spLocks/>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0" name="Freeform 11"/>
            <p:cNvSpPr>
              <a:spLocks/>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1" name="Freeform 12"/>
            <p:cNvSpPr>
              <a:spLocks/>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2" name="Freeform 13"/>
            <p:cNvSpPr>
              <a:spLocks/>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3" name="Freeform 14"/>
            <p:cNvSpPr>
              <a:spLocks/>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4" name="Freeform 15"/>
            <p:cNvSpPr>
              <a:spLocks/>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5" name="Freeform 16"/>
            <p:cNvSpPr>
              <a:spLocks/>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6" name="Freeform 17"/>
            <p:cNvSpPr>
              <a:spLocks/>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7" name="Freeform 18"/>
            <p:cNvSpPr>
              <a:spLocks/>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8" name="Freeform 19"/>
            <p:cNvSpPr>
              <a:spLocks/>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9" name="Freeform 20"/>
            <p:cNvSpPr>
              <a:spLocks/>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0" name="Freeform 21"/>
            <p:cNvSpPr>
              <a:spLocks/>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1" name="Freeform 22"/>
            <p:cNvSpPr>
              <a:spLocks/>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2" name="Freeform 23"/>
            <p:cNvSpPr>
              <a:spLocks/>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3" name="Freeform 24"/>
            <p:cNvSpPr>
              <a:spLocks/>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4" name="Freeform 25"/>
            <p:cNvSpPr>
              <a:spLocks/>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5" name="Freeform 26"/>
            <p:cNvSpPr>
              <a:spLocks/>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6" name="Freeform 27"/>
            <p:cNvSpPr>
              <a:spLocks/>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7" name="Freeform 28"/>
            <p:cNvSpPr>
              <a:spLocks/>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8" name="Freeform 30"/>
            <p:cNvSpPr>
              <a:spLocks/>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9" name="Freeform 31"/>
            <p:cNvSpPr>
              <a:spLocks/>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0" name="Freeform 32"/>
            <p:cNvSpPr>
              <a:spLocks/>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1" name="Freeform 33"/>
            <p:cNvSpPr>
              <a:spLocks/>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2" name="Freeform 35"/>
            <p:cNvSpPr>
              <a:spLocks/>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3" name="Freeform 36"/>
            <p:cNvSpPr>
              <a:spLocks/>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4" name="Freeform 37"/>
            <p:cNvSpPr>
              <a:spLocks/>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5" name="Freeform 38"/>
            <p:cNvSpPr>
              <a:spLocks/>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6" name="Freeform 39"/>
            <p:cNvSpPr>
              <a:spLocks/>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7" name="Freeform 40"/>
            <p:cNvSpPr>
              <a:spLocks/>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8" name="Freeform 41"/>
            <p:cNvSpPr>
              <a:spLocks/>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9" name="Freeform 42"/>
            <p:cNvSpPr>
              <a:spLocks/>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0" name="Freeform 43"/>
            <p:cNvSpPr>
              <a:spLocks/>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1" name="Freeform 44"/>
            <p:cNvSpPr>
              <a:spLocks/>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2" name="Freeform 45"/>
            <p:cNvSpPr>
              <a:spLocks/>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3" name="Freeform 46"/>
            <p:cNvSpPr>
              <a:spLocks/>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4" name="Freeform 47"/>
            <p:cNvSpPr>
              <a:spLocks/>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5" name="Freeform 48"/>
            <p:cNvSpPr>
              <a:spLocks/>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6" name="Freeform 49"/>
            <p:cNvSpPr>
              <a:spLocks/>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7" name="Freeform 50"/>
            <p:cNvSpPr>
              <a:spLocks/>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8" name="Freeform 51"/>
            <p:cNvSpPr>
              <a:spLocks/>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9" name="Freeform 52"/>
            <p:cNvSpPr>
              <a:spLocks/>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0" name="Freeform 53"/>
            <p:cNvSpPr>
              <a:spLocks/>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1" name="Freeform 54"/>
            <p:cNvSpPr>
              <a:spLocks/>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2" name="Freeform 55"/>
            <p:cNvSpPr>
              <a:spLocks/>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3" name="Freeform 56"/>
            <p:cNvSpPr>
              <a:spLocks/>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4" name="Freeform 58"/>
            <p:cNvSpPr>
              <a:spLocks/>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5" name="Freeform 59"/>
            <p:cNvSpPr>
              <a:spLocks/>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6" name="Freeform 60"/>
            <p:cNvSpPr>
              <a:spLocks/>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7" name="Freeform 61"/>
            <p:cNvSpPr>
              <a:spLocks/>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8"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9"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40"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41" name="Freeform 66"/>
            <p:cNvSpPr>
              <a:spLocks/>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42" name="Freeform 68"/>
            <p:cNvSpPr>
              <a:spLocks/>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43" name="Freeform 70"/>
            <p:cNvSpPr>
              <a:spLocks/>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44" name="Freeform 71"/>
            <p:cNvSpPr>
              <a:spLocks/>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graphicFrame>
        <p:nvGraphicFramePr>
          <p:cNvPr id="2" name="表格 1"/>
          <p:cNvGraphicFramePr>
            <a:graphicFrameLocks noGrp="1"/>
          </p:cNvGraphicFramePr>
          <p:nvPr>
            <p:extLst>
              <p:ext uri="{D42A27DB-BD31-4B8C-83A1-F6EECF244321}">
                <p14:modId xmlns:p14="http://schemas.microsoft.com/office/powerpoint/2010/main" val="2592793566"/>
              </p:ext>
            </p:extLst>
          </p:nvPr>
        </p:nvGraphicFramePr>
        <p:xfrm>
          <a:off x="3460250" y="664422"/>
          <a:ext cx="5303124" cy="3556000"/>
        </p:xfrm>
        <a:graphic>
          <a:graphicData uri="http://schemas.openxmlformats.org/drawingml/2006/table">
            <a:tbl>
              <a:tblPr firstRow="1" firstCol="1" bandRow="1">
                <a:tableStyleId>{5C22544A-7EE6-4342-B048-85BDC9FD1C3A}</a:tableStyleId>
              </a:tblPr>
              <a:tblGrid>
                <a:gridCol w="1636259">
                  <a:extLst>
                    <a:ext uri="{9D8B030D-6E8A-4147-A177-3AD203B41FA5}">
                      <a16:colId xmlns:a16="http://schemas.microsoft.com/office/drawing/2014/main" val="2741271799"/>
                    </a:ext>
                  </a:extLst>
                </a:gridCol>
                <a:gridCol w="1266202">
                  <a:extLst>
                    <a:ext uri="{9D8B030D-6E8A-4147-A177-3AD203B41FA5}">
                      <a16:colId xmlns:a16="http://schemas.microsoft.com/office/drawing/2014/main" val="3942582117"/>
                    </a:ext>
                  </a:extLst>
                </a:gridCol>
                <a:gridCol w="1266754">
                  <a:extLst>
                    <a:ext uri="{9D8B030D-6E8A-4147-A177-3AD203B41FA5}">
                      <a16:colId xmlns:a16="http://schemas.microsoft.com/office/drawing/2014/main" val="191501086"/>
                    </a:ext>
                  </a:extLst>
                </a:gridCol>
                <a:gridCol w="1133909">
                  <a:extLst>
                    <a:ext uri="{9D8B030D-6E8A-4147-A177-3AD203B41FA5}">
                      <a16:colId xmlns:a16="http://schemas.microsoft.com/office/drawing/2014/main" val="2622592552"/>
                    </a:ext>
                  </a:extLst>
                </a:gridCol>
              </a:tblGrid>
              <a:tr h="458483">
                <a:tc>
                  <a:txBody>
                    <a:bodyPr/>
                    <a:lstStyle/>
                    <a:p>
                      <a:pPr marL="1066800">
                        <a:lnSpc>
                          <a:spcPts val="2000"/>
                        </a:lnSpc>
                        <a:spcAft>
                          <a:spcPts val="0"/>
                        </a:spcAft>
                      </a:pPr>
                      <a:r>
                        <a:rPr lang="zh-CN" sz="1100" kern="100" dirty="0">
                          <a:effectLst/>
                        </a:rPr>
                        <a:t>方案</a:t>
                      </a:r>
                    </a:p>
                    <a:p>
                      <a:pPr>
                        <a:lnSpc>
                          <a:spcPts val="2000"/>
                        </a:lnSpc>
                        <a:spcAft>
                          <a:spcPts val="0"/>
                        </a:spcAft>
                      </a:pPr>
                      <a:r>
                        <a:rPr lang="zh-CN" sz="1100" kern="100" dirty="0">
                          <a:effectLst/>
                        </a:rPr>
                        <a:t>参数</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2916" marR="62916" marT="0" marB="0"/>
                </a:tc>
                <a:tc>
                  <a:txBody>
                    <a:bodyPr/>
                    <a:lstStyle/>
                    <a:p>
                      <a:pPr>
                        <a:lnSpc>
                          <a:spcPts val="2000"/>
                        </a:lnSpc>
                        <a:spcAft>
                          <a:spcPts val="0"/>
                        </a:spcAft>
                      </a:pPr>
                      <a:r>
                        <a:rPr lang="zh-CN" sz="1100" kern="100" dirty="0">
                          <a:effectLst/>
                        </a:rPr>
                        <a:t>有反馈的路由协议</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2916" marR="62916" marT="0" marB="0"/>
                </a:tc>
                <a:tc>
                  <a:txBody>
                    <a:bodyPr/>
                    <a:lstStyle/>
                    <a:p>
                      <a:pPr>
                        <a:lnSpc>
                          <a:spcPts val="2000"/>
                        </a:lnSpc>
                        <a:spcAft>
                          <a:spcPts val="0"/>
                        </a:spcAft>
                      </a:pPr>
                      <a:r>
                        <a:rPr lang="zh-CN" sz="1100" kern="100">
                          <a:effectLst/>
                        </a:rPr>
                        <a:t>无反馈的路由协议</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2916" marR="62916" marT="0" marB="0"/>
                </a:tc>
                <a:tc>
                  <a:txBody>
                    <a:bodyPr/>
                    <a:lstStyle/>
                    <a:p>
                      <a:pPr>
                        <a:lnSpc>
                          <a:spcPts val="2000"/>
                        </a:lnSpc>
                        <a:spcAft>
                          <a:spcPts val="0"/>
                        </a:spcAft>
                      </a:pPr>
                      <a:r>
                        <a:rPr lang="zh-CN" sz="1100" kern="100" dirty="0">
                          <a:effectLst/>
                        </a:rPr>
                        <a:t>差值</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2916" marR="62916" marT="0" marB="0"/>
                </a:tc>
                <a:extLst>
                  <a:ext uri="{0D108BD9-81ED-4DB2-BD59-A6C34878D82A}">
                    <a16:rowId xmlns:a16="http://schemas.microsoft.com/office/drawing/2014/main" val="3478430731"/>
                  </a:ext>
                </a:extLst>
              </a:tr>
              <a:tr h="458483">
                <a:tc>
                  <a:txBody>
                    <a:bodyPr/>
                    <a:lstStyle/>
                    <a:p>
                      <a:pPr>
                        <a:lnSpc>
                          <a:spcPts val="2000"/>
                        </a:lnSpc>
                        <a:spcAft>
                          <a:spcPts val="0"/>
                        </a:spcAft>
                      </a:pPr>
                      <a:r>
                        <a:rPr lang="zh-CN" sz="1100" kern="100" dirty="0">
                          <a:effectLst/>
                        </a:rPr>
                        <a:t>曼哈顿街区</a:t>
                      </a:r>
                    </a:p>
                    <a:p>
                      <a:pPr>
                        <a:lnSpc>
                          <a:spcPts val="2000"/>
                        </a:lnSpc>
                        <a:spcAft>
                          <a:spcPts val="0"/>
                        </a:spcAft>
                      </a:pPr>
                      <a:r>
                        <a:rPr lang="zh-CN" sz="1100" kern="100" dirty="0">
                          <a:effectLst/>
                        </a:rPr>
                        <a:t>消息触发概率</a:t>
                      </a:r>
                      <a:r>
                        <a:rPr lang="en-US" sz="1100" kern="100" dirty="0">
                          <a:effectLst/>
                        </a:rPr>
                        <a:t>0.1</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2916" marR="62916" marT="0" marB="0"/>
                </a:tc>
                <a:tc>
                  <a:txBody>
                    <a:bodyPr/>
                    <a:lstStyle/>
                    <a:p>
                      <a:pPr>
                        <a:lnSpc>
                          <a:spcPts val="2000"/>
                        </a:lnSpc>
                        <a:spcAft>
                          <a:spcPts val="0"/>
                        </a:spcAft>
                      </a:pPr>
                      <a:r>
                        <a:rPr lang="en-US" sz="1100" kern="100" dirty="0">
                          <a:effectLst/>
                        </a:rPr>
                        <a:t>45.36%</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2916" marR="62916" marT="0" marB="0"/>
                </a:tc>
                <a:tc>
                  <a:txBody>
                    <a:bodyPr/>
                    <a:lstStyle/>
                    <a:p>
                      <a:pPr>
                        <a:lnSpc>
                          <a:spcPts val="2000"/>
                        </a:lnSpc>
                        <a:spcAft>
                          <a:spcPts val="0"/>
                        </a:spcAft>
                      </a:pPr>
                      <a:r>
                        <a:rPr lang="en-US" sz="1100" kern="100" dirty="0">
                          <a:effectLst/>
                        </a:rPr>
                        <a:t>11.68%</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2916" marR="62916" marT="0" marB="0"/>
                </a:tc>
                <a:tc>
                  <a:txBody>
                    <a:bodyPr/>
                    <a:lstStyle/>
                    <a:p>
                      <a:pPr>
                        <a:lnSpc>
                          <a:spcPts val="2000"/>
                        </a:lnSpc>
                        <a:spcAft>
                          <a:spcPts val="0"/>
                        </a:spcAft>
                      </a:pPr>
                      <a:r>
                        <a:rPr lang="en-US" sz="1100" kern="100" dirty="0">
                          <a:effectLst/>
                        </a:rPr>
                        <a:t>33.68%</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2916" marR="62916" marT="0" marB="0"/>
                </a:tc>
                <a:extLst>
                  <a:ext uri="{0D108BD9-81ED-4DB2-BD59-A6C34878D82A}">
                    <a16:rowId xmlns:a16="http://schemas.microsoft.com/office/drawing/2014/main" val="3695367171"/>
                  </a:ext>
                </a:extLst>
              </a:tr>
              <a:tr h="458483">
                <a:tc>
                  <a:txBody>
                    <a:bodyPr/>
                    <a:lstStyle/>
                    <a:p>
                      <a:pPr>
                        <a:lnSpc>
                          <a:spcPts val="2000"/>
                        </a:lnSpc>
                        <a:spcAft>
                          <a:spcPts val="0"/>
                        </a:spcAft>
                      </a:pPr>
                      <a:r>
                        <a:rPr lang="zh-CN" sz="1100" kern="100" dirty="0">
                          <a:effectLst/>
                        </a:rPr>
                        <a:t>曼哈顿街区</a:t>
                      </a:r>
                    </a:p>
                    <a:p>
                      <a:pPr>
                        <a:lnSpc>
                          <a:spcPts val="2000"/>
                        </a:lnSpc>
                        <a:spcAft>
                          <a:spcPts val="0"/>
                        </a:spcAft>
                      </a:pPr>
                      <a:r>
                        <a:rPr lang="zh-CN" sz="1100" kern="100" dirty="0">
                          <a:effectLst/>
                        </a:rPr>
                        <a:t>消息触发概率</a:t>
                      </a:r>
                      <a:r>
                        <a:rPr lang="en-US" sz="1100" kern="100" dirty="0">
                          <a:effectLst/>
                        </a:rPr>
                        <a:t>0.01</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2916" marR="62916" marT="0" marB="0"/>
                </a:tc>
                <a:tc>
                  <a:txBody>
                    <a:bodyPr/>
                    <a:lstStyle/>
                    <a:p>
                      <a:pPr>
                        <a:lnSpc>
                          <a:spcPts val="2000"/>
                        </a:lnSpc>
                        <a:spcAft>
                          <a:spcPts val="0"/>
                        </a:spcAft>
                      </a:pPr>
                      <a:r>
                        <a:rPr lang="en-US" sz="1100" kern="100">
                          <a:effectLst/>
                        </a:rPr>
                        <a:t>67.03%</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2916" marR="62916" marT="0" marB="0"/>
                </a:tc>
                <a:tc>
                  <a:txBody>
                    <a:bodyPr/>
                    <a:lstStyle/>
                    <a:p>
                      <a:pPr>
                        <a:lnSpc>
                          <a:spcPts val="2000"/>
                        </a:lnSpc>
                        <a:spcAft>
                          <a:spcPts val="0"/>
                        </a:spcAft>
                      </a:pPr>
                      <a:r>
                        <a:rPr lang="en-US" sz="1100" kern="100" dirty="0">
                          <a:effectLst/>
                        </a:rPr>
                        <a:t>52.39%</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2916" marR="62916" marT="0" marB="0"/>
                </a:tc>
                <a:tc>
                  <a:txBody>
                    <a:bodyPr/>
                    <a:lstStyle/>
                    <a:p>
                      <a:pPr>
                        <a:lnSpc>
                          <a:spcPts val="2000"/>
                        </a:lnSpc>
                        <a:spcAft>
                          <a:spcPts val="0"/>
                        </a:spcAft>
                      </a:pPr>
                      <a:r>
                        <a:rPr lang="en-US" sz="1100" kern="100" dirty="0">
                          <a:effectLst/>
                        </a:rPr>
                        <a:t>14.64%</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2916" marR="62916" marT="0" marB="0"/>
                </a:tc>
                <a:extLst>
                  <a:ext uri="{0D108BD9-81ED-4DB2-BD59-A6C34878D82A}">
                    <a16:rowId xmlns:a16="http://schemas.microsoft.com/office/drawing/2014/main" val="3313514193"/>
                  </a:ext>
                </a:extLst>
              </a:tr>
              <a:tr h="458483">
                <a:tc>
                  <a:txBody>
                    <a:bodyPr/>
                    <a:lstStyle/>
                    <a:p>
                      <a:pPr>
                        <a:lnSpc>
                          <a:spcPts val="2000"/>
                        </a:lnSpc>
                        <a:spcAft>
                          <a:spcPts val="0"/>
                        </a:spcAft>
                      </a:pPr>
                      <a:r>
                        <a:rPr lang="zh-CN" sz="1100" kern="100" dirty="0">
                          <a:effectLst/>
                        </a:rPr>
                        <a:t>曼哈顿街区</a:t>
                      </a:r>
                    </a:p>
                    <a:p>
                      <a:pPr>
                        <a:lnSpc>
                          <a:spcPts val="2000"/>
                        </a:lnSpc>
                        <a:spcAft>
                          <a:spcPts val="0"/>
                        </a:spcAft>
                      </a:pPr>
                      <a:r>
                        <a:rPr lang="zh-CN" sz="1100" kern="100" dirty="0">
                          <a:effectLst/>
                        </a:rPr>
                        <a:t>消息触发概率</a:t>
                      </a:r>
                      <a:r>
                        <a:rPr lang="en-US" sz="1100" kern="100" dirty="0">
                          <a:effectLst/>
                        </a:rPr>
                        <a:t>0.001</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2916" marR="62916" marT="0" marB="0"/>
                </a:tc>
                <a:tc>
                  <a:txBody>
                    <a:bodyPr/>
                    <a:lstStyle/>
                    <a:p>
                      <a:pPr>
                        <a:lnSpc>
                          <a:spcPts val="2000"/>
                        </a:lnSpc>
                        <a:spcAft>
                          <a:spcPts val="0"/>
                        </a:spcAft>
                      </a:pPr>
                      <a:r>
                        <a:rPr lang="en-US" sz="1100" kern="100" dirty="0">
                          <a:effectLst/>
                        </a:rPr>
                        <a:t>87.80%</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2916" marR="62916" marT="0" marB="0"/>
                </a:tc>
                <a:tc>
                  <a:txBody>
                    <a:bodyPr/>
                    <a:lstStyle/>
                    <a:p>
                      <a:pPr>
                        <a:lnSpc>
                          <a:spcPts val="2000"/>
                        </a:lnSpc>
                        <a:spcAft>
                          <a:spcPts val="0"/>
                        </a:spcAft>
                      </a:pPr>
                      <a:r>
                        <a:rPr lang="en-US" sz="1100" kern="100" dirty="0">
                          <a:effectLst/>
                        </a:rPr>
                        <a:t>83.03%</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2916" marR="62916" marT="0" marB="0"/>
                </a:tc>
                <a:tc>
                  <a:txBody>
                    <a:bodyPr/>
                    <a:lstStyle/>
                    <a:p>
                      <a:pPr>
                        <a:lnSpc>
                          <a:spcPts val="2000"/>
                        </a:lnSpc>
                        <a:spcAft>
                          <a:spcPts val="0"/>
                        </a:spcAft>
                      </a:pPr>
                      <a:r>
                        <a:rPr lang="en-US" sz="1100" kern="100" dirty="0">
                          <a:effectLst/>
                        </a:rPr>
                        <a:t>4.77%</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2916" marR="62916" marT="0" marB="0"/>
                </a:tc>
                <a:extLst>
                  <a:ext uri="{0D108BD9-81ED-4DB2-BD59-A6C34878D82A}">
                    <a16:rowId xmlns:a16="http://schemas.microsoft.com/office/drawing/2014/main" val="1962084365"/>
                  </a:ext>
                </a:extLst>
              </a:tr>
              <a:tr h="458483">
                <a:tc>
                  <a:txBody>
                    <a:bodyPr/>
                    <a:lstStyle/>
                    <a:p>
                      <a:pPr>
                        <a:lnSpc>
                          <a:spcPts val="2000"/>
                        </a:lnSpc>
                        <a:spcAft>
                          <a:spcPts val="0"/>
                        </a:spcAft>
                      </a:pPr>
                      <a:r>
                        <a:rPr lang="zh-CN" sz="1100" kern="100">
                          <a:effectLst/>
                        </a:rPr>
                        <a:t>高速公路</a:t>
                      </a:r>
                    </a:p>
                    <a:p>
                      <a:pPr>
                        <a:lnSpc>
                          <a:spcPts val="2000"/>
                        </a:lnSpc>
                        <a:spcAft>
                          <a:spcPts val="0"/>
                        </a:spcAft>
                      </a:pPr>
                      <a:r>
                        <a:rPr lang="zh-CN" sz="1100" kern="100">
                          <a:effectLst/>
                        </a:rPr>
                        <a:t>消息触发概率</a:t>
                      </a:r>
                      <a:r>
                        <a:rPr lang="en-US" sz="1100" kern="100">
                          <a:effectLst/>
                        </a:rPr>
                        <a:t>0.1</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2916" marR="62916" marT="0" marB="0"/>
                </a:tc>
                <a:tc>
                  <a:txBody>
                    <a:bodyPr/>
                    <a:lstStyle/>
                    <a:p>
                      <a:pPr>
                        <a:lnSpc>
                          <a:spcPts val="2000"/>
                        </a:lnSpc>
                        <a:spcAft>
                          <a:spcPts val="0"/>
                        </a:spcAft>
                      </a:pPr>
                      <a:r>
                        <a:rPr lang="en-US" sz="1100" kern="100">
                          <a:effectLst/>
                        </a:rPr>
                        <a:t>79.29%</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2916" marR="62916" marT="0" marB="0"/>
                </a:tc>
                <a:tc>
                  <a:txBody>
                    <a:bodyPr/>
                    <a:lstStyle/>
                    <a:p>
                      <a:pPr>
                        <a:lnSpc>
                          <a:spcPts val="2000"/>
                        </a:lnSpc>
                        <a:spcAft>
                          <a:spcPts val="0"/>
                        </a:spcAft>
                      </a:pPr>
                      <a:r>
                        <a:rPr lang="en-US" sz="1100" kern="100">
                          <a:effectLst/>
                        </a:rPr>
                        <a:t>61.44%</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2916" marR="62916" marT="0" marB="0"/>
                </a:tc>
                <a:tc>
                  <a:txBody>
                    <a:bodyPr/>
                    <a:lstStyle/>
                    <a:p>
                      <a:pPr>
                        <a:lnSpc>
                          <a:spcPts val="2000"/>
                        </a:lnSpc>
                        <a:spcAft>
                          <a:spcPts val="0"/>
                        </a:spcAft>
                      </a:pPr>
                      <a:r>
                        <a:rPr lang="en-US" sz="1100" kern="100">
                          <a:effectLst/>
                        </a:rPr>
                        <a:t>17.85%</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2916" marR="62916" marT="0" marB="0"/>
                </a:tc>
                <a:extLst>
                  <a:ext uri="{0D108BD9-81ED-4DB2-BD59-A6C34878D82A}">
                    <a16:rowId xmlns:a16="http://schemas.microsoft.com/office/drawing/2014/main" val="3040982545"/>
                  </a:ext>
                </a:extLst>
              </a:tr>
              <a:tr h="458483">
                <a:tc>
                  <a:txBody>
                    <a:bodyPr/>
                    <a:lstStyle/>
                    <a:p>
                      <a:pPr>
                        <a:lnSpc>
                          <a:spcPts val="2000"/>
                        </a:lnSpc>
                        <a:spcAft>
                          <a:spcPts val="0"/>
                        </a:spcAft>
                      </a:pPr>
                      <a:r>
                        <a:rPr lang="zh-CN" sz="1100" kern="100">
                          <a:effectLst/>
                        </a:rPr>
                        <a:t>高速公路</a:t>
                      </a:r>
                    </a:p>
                    <a:p>
                      <a:pPr>
                        <a:lnSpc>
                          <a:spcPts val="2000"/>
                        </a:lnSpc>
                        <a:spcAft>
                          <a:spcPts val="0"/>
                        </a:spcAft>
                      </a:pPr>
                      <a:r>
                        <a:rPr lang="zh-CN" sz="1100" kern="100">
                          <a:effectLst/>
                        </a:rPr>
                        <a:t>消息触发概率</a:t>
                      </a:r>
                      <a:r>
                        <a:rPr lang="en-US" sz="1100" kern="100">
                          <a:effectLst/>
                        </a:rPr>
                        <a:t>0.01</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2916" marR="62916" marT="0" marB="0"/>
                </a:tc>
                <a:tc>
                  <a:txBody>
                    <a:bodyPr/>
                    <a:lstStyle/>
                    <a:p>
                      <a:pPr>
                        <a:lnSpc>
                          <a:spcPts val="2000"/>
                        </a:lnSpc>
                        <a:spcAft>
                          <a:spcPts val="0"/>
                        </a:spcAft>
                      </a:pPr>
                      <a:r>
                        <a:rPr lang="en-US" sz="1100" kern="100">
                          <a:effectLst/>
                        </a:rPr>
                        <a:t>88.79%</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2916" marR="62916" marT="0" marB="0"/>
                </a:tc>
                <a:tc>
                  <a:txBody>
                    <a:bodyPr/>
                    <a:lstStyle/>
                    <a:p>
                      <a:pPr>
                        <a:lnSpc>
                          <a:spcPts val="2000"/>
                        </a:lnSpc>
                        <a:spcAft>
                          <a:spcPts val="0"/>
                        </a:spcAft>
                      </a:pPr>
                      <a:r>
                        <a:rPr lang="en-US" sz="1100" kern="100">
                          <a:effectLst/>
                        </a:rPr>
                        <a:t>81.17%</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2916" marR="62916" marT="0" marB="0"/>
                </a:tc>
                <a:tc>
                  <a:txBody>
                    <a:bodyPr/>
                    <a:lstStyle/>
                    <a:p>
                      <a:pPr>
                        <a:lnSpc>
                          <a:spcPts val="2000"/>
                        </a:lnSpc>
                        <a:spcAft>
                          <a:spcPts val="0"/>
                        </a:spcAft>
                      </a:pPr>
                      <a:r>
                        <a:rPr lang="en-US" sz="1100" kern="100">
                          <a:effectLst/>
                        </a:rPr>
                        <a:t>7.62%</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2916" marR="62916" marT="0" marB="0"/>
                </a:tc>
                <a:extLst>
                  <a:ext uri="{0D108BD9-81ED-4DB2-BD59-A6C34878D82A}">
                    <a16:rowId xmlns:a16="http://schemas.microsoft.com/office/drawing/2014/main" val="2819096186"/>
                  </a:ext>
                </a:extLst>
              </a:tr>
              <a:tr h="458483">
                <a:tc>
                  <a:txBody>
                    <a:bodyPr/>
                    <a:lstStyle/>
                    <a:p>
                      <a:pPr>
                        <a:lnSpc>
                          <a:spcPts val="2000"/>
                        </a:lnSpc>
                        <a:spcAft>
                          <a:spcPts val="0"/>
                        </a:spcAft>
                      </a:pPr>
                      <a:r>
                        <a:rPr lang="zh-CN" sz="1100" kern="100" dirty="0">
                          <a:effectLst/>
                        </a:rPr>
                        <a:t>高速公路</a:t>
                      </a:r>
                    </a:p>
                    <a:p>
                      <a:pPr>
                        <a:lnSpc>
                          <a:spcPts val="2000"/>
                        </a:lnSpc>
                        <a:spcAft>
                          <a:spcPts val="0"/>
                        </a:spcAft>
                      </a:pPr>
                      <a:r>
                        <a:rPr lang="zh-CN" sz="1100" kern="100" dirty="0">
                          <a:effectLst/>
                        </a:rPr>
                        <a:t>消息触发概率</a:t>
                      </a:r>
                      <a:r>
                        <a:rPr lang="en-US" sz="1100" kern="100" dirty="0">
                          <a:effectLst/>
                        </a:rPr>
                        <a:t>0.001</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2916" marR="62916" marT="0" marB="0"/>
                </a:tc>
                <a:tc>
                  <a:txBody>
                    <a:bodyPr/>
                    <a:lstStyle/>
                    <a:p>
                      <a:pPr>
                        <a:lnSpc>
                          <a:spcPts val="2000"/>
                        </a:lnSpc>
                        <a:spcAft>
                          <a:spcPts val="0"/>
                        </a:spcAft>
                      </a:pPr>
                      <a:r>
                        <a:rPr lang="en-US" sz="1100" kern="100">
                          <a:effectLst/>
                        </a:rPr>
                        <a:t>91.06%</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2916" marR="62916" marT="0" marB="0"/>
                </a:tc>
                <a:tc>
                  <a:txBody>
                    <a:bodyPr/>
                    <a:lstStyle/>
                    <a:p>
                      <a:pPr>
                        <a:lnSpc>
                          <a:spcPts val="2000"/>
                        </a:lnSpc>
                        <a:spcAft>
                          <a:spcPts val="0"/>
                        </a:spcAft>
                      </a:pPr>
                      <a:r>
                        <a:rPr lang="en-US" sz="1100" kern="100">
                          <a:effectLst/>
                        </a:rPr>
                        <a:t>88.68%</a:t>
                      </a:r>
                      <a:endParaRPr lang="zh-CN" sz="1100" kern="100">
                        <a:effectLst/>
                        <a:latin typeface="Times New Roman" panose="02020603050405020304" pitchFamily="18" charset="0"/>
                        <a:ea typeface="宋体" panose="02010600030101010101" pitchFamily="2" charset="-122"/>
                        <a:cs typeface="Times New Roman" panose="02020603050405020304" pitchFamily="18" charset="0"/>
                      </a:endParaRPr>
                    </a:p>
                  </a:txBody>
                  <a:tcPr marL="62916" marR="62916" marT="0" marB="0"/>
                </a:tc>
                <a:tc>
                  <a:txBody>
                    <a:bodyPr/>
                    <a:lstStyle/>
                    <a:p>
                      <a:pPr>
                        <a:lnSpc>
                          <a:spcPts val="2000"/>
                        </a:lnSpc>
                        <a:spcAft>
                          <a:spcPts val="0"/>
                        </a:spcAft>
                      </a:pPr>
                      <a:r>
                        <a:rPr lang="en-US" sz="1100" kern="100" dirty="0">
                          <a:effectLst/>
                        </a:rPr>
                        <a:t>2.38%</a:t>
                      </a:r>
                      <a:endParaRPr lang="zh-CN" sz="1100" kern="100" dirty="0">
                        <a:effectLst/>
                        <a:latin typeface="Times New Roman" panose="02020603050405020304" pitchFamily="18" charset="0"/>
                        <a:ea typeface="宋体" panose="02010600030101010101" pitchFamily="2" charset="-122"/>
                        <a:cs typeface="Times New Roman" panose="02020603050405020304" pitchFamily="18" charset="0"/>
                      </a:endParaRPr>
                    </a:p>
                  </a:txBody>
                  <a:tcPr marL="62916" marR="62916" marT="0" marB="0"/>
                </a:tc>
                <a:extLst>
                  <a:ext uri="{0D108BD9-81ED-4DB2-BD59-A6C34878D82A}">
                    <a16:rowId xmlns:a16="http://schemas.microsoft.com/office/drawing/2014/main" val="1853502084"/>
                  </a:ext>
                </a:extLst>
              </a:tr>
            </a:tbl>
          </a:graphicData>
        </a:graphic>
      </p:graphicFrame>
      <p:sp>
        <p:nvSpPr>
          <p:cNvPr id="3" name="矩形 2"/>
          <p:cNvSpPr/>
          <p:nvPr/>
        </p:nvSpPr>
        <p:spPr>
          <a:xfrm>
            <a:off x="5469777" y="298290"/>
            <a:ext cx="1681871" cy="307777"/>
          </a:xfrm>
          <a:prstGeom prst="rect">
            <a:avLst/>
          </a:prstGeom>
        </p:spPr>
        <p:txBody>
          <a:bodyPr wrap="none">
            <a:spAutoFit/>
          </a:bodyPr>
          <a:lstStyle/>
          <a:p>
            <a:r>
              <a:rPr lang="zh-CN" altLang="zh-CN" sz="1400" dirty="0">
                <a:latin typeface="Times New Roman" panose="02020603050405020304" pitchFamily="18" charset="0"/>
                <a:cs typeface="Times New Roman" panose="02020603050405020304" pitchFamily="18" charset="0"/>
              </a:rPr>
              <a:t>路由协议</a:t>
            </a:r>
            <a:r>
              <a:rPr lang="en-US" altLang="zh-CN" sz="1400" dirty="0">
                <a:latin typeface="Times New Roman" panose="02020603050405020304" pitchFamily="18" charset="0"/>
              </a:rPr>
              <a:t>RR</a:t>
            </a:r>
            <a:r>
              <a:rPr lang="zh-CN" altLang="zh-CN" sz="1400" dirty="0">
                <a:latin typeface="Times New Roman" panose="02020603050405020304" pitchFamily="18" charset="0"/>
                <a:cs typeface="Times New Roman" panose="02020603050405020304" pitchFamily="18" charset="0"/>
              </a:rPr>
              <a:t>统计表</a:t>
            </a:r>
            <a:endParaRPr lang="zh-CN" altLang="en-US" dirty="0"/>
          </a:p>
        </p:txBody>
      </p:sp>
      <p:sp>
        <p:nvSpPr>
          <p:cNvPr id="4" name="矩形 3"/>
          <p:cNvSpPr/>
          <p:nvPr/>
        </p:nvSpPr>
        <p:spPr>
          <a:xfrm>
            <a:off x="371139" y="1371894"/>
            <a:ext cx="2579552" cy="307777"/>
          </a:xfrm>
          <a:prstGeom prst="rect">
            <a:avLst/>
          </a:prstGeom>
        </p:spPr>
        <p:txBody>
          <a:bodyPr wrap="none">
            <a:spAutoFit/>
          </a:bodyPr>
          <a:lstStyle/>
          <a:p>
            <a:r>
              <a:rPr lang="zh-CN" altLang="zh-CN" sz="1400" dirty="0">
                <a:latin typeface="Times New Roman" panose="02020603050405020304" pitchFamily="18" charset="0"/>
                <a:cs typeface="Times New Roman" panose="02020603050405020304" pitchFamily="18" charset="0"/>
              </a:rPr>
              <a:t>成功接收率</a:t>
            </a:r>
            <a:r>
              <a:rPr lang="en-US" altLang="zh-CN" sz="1400" dirty="0">
                <a:latin typeface="Times New Roman" panose="02020603050405020304" pitchFamily="18" charset="0"/>
              </a:rPr>
              <a:t>RR</a:t>
            </a:r>
            <a:r>
              <a:rPr lang="zh-CN" altLang="zh-CN" sz="1400" dirty="0">
                <a:latin typeface="Times New Roman" panose="02020603050405020304" pitchFamily="18" charset="0"/>
                <a:cs typeface="Times New Roman" panose="02020603050405020304" pitchFamily="18" charset="0"/>
              </a:rPr>
              <a:t>的计算公式如下</a:t>
            </a:r>
            <a:endParaRPr lang="zh-CN" altLang="en-US" dirty="0"/>
          </a:p>
        </p:txBody>
      </p:sp>
      <p:graphicFrame>
        <p:nvGraphicFramePr>
          <p:cNvPr id="6" name="对象 5"/>
          <p:cNvGraphicFramePr>
            <a:graphicFrameLocks noChangeAspect="1"/>
          </p:cNvGraphicFramePr>
          <p:nvPr>
            <p:extLst>
              <p:ext uri="{D42A27DB-BD31-4B8C-83A1-F6EECF244321}">
                <p14:modId xmlns:p14="http://schemas.microsoft.com/office/powerpoint/2010/main" val="467571833"/>
              </p:ext>
            </p:extLst>
          </p:nvPr>
        </p:nvGraphicFramePr>
        <p:xfrm>
          <a:off x="1275557" y="2104463"/>
          <a:ext cx="587375" cy="427038"/>
        </p:xfrm>
        <a:graphic>
          <a:graphicData uri="http://schemas.openxmlformats.org/presentationml/2006/ole">
            <mc:AlternateContent xmlns:mc="http://schemas.openxmlformats.org/markup-compatibility/2006">
              <mc:Choice xmlns:v="urn:schemas-microsoft-com:vml" Requires="v">
                <p:oleObj spid="_x0000_s29949" name="Equation" r:id="rId4" imgW="583947" imgH="431613" progId="Equation.DSMT4">
                  <p:embed/>
                </p:oleObj>
              </mc:Choice>
              <mc:Fallback>
                <p:oleObj name="Equation" r:id="rId4" imgW="583947" imgH="431613"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5557" y="2104463"/>
                        <a:ext cx="587375" cy="4270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841393318"/>
              </p:ext>
            </p:extLst>
          </p:nvPr>
        </p:nvGraphicFramePr>
        <p:xfrm>
          <a:off x="97469" y="2802504"/>
          <a:ext cx="228600" cy="228600"/>
        </p:xfrm>
        <a:graphic>
          <a:graphicData uri="http://schemas.openxmlformats.org/presentationml/2006/ole">
            <mc:AlternateContent xmlns:mc="http://schemas.openxmlformats.org/markup-compatibility/2006">
              <mc:Choice xmlns:v="urn:schemas-microsoft-com:vml" Requires="v">
                <p:oleObj spid="_x0000_s29950" name="Equation" r:id="rId6" imgW="228600" imgH="228600" progId="Equation.DSMT4">
                  <p:embed/>
                </p:oleObj>
              </mc:Choice>
              <mc:Fallback>
                <p:oleObj name="Equation" r:id="rId6" imgW="228600" imgH="228600" progId="Equation.DSMT4">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7469" y="2802504"/>
                        <a:ext cx="2286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矩形 8"/>
          <p:cNvSpPr/>
          <p:nvPr/>
        </p:nvSpPr>
        <p:spPr>
          <a:xfrm>
            <a:off x="231931" y="2762915"/>
            <a:ext cx="3236784" cy="307777"/>
          </a:xfrm>
          <a:prstGeom prst="rect">
            <a:avLst/>
          </a:prstGeom>
        </p:spPr>
        <p:txBody>
          <a:bodyPr wrap="none">
            <a:spAutoFit/>
          </a:bodyPr>
          <a:lstStyle/>
          <a:p>
            <a:r>
              <a:rPr lang="zh-CN" altLang="zh-CN" sz="1400" dirty="0">
                <a:latin typeface="Times New Roman" panose="02020603050405020304" pitchFamily="18" charset="0"/>
                <a:cs typeface="Times New Roman" panose="02020603050405020304" pitchFamily="18" charset="0"/>
              </a:rPr>
              <a:t>表示所有车辆成功接收的消息的总数目</a:t>
            </a:r>
            <a:endParaRPr lang="zh-CN" altLang="en-US" dirty="0"/>
          </a:p>
        </p:txBody>
      </p:sp>
      <p:graphicFrame>
        <p:nvGraphicFramePr>
          <p:cNvPr id="11" name="对象 10"/>
          <p:cNvGraphicFramePr>
            <a:graphicFrameLocks noChangeAspect="1"/>
          </p:cNvGraphicFramePr>
          <p:nvPr>
            <p:extLst>
              <p:ext uri="{D42A27DB-BD31-4B8C-83A1-F6EECF244321}">
                <p14:modId xmlns:p14="http://schemas.microsoft.com/office/powerpoint/2010/main" val="3177208449"/>
              </p:ext>
            </p:extLst>
          </p:nvPr>
        </p:nvGraphicFramePr>
        <p:xfrm>
          <a:off x="83656" y="3107240"/>
          <a:ext cx="228600" cy="228600"/>
        </p:xfrm>
        <a:graphic>
          <a:graphicData uri="http://schemas.openxmlformats.org/presentationml/2006/ole">
            <mc:AlternateContent xmlns:mc="http://schemas.openxmlformats.org/markup-compatibility/2006">
              <mc:Choice xmlns:v="urn:schemas-microsoft-com:vml" Requires="v">
                <p:oleObj spid="_x0000_s29951" name="Equation" r:id="rId8" imgW="228600" imgH="228600" progId="Equation.DSMT4">
                  <p:embed/>
                </p:oleObj>
              </mc:Choice>
              <mc:Fallback>
                <p:oleObj name="Equation" r:id="rId8" imgW="228600" imgH="228600" progId="Equation.DSMT4">
                  <p:embed/>
                  <p:pic>
                    <p:nvPicPr>
                      <p:cNvPr id="0" name="Object 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3656" y="3107240"/>
                        <a:ext cx="2286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矩形 11"/>
          <p:cNvSpPr/>
          <p:nvPr/>
        </p:nvSpPr>
        <p:spPr>
          <a:xfrm>
            <a:off x="207203" y="3067651"/>
            <a:ext cx="2877711" cy="307777"/>
          </a:xfrm>
          <a:prstGeom prst="rect">
            <a:avLst/>
          </a:prstGeom>
        </p:spPr>
        <p:txBody>
          <a:bodyPr wrap="none">
            <a:spAutoFit/>
          </a:bodyPr>
          <a:lstStyle/>
          <a:p>
            <a:r>
              <a:rPr lang="zh-CN" altLang="zh-CN" sz="1400" dirty="0">
                <a:latin typeface="Times New Roman" panose="02020603050405020304" pitchFamily="18" charset="0"/>
                <a:cs typeface="Times New Roman" panose="02020603050405020304" pitchFamily="18" charset="0"/>
              </a:rPr>
              <a:t>表示所有车辆产生的消息的总数目</a:t>
            </a:r>
            <a:endParaRPr lang="zh-CN" altLang="en-US" dirty="0"/>
          </a:p>
        </p:txBody>
      </p:sp>
      <p:grpSp>
        <p:nvGrpSpPr>
          <p:cNvPr id="77" name="Group 16"/>
          <p:cNvGrpSpPr>
            <a:grpSpLocks noChangeAspect="1"/>
          </p:cNvGrpSpPr>
          <p:nvPr/>
        </p:nvGrpSpPr>
        <p:grpSpPr bwMode="auto">
          <a:xfrm>
            <a:off x="484544" y="4433967"/>
            <a:ext cx="255849" cy="390107"/>
            <a:chOff x="4481" y="3175"/>
            <a:chExt cx="404" cy="616"/>
          </a:xfrm>
        </p:grpSpPr>
        <p:sp>
          <p:nvSpPr>
            <p:cNvPr id="78" name="AutoShape 15"/>
            <p:cNvSpPr>
              <a:spLocks noChangeAspect="1" noChangeArrowheads="1" noTextEdit="1"/>
            </p:cNvSpPr>
            <p:nvPr/>
          </p:nvSpPr>
          <p:spPr bwMode="auto">
            <a:xfrm>
              <a:off x="4481" y="3177"/>
              <a:ext cx="404" cy="6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79" name="Freeform 17"/>
            <p:cNvSpPr>
              <a:spLocks noEditPoints="1"/>
            </p:cNvSpPr>
            <p:nvPr/>
          </p:nvSpPr>
          <p:spPr bwMode="auto">
            <a:xfrm>
              <a:off x="4481" y="3175"/>
              <a:ext cx="404" cy="616"/>
            </a:xfrm>
            <a:custGeom>
              <a:avLst/>
              <a:gdLst>
                <a:gd name="T0" fmla="*/ 42 w 195"/>
                <a:gd name="T1" fmla="*/ 257 h 299"/>
                <a:gd name="T2" fmla="*/ 163 w 195"/>
                <a:gd name="T3" fmla="*/ 253 h 299"/>
                <a:gd name="T4" fmla="*/ 118 w 195"/>
                <a:gd name="T5" fmla="*/ 163 h 299"/>
                <a:gd name="T6" fmla="*/ 2 w 195"/>
                <a:gd name="T7" fmla="*/ 159 h 299"/>
                <a:gd name="T8" fmla="*/ 74 w 195"/>
                <a:gd name="T9" fmla="*/ 286 h 299"/>
                <a:gd name="T10" fmla="*/ 117 w 195"/>
                <a:gd name="T11" fmla="*/ 180 h 299"/>
                <a:gd name="T12" fmla="*/ 144 w 195"/>
                <a:gd name="T13" fmla="*/ 184 h 299"/>
                <a:gd name="T14" fmla="*/ 151 w 195"/>
                <a:gd name="T15" fmla="*/ 92 h 299"/>
                <a:gd name="T16" fmla="*/ 157 w 195"/>
                <a:gd name="T17" fmla="*/ 63 h 299"/>
                <a:gd name="T18" fmla="*/ 33 w 195"/>
                <a:gd name="T19" fmla="*/ 175 h 299"/>
                <a:gd name="T20" fmla="*/ 57 w 195"/>
                <a:gd name="T21" fmla="*/ 195 h 299"/>
                <a:gd name="T22" fmla="*/ 61 w 195"/>
                <a:gd name="T23" fmla="*/ 231 h 299"/>
                <a:gd name="T24" fmla="*/ 159 w 195"/>
                <a:gd name="T25" fmla="*/ 249 h 299"/>
                <a:gd name="T26" fmla="*/ 45 w 195"/>
                <a:gd name="T27" fmla="*/ 63 h 299"/>
                <a:gd name="T28" fmla="*/ 45 w 195"/>
                <a:gd name="T29" fmla="*/ 247 h 299"/>
                <a:gd name="T30" fmla="*/ 149 w 195"/>
                <a:gd name="T31" fmla="*/ 136 h 299"/>
                <a:gd name="T32" fmla="*/ 126 w 195"/>
                <a:gd name="T33" fmla="*/ 220 h 299"/>
                <a:gd name="T34" fmla="*/ 134 w 195"/>
                <a:gd name="T35" fmla="*/ 238 h 299"/>
                <a:gd name="T36" fmla="*/ 161 w 195"/>
                <a:gd name="T37" fmla="*/ 70 h 299"/>
                <a:gd name="T38" fmla="*/ 57 w 195"/>
                <a:gd name="T39" fmla="*/ 119 h 299"/>
                <a:gd name="T40" fmla="*/ 162 w 195"/>
                <a:gd name="T41" fmla="*/ 85 h 299"/>
                <a:gd name="T42" fmla="*/ 52 w 195"/>
                <a:gd name="T43" fmla="*/ 59 h 299"/>
                <a:gd name="T44" fmla="*/ 145 w 195"/>
                <a:gd name="T45" fmla="*/ 76 h 299"/>
                <a:gd name="T46" fmla="*/ 39 w 195"/>
                <a:gd name="T47" fmla="*/ 154 h 299"/>
                <a:gd name="T48" fmla="*/ 98 w 195"/>
                <a:gd name="T49" fmla="*/ 268 h 299"/>
                <a:gd name="T50" fmla="*/ 157 w 195"/>
                <a:gd name="T51" fmla="*/ 110 h 299"/>
                <a:gd name="T52" fmla="*/ 26 w 195"/>
                <a:gd name="T53" fmla="*/ 153 h 299"/>
                <a:gd name="T54" fmla="*/ 92 w 195"/>
                <a:gd name="T55" fmla="*/ 28 h 299"/>
                <a:gd name="T56" fmla="*/ 68 w 195"/>
                <a:gd name="T57" fmla="*/ 279 h 299"/>
                <a:gd name="T58" fmla="*/ 52 w 195"/>
                <a:gd name="T59" fmla="*/ 217 h 299"/>
                <a:gd name="T60" fmla="*/ 19 w 195"/>
                <a:gd name="T61" fmla="*/ 100 h 299"/>
                <a:gd name="T62" fmla="*/ 23 w 195"/>
                <a:gd name="T63" fmla="*/ 161 h 299"/>
                <a:gd name="T64" fmla="*/ 80 w 195"/>
                <a:gd name="T65" fmla="*/ 280 h 299"/>
                <a:gd name="T66" fmla="*/ 65 w 195"/>
                <a:gd name="T67" fmla="*/ 268 h 299"/>
                <a:gd name="T68" fmla="*/ 22 w 195"/>
                <a:gd name="T69" fmla="*/ 204 h 299"/>
                <a:gd name="T70" fmla="*/ 59 w 195"/>
                <a:gd name="T71" fmla="*/ 242 h 299"/>
                <a:gd name="T72" fmla="*/ 24 w 195"/>
                <a:gd name="T73" fmla="*/ 164 h 299"/>
                <a:gd name="T74" fmla="*/ 138 w 195"/>
                <a:gd name="T75" fmla="*/ 27 h 299"/>
                <a:gd name="T76" fmla="*/ 120 w 195"/>
                <a:gd name="T77" fmla="*/ 43 h 299"/>
                <a:gd name="T78" fmla="*/ 30 w 195"/>
                <a:gd name="T79" fmla="*/ 238 h 299"/>
                <a:gd name="T80" fmla="*/ 98 w 195"/>
                <a:gd name="T81" fmla="*/ 257 h 299"/>
                <a:gd name="T82" fmla="*/ 45 w 195"/>
                <a:gd name="T83" fmla="*/ 97 h 299"/>
                <a:gd name="T84" fmla="*/ 129 w 195"/>
                <a:gd name="T85" fmla="*/ 80 h 299"/>
                <a:gd name="T86" fmla="*/ 126 w 195"/>
                <a:gd name="T87" fmla="*/ 243 h 299"/>
                <a:gd name="T88" fmla="*/ 116 w 195"/>
                <a:gd name="T89" fmla="*/ 267 h 299"/>
                <a:gd name="T90" fmla="*/ 59 w 195"/>
                <a:gd name="T91" fmla="*/ 263 h 299"/>
                <a:gd name="T92" fmla="*/ 142 w 195"/>
                <a:gd name="T93" fmla="*/ 110 h 299"/>
                <a:gd name="T94" fmla="*/ 65 w 195"/>
                <a:gd name="T95" fmla="*/ 86 h 299"/>
                <a:gd name="T96" fmla="*/ 45 w 195"/>
                <a:gd name="T97" fmla="*/ 187 h 299"/>
                <a:gd name="T98" fmla="*/ 138 w 195"/>
                <a:gd name="T99" fmla="*/ 35 h 299"/>
                <a:gd name="T100" fmla="*/ 117 w 195"/>
                <a:gd name="T101" fmla="*/ 28 h 299"/>
                <a:gd name="T102" fmla="*/ 91 w 195"/>
                <a:gd name="T103" fmla="*/ 277 h 299"/>
                <a:gd name="T104" fmla="*/ 179 w 195"/>
                <a:gd name="T105" fmla="*/ 121 h 299"/>
                <a:gd name="T106" fmla="*/ 101 w 195"/>
                <a:gd name="T107" fmla="*/ 204 h 299"/>
                <a:gd name="T108" fmla="*/ 29 w 195"/>
                <a:gd name="T109" fmla="*/ 203 h 299"/>
                <a:gd name="T110" fmla="*/ 147 w 195"/>
                <a:gd name="T111" fmla="*/ 232 h 299"/>
                <a:gd name="T112" fmla="*/ 43 w 195"/>
                <a:gd name="T113" fmla="*/ 53 h 299"/>
                <a:gd name="T114" fmla="*/ 168 w 195"/>
                <a:gd name="T115" fmla="*/ 189 h 299"/>
                <a:gd name="T116" fmla="*/ 145 w 195"/>
                <a:gd name="T117" fmla="*/ 273 h 299"/>
                <a:gd name="T118" fmla="*/ 148 w 195"/>
                <a:gd name="T119" fmla="*/ 23 h 299"/>
                <a:gd name="T120" fmla="*/ 53 w 195"/>
                <a:gd name="T121" fmla="*/ 180 h 299"/>
                <a:gd name="T122" fmla="*/ 17 w 195"/>
                <a:gd name="T123" fmla="*/ 15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5" h="299">
                  <a:moveTo>
                    <a:pt x="195" y="126"/>
                  </a:moveTo>
                  <a:cubicBezTo>
                    <a:pt x="195" y="132"/>
                    <a:pt x="195" y="139"/>
                    <a:pt x="194" y="145"/>
                  </a:cubicBezTo>
                  <a:cubicBezTo>
                    <a:pt x="194" y="150"/>
                    <a:pt x="194" y="156"/>
                    <a:pt x="193" y="162"/>
                  </a:cubicBezTo>
                  <a:cubicBezTo>
                    <a:pt x="192" y="169"/>
                    <a:pt x="192" y="175"/>
                    <a:pt x="191" y="182"/>
                  </a:cubicBezTo>
                  <a:cubicBezTo>
                    <a:pt x="190" y="190"/>
                    <a:pt x="189" y="198"/>
                    <a:pt x="187" y="205"/>
                  </a:cubicBezTo>
                  <a:cubicBezTo>
                    <a:pt x="184" y="219"/>
                    <a:pt x="180" y="232"/>
                    <a:pt x="175" y="245"/>
                  </a:cubicBezTo>
                  <a:cubicBezTo>
                    <a:pt x="172" y="252"/>
                    <a:pt x="168" y="258"/>
                    <a:pt x="163" y="264"/>
                  </a:cubicBezTo>
                  <a:cubicBezTo>
                    <a:pt x="159" y="270"/>
                    <a:pt x="153" y="276"/>
                    <a:pt x="147" y="280"/>
                  </a:cubicBezTo>
                  <a:cubicBezTo>
                    <a:pt x="146" y="280"/>
                    <a:pt x="145" y="281"/>
                    <a:pt x="144" y="282"/>
                  </a:cubicBezTo>
                  <a:cubicBezTo>
                    <a:pt x="138" y="287"/>
                    <a:pt x="131" y="291"/>
                    <a:pt x="123" y="294"/>
                  </a:cubicBezTo>
                  <a:cubicBezTo>
                    <a:pt x="117" y="297"/>
                    <a:pt x="111" y="298"/>
                    <a:pt x="105" y="298"/>
                  </a:cubicBezTo>
                  <a:cubicBezTo>
                    <a:pt x="101" y="298"/>
                    <a:pt x="98" y="299"/>
                    <a:pt x="95" y="298"/>
                  </a:cubicBezTo>
                  <a:cubicBezTo>
                    <a:pt x="86" y="298"/>
                    <a:pt x="78" y="296"/>
                    <a:pt x="70" y="292"/>
                  </a:cubicBezTo>
                  <a:cubicBezTo>
                    <a:pt x="70" y="292"/>
                    <a:pt x="69" y="292"/>
                    <a:pt x="69" y="291"/>
                  </a:cubicBezTo>
                  <a:cubicBezTo>
                    <a:pt x="58" y="288"/>
                    <a:pt x="48" y="281"/>
                    <a:pt x="39" y="273"/>
                  </a:cubicBezTo>
                  <a:cubicBezTo>
                    <a:pt x="33" y="266"/>
                    <a:pt x="27" y="259"/>
                    <a:pt x="23" y="250"/>
                  </a:cubicBezTo>
                  <a:cubicBezTo>
                    <a:pt x="17" y="239"/>
                    <a:pt x="12" y="228"/>
                    <a:pt x="9" y="216"/>
                  </a:cubicBezTo>
                  <a:cubicBezTo>
                    <a:pt x="7" y="207"/>
                    <a:pt x="4" y="198"/>
                    <a:pt x="3" y="188"/>
                  </a:cubicBezTo>
                  <a:cubicBezTo>
                    <a:pt x="2" y="184"/>
                    <a:pt x="1" y="179"/>
                    <a:pt x="1" y="175"/>
                  </a:cubicBezTo>
                  <a:cubicBezTo>
                    <a:pt x="0" y="168"/>
                    <a:pt x="0" y="161"/>
                    <a:pt x="0" y="154"/>
                  </a:cubicBezTo>
                  <a:cubicBezTo>
                    <a:pt x="0" y="147"/>
                    <a:pt x="0" y="140"/>
                    <a:pt x="1" y="133"/>
                  </a:cubicBezTo>
                  <a:cubicBezTo>
                    <a:pt x="1" y="125"/>
                    <a:pt x="2" y="117"/>
                    <a:pt x="3" y="109"/>
                  </a:cubicBezTo>
                  <a:cubicBezTo>
                    <a:pt x="4" y="98"/>
                    <a:pt x="6" y="87"/>
                    <a:pt x="9" y="77"/>
                  </a:cubicBezTo>
                  <a:cubicBezTo>
                    <a:pt x="11" y="71"/>
                    <a:pt x="12" y="65"/>
                    <a:pt x="14" y="60"/>
                  </a:cubicBezTo>
                  <a:cubicBezTo>
                    <a:pt x="19" y="48"/>
                    <a:pt x="26" y="37"/>
                    <a:pt x="35" y="28"/>
                  </a:cubicBezTo>
                  <a:cubicBezTo>
                    <a:pt x="40" y="24"/>
                    <a:pt x="45" y="20"/>
                    <a:pt x="51" y="17"/>
                  </a:cubicBezTo>
                  <a:cubicBezTo>
                    <a:pt x="51" y="16"/>
                    <a:pt x="52" y="16"/>
                    <a:pt x="53" y="15"/>
                  </a:cubicBezTo>
                  <a:cubicBezTo>
                    <a:pt x="61" y="9"/>
                    <a:pt x="71" y="4"/>
                    <a:pt x="81" y="2"/>
                  </a:cubicBezTo>
                  <a:cubicBezTo>
                    <a:pt x="84" y="2"/>
                    <a:pt x="87" y="1"/>
                    <a:pt x="90" y="1"/>
                  </a:cubicBezTo>
                  <a:cubicBezTo>
                    <a:pt x="91" y="1"/>
                    <a:pt x="91" y="1"/>
                    <a:pt x="92" y="1"/>
                  </a:cubicBezTo>
                  <a:cubicBezTo>
                    <a:pt x="101" y="0"/>
                    <a:pt x="109" y="1"/>
                    <a:pt x="118" y="3"/>
                  </a:cubicBezTo>
                  <a:cubicBezTo>
                    <a:pt x="122" y="4"/>
                    <a:pt x="126" y="5"/>
                    <a:pt x="130" y="7"/>
                  </a:cubicBezTo>
                  <a:cubicBezTo>
                    <a:pt x="131" y="8"/>
                    <a:pt x="132" y="8"/>
                    <a:pt x="134" y="9"/>
                  </a:cubicBezTo>
                  <a:cubicBezTo>
                    <a:pt x="138" y="10"/>
                    <a:pt x="141" y="12"/>
                    <a:pt x="145" y="15"/>
                  </a:cubicBezTo>
                  <a:cubicBezTo>
                    <a:pt x="147" y="17"/>
                    <a:pt x="149" y="18"/>
                    <a:pt x="151" y="20"/>
                  </a:cubicBezTo>
                  <a:cubicBezTo>
                    <a:pt x="158" y="25"/>
                    <a:pt x="164" y="32"/>
                    <a:pt x="170" y="38"/>
                  </a:cubicBezTo>
                  <a:cubicBezTo>
                    <a:pt x="173" y="42"/>
                    <a:pt x="177" y="46"/>
                    <a:pt x="179" y="51"/>
                  </a:cubicBezTo>
                  <a:cubicBezTo>
                    <a:pt x="183" y="57"/>
                    <a:pt x="186" y="63"/>
                    <a:pt x="188" y="70"/>
                  </a:cubicBezTo>
                  <a:cubicBezTo>
                    <a:pt x="191" y="78"/>
                    <a:pt x="193" y="85"/>
                    <a:pt x="194" y="93"/>
                  </a:cubicBezTo>
                  <a:cubicBezTo>
                    <a:pt x="195" y="103"/>
                    <a:pt x="195" y="112"/>
                    <a:pt x="195" y="122"/>
                  </a:cubicBezTo>
                  <a:cubicBezTo>
                    <a:pt x="195" y="123"/>
                    <a:pt x="195" y="125"/>
                    <a:pt x="195" y="126"/>
                  </a:cubicBezTo>
                  <a:close/>
                  <a:moveTo>
                    <a:pt x="41" y="256"/>
                  </a:moveTo>
                  <a:cubicBezTo>
                    <a:pt x="41" y="256"/>
                    <a:pt x="41" y="256"/>
                    <a:pt x="41" y="255"/>
                  </a:cubicBezTo>
                  <a:cubicBezTo>
                    <a:pt x="41" y="255"/>
                    <a:pt x="41" y="255"/>
                    <a:pt x="40" y="255"/>
                  </a:cubicBezTo>
                  <a:cubicBezTo>
                    <a:pt x="38" y="252"/>
                    <a:pt x="37" y="249"/>
                    <a:pt x="35" y="246"/>
                  </a:cubicBezTo>
                  <a:cubicBezTo>
                    <a:pt x="35" y="245"/>
                    <a:pt x="35" y="244"/>
                    <a:pt x="35" y="243"/>
                  </a:cubicBezTo>
                  <a:cubicBezTo>
                    <a:pt x="35" y="243"/>
                    <a:pt x="34" y="242"/>
                    <a:pt x="34" y="242"/>
                  </a:cubicBezTo>
                  <a:cubicBezTo>
                    <a:pt x="34" y="244"/>
                    <a:pt x="34" y="246"/>
                    <a:pt x="35" y="248"/>
                  </a:cubicBezTo>
                  <a:cubicBezTo>
                    <a:pt x="37" y="250"/>
                    <a:pt x="38" y="253"/>
                    <a:pt x="40" y="255"/>
                  </a:cubicBezTo>
                  <a:cubicBezTo>
                    <a:pt x="40" y="255"/>
                    <a:pt x="41" y="255"/>
                    <a:pt x="41" y="255"/>
                  </a:cubicBezTo>
                  <a:cubicBezTo>
                    <a:pt x="41" y="256"/>
                    <a:pt x="41" y="256"/>
                    <a:pt x="41" y="256"/>
                  </a:cubicBezTo>
                  <a:cubicBezTo>
                    <a:pt x="42" y="256"/>
                    <a:pt x="42" y="257"/>
                    <a:pt x="42" y="257"/>
                  </a:cubicBezTo>
                  <a:cubicBezTo>
                    <a:pt x="42" y="257"/>
                    <a:pt x="42" y="257"/>
                    <a:pt x="42" y="257"/>
                  </a:cubicBezTo>
                  <a:cubicBezTo>
                    <a:pt x="42" y="257"/>
                    <a:pt x="42" y="256"/>
                    <a:pt x="41" y="256"/>
                  </a:cubicBezTo>
                  <a:close/>
                  <a:moveTo>
                    <a:pt x="172" y="44"/>
                  </a:moveTo>
                  <a:cubicBezTo>
                    <a:pt x="172" y="44"/>
                    <a:pt x="172" y="44"/>
                    <a:pt x="172" y="43"/>
                  </a:cubicBezTo>
                  <a:cubicBezTo>
                    <a:pt x="172" y="43"/>
                    <a:pt x="171" y="43"/>
                    <a:pt x="171" y="43"/>
                  </a:cubicBezTo>
                  <a:cubicBezTo>
                    <a:pt x="172" y="44"/>
                    <a:pt x="172" y="44"/>
                    <a:pt x="172" y="44"/>
                  </a:cubicBezTo>
                  <a:cubicBezTo>
                    <a:pt x="172" y="44"/>
                    <a:pt x="172" y="45"/>
                    <a:pt x="173" y="45"/>
                  </a:cubicBezTo>
                  <a:cubicBezTo>
                    <a:pt x="173" y="45"/>
                    <a:pt x="173" y="46"/>
                    <a:pt x="173" y="46"/>
                  </a:cubicBezTo>
                  <a:cubicBezTo>
                    <a:pt x="174" y="46"/>
                    <a:pt x="174" y="46"/>
                    <a:pt x="174" y="47"/>
                  </a:cubicBezTo>
                  <a:cubicBezTo>
                    <a:pt x="174" y="47"/>
                    <a:pt x="174" y="47"/>
                    <a:pt x="174" y="47"/>
                  </a:cubicBezTo>
                  <a:cubicBezTo>
                    <a:pt x="176" y="51"/>
                    <a:pt x="178" y="54"/>
                    <a:pt x="180" y="57"/>
                  </a:cubicBezTo>
                  <a:cubicBezTo>
                    <a:pt x="180" y="58"/>
                    <a:pt x="181" y="58"/>
                    <a:pt x="181" y="58"/>
                  </a:cubicBezTo>
                  <a:cubicBezTo>
                    <a:pt x="181" y="58"/>
                    <a:pt x="181" y="57"/>
                    <a:pt x="180" y="57"/>
                  </a:cubicBezTo>
                  <a:cubicBezTo>
                    <a:pt x="179" y="54"/>
                    <a:pt x="177" y="50"/>
                    <a:pt x="174" y="47"/>
                  </a:cubicBezTo>
                  <a:cubicBezTo>
                    <a:pt x="174" y="47"/>
                    <a:pt x="174" y="47"/>
                    <a:pt x="174" y="47"/>
                  </a:cubicBezTo>
                  <a:cubicBezTo>
                    <a:pt x="174" y="46"/>
                    <a:pt x="173" y="46"/>
                    <a:pt x="173" y="46"/>
                  </a:cubicBezTo>
                  <a:cubicBezTo>
                    <a:pt x="173" y="45"/>
                    <a:pt x="173" y="45"/>
                    <a:pt x="173" y="45"/>
                  </a:cubicBezTo>
                  <a:cubicBezTo>
                    <a:pt x="173" y="45"/>
                    <a:pt x="172" y="44"/>
                    <a:pt x="172" y="44"/>
                  </a:cubicBezTo>
                  <a:close/>
                  <a:moveTo>
                    <a:pt x="107" y="200"/>
                  </a:moveTo>
                  <a:cubicBezTo>
                    <a:pt x="106" y="201"/>
                    <a:pt x="104" y="202"/>
                    <a:pt x="103" y="203"/>
                  </a:cubicBezTo>
                  <a:cubicBezTo>
                    <a:pt x="103" y="203"/>
                    <a:pt x="103" y="203"/>
                    <a:pt x="103" y="203"/>
                  </a:cubicBezTo>
                  <a:cubicBezTo>
                    <a:pt x="103" y="203"/>
                    <a:pt x="104" y="203"/>
                    <a:pt x="104" y="203"/>
                  </a:cubicBezTo>
                  <a:cubicBezTo>
                    <a:pt x="105" y="202"/>
                    <a:pt x="106" y="201"/>
                    <a:pt x="107" y="200"/>
                  </a:cubicBezTo>
                  <a:cubicBezTo>
                    <a:pt x="108" y="200"/>
                    <a:pt x="108" y="200"/>
                    <a:pt x="108" y="200"/>
                  </a:cubicBezTo>
                  <a:cubicBezTo>
                    <a:pt x="108" y="200"/>
                    <a:pt x="108" y="200"/>
                    <a:pt x="108" y="199"/>
                  </a:cubicBezTo>
                  <a:cubicBezTo>
                    <a:pt x="108" y="200"/>
                    <a:pt x="108" y="200"/>
                    <a:pt x="107" y="200"/>
                  </a:cubicBezTo>
                  <a:close/>
                  <a:moveTo>
                    <a:pt x="104" y="218"/>
                  </a:moveTo>
                  <a:cubicBezTo>
                    <a:pt x="104" y="217"/>
                    <a:pt x="103" y="216"/>
                    <a:pt x="103" y="215"/>
                  </a:cubicBezTo>
                  <a:cubicBezTo>
                    <a:pt x="102" y="215"/>
                    <a:pt x="102" y="215"/>
                    <a:pt x="101" y="215"/>
                  </a:cubicBezTo>
                  <a:cubicBezTo>
                    <a:pt x="101" y="216"/>
                    <a:pt x="101" y="216"/>
                    <a:pt x="100" y="216"/>
                  </a:cubicBezTo>
                  <a:cubicBezTo>
                    <a:pt x="102" y="216"/>
                    <a:pt x="103" y="217"/>
                    <a:pt x="103" y="218"/>
                  </a:cubicBezTo>
                  <a:cubicBezTo>
                    <a:pt x="103" y="218"/>
                    <a:pt x="104" y="218"/>
                    <a:pt x="104" y="218"/>
                  </a:cubicBezTo>
                  <a:cubicBezTo>
                    <a:pt x="104" y="218"/>
                    <a:pt x="105" y="218"/>
                    <a:pt x="106" y="218"/>
                  </a:cubicBezTo>
                  <a:cubicBezTo>
                    <a:pt x="106" y="219"/>
                    <a:pt x="107" y="219"/>
                    <a:pt x="107" y="219"/>
                  </a:cubicBezTo>
                  <a:cubicBezTo>
                    <a:pt x="107" y="218"/>
                    <a:pt x="108" y="217"/>
                    <a:pt x="108" y="216"/>
                  </a:cubicBezTo>
                  <a:cubicBezTo>
                    <a:pt x="107" y="216"/>
                    <a:pt x="107" y="215"/>
                    <a:pt x="106" y="215"/>
                  </a:cubicBezTo>
                  <a:cubicBezTo>
                    <a:pt x="106" y="216"/>
                    <a:pt x="106" y="216"/>
                    <a:pt x="106" y="217"/>
                  </a:cubicBezTo>
                  <a:cubicBezTo>
                    <a:pt x="105" y="218"/>
                    <a:pt x="105" y="218"/>
                    <a:pt x="104" y="218"/>
                  </a:cubicBezTo>
                  <a:close/>
                  <a:moveTo>
                    <a:pt x="164" y="250"/>
                  </a:moveTo>
                  <a:cubicBezTo>
                    <a:pt x="165" y="249"/>
                    <a:pt x="166" y="247"/>
                    <a:pt x="166" y="246"/>
                  </a:cubicBezTo>
                  <a:cubicBezTo>
                    <a:pt x="167" y="243"/>
                    <a:pt x="169" y="240"/>
                    <a:pt x="170" y="237"/>
                  </a:cubicBezTo>
                  <a:cubicBezTo>
                    <a:pt x="170" y="237"/>
                    <a:pt x="170" y="237"/>
                    <a:pt x="170" y="236"/>
                  </a:cubicBezTo>
                  <a:cubicBezTo>
                    <a:pt x="170" y="236"/>
                    <a:pt x="169" y="236"/>
                    <a:pt x="169" y="236"/>
                  </a:cubicBezTo>
                  <a:cubicBezTo>
                    <a:pt x="169" y="236"/>
                    <a:pt x="169" y="237"/>
                    <a:pt x="169" y="237"/>
                  </a:cubicBezTo>
                  <a:cubicBezTo>
                    <a:pt x="168" y="241"/>
                    <a:pt x="166" y="245"/>
                    <a:pt x="165" y="249"/>
                  </a:cubicBezTo>
                  <a:cubicBezTo>
                    <a:pt x="164" y="249"/>
                    <a:pt x="164" y="250"/>
                    <a:pt x="164" y="250"/>
                  </a:cubicBezTo>
                  <a:cubicBezTo>
                    <a:pt x="163" y="251"/>
                    <a:pt x="163" y="252"/>
                    <a:pt x="163" y="252"/>
                  </a:cubicBezTo>
                  <a:cubicBezTo>
                    <a:pt x="160" y="257"/>
                    <a:pt x="158" y="262"/>
                    <a:pt x="155" y="266"/>
                  </a:cubicBezTo>
                  <a:cubicBezTo>
                    <a:pt x="155" y="266"/>
                    <a:pt x="155" y="266"/>
                    <a:pt x="154" y="266"/>
                  </a:cubicBezTo>
                  <a:cubicBezTo>
                    <a:pt x="155" y="266"/>
                    <a:pt x="155" y="266"/>
                    <a:pt x="155" y="266"/>
                  </a:cubicBezTo>
                  <a:cubicBezTo>
                    <a:pt x="155" y="266"/>
                    <a:pt x="155" y="265"/>
                    <a:pt x="156" y="265"/>
                  </a:cubicBezTo>
                  <a:cubicBezTo>
                    <a:pt x="158" y="261"/>
                    <a:pt x="160" y="257"/>
                    <a:pt x="163" y="253"/>
                  </a:cubicBezTo>
                  <a:cubicBezTo>
                    <a:pt x="163" y="252"/>
                    <a:pt x="164" y="251"/>
                    <a:pt x="164" y="250"/>
                  </a:cubicBezTo>
                  <a:close/>
                  <a:moveTo>
                    <a:pt x="130" y="11"/>
                  </a:moveTo>
                  <a:cubicBezTo>
                    <a:pt x="129" y="10"/>
                    <a:pt x="129" y="10"/>
                    <a:pt x="129" y="10"/>
                  </a:cubicBezTo>
                  <a:cubicBezTo>
                    <a:pt x="129" y="10"/>
                    <a:pt x="129" y="10"/>
                    <a:pt x="128" y="10"/>
                  </a:cubicBezTo>
                  <a:cubicBezTo>
                    <a:pt x="129" y="10"/>
                    <a:pt x="129" y="10"/>
                    <a:pt x="130" y="11"/>
                  </a:cubicBezTo>
                  <a:cubicBezTo>
                    <a:pt x="130" y="11"/>
                    <a:pt x="130" y="11"/>
                    <a:pt x="130" y="11"/>
                  </a:cubicBezTo>
                  <a:cubicBezTo>
                    <a:pt x="134" y="13"/>
                    <a:pt x="137" y="15"/>
                    <a:pt x="139" y="17"/>
                  </a:cubicBezTo>
                  <a:cubicBezTo>
                    <a:pt x="140" y="18"/>
                    <a:pt x="141" y="19"/>
                    <a:pt x="142" y="19"/>
                  </a:cubicBezTo>
                  <a:cubicBezTo>
                    <a:pt x="142" y="20"/>
                    <a:pt x="142" y="20"/>
                    <a:pt x="143" y="20"/>
                  </a:cubicBezTo>
                  <a:cubicBezTo>
                    <a:pt x="143" y="19"/>
                    <a:pt x="143" y="19"/>
                    <a:pt x="142" y="19"/>
                  </a:cubicBezTo>
                  <a:cubicBezTo>
                    <a:pt x="142" y="18"/>
                    <a:pt x="141" y="17"/>
                    <a:pt x="140" y="16"/>
                  </a:cubicBezTo>
                  <a:cubicBezTo>
                    <a:pt x="139" y="15"/>
                    <a:pt x="138" y="15"/>
                    <a:pt x="138" y="14"/>
                  </a:cubicBezTo>
                  <a:cubicBezTo>
                    <a:pt x="135" y="13"/>
                    <a:pt x="133" y="12"/>
                    <a:pt x="130" y="11"/>
                  </a:cubicBezTo>
                  <a:cubicBezTo>
                    <a:pt x="130" y="11"/>
                    <a:pt x="130" y="11"/>
                    <a:pt x="130" y="11"/>
                  </a:cubicBezTo>
                  <a:close/>
                  <a:moveTo>
                    <a:pt x="2" y="140"/>
                  </a:moveTo>
                  <a:cubicBezTo>
                    <a:pt x="2" y="140"/>
                    <a:pt x="3" y="140"/>
                    <a:pt x="3" y="139"/>
                  </a:cubicBezTo>
                  <a:cubicBezTo>
                    <a:pt x="3" y="138"/>
                    <a:pt x="3" y="137"/>
                    <a:pt x="3" y="135"/>
                  </a:cubicBezTo>
                  <a:cubicBezTo>
                    <a:pt x="4" y="133"/>
                    <a:pt x="4" y="130"/>
                    <a:pt x="4" y="127"/>
                  </a:cubicBezTo>
                  <a:cubicBezTo>
                    <a:pt x="4" y="127"/>
                    <a:pt x="4" y="126"/>
                    <a:pt x="4" y="126"/>
                  </a:cubicBezTo>
                  <a:cubicBezTo>
                    <a:pt x="4" y="125"/>
                    <a:pt x="4" y="125"/>
                    <a:pt x="4" y="124"/>
                  </a:cubicBezTo>
                  <a:cubicBezTo>
                    <a:pt x="4" y="124"/>
                    <a:pt x="5" y="124"/>
                    <a:pt x="5" y="123"/>
                  </a:cubicBezTo>
                  <a:cubicBezTo>
                    <a:pt x="5" y="117"/>
                    <a:pt x="6" y="111"/>
                    <a:pt x="6" y="104"/>
                  </a:cubicBezTo>
                  <a:cubicBezTo>
                    <a:pt x="6" y="104"/>
                    <a:pt x="6" y="104"/>
                    <a:pt x="6" y="104"/>
                  </a:cubicBezTo>
                  <a:cubicBezTo>
                    <a:pt x="5" y="109"/>
                    <a:pt x="4" y="113"/>
                    <a:pt x="4" y="118"/>
                  </a:cubicBezTo>
                  <a:cubicBezTo>
                    <a:pt x="3" y="122"/>
                    <a:pt x="3" y="127"/>
                    <a:pt x="3" y="132"/>
                  </a:cubicBezTo>
                  <a:cubicBezTo>
                    <a:pt x="3" y="134"/>
                    <a:pt x="2" y="137"/>
                    <a:pt x="2" y="140"/>
                  </a:cubicBezTo>
                  <a:cubicBezTo>
                    <a:pt x="2" y="141"/>
                    <a:pt x="2" y="141"/>
                    <a:pt x="2" y="141"/>
                  </a:cubicBezTo>
                  <a:cubicBezTo>
                    <a:pt x="2" y="141"/>
                    <a:pt x="2" y="141"/>
                    <a:pt x="2" y="141"/>
                  </a:cubicBezTo>
                  <a:cubicBezTo>
                    <a:pt x="2" y="141"/>
                    <a:pt x="2" y="140"/>
                    <a:pt x="2" y="140"/>
                  </a:cubicBezTo>
                  <a:close/>
                  <a:moveTo>
                    <a:pt x="93" y="51"/>
                  </a:moveTo>
                  <a:cubicBezTo>
                    <a:pt x="93" y="52"/>
                    <a:pt x="93" y="52"/>
                    <a:pt x="93" y="53"/>
                  </a:cubicBezTo>
                  <a:cubicBezTo>
                    <a:pt x="93" y="54"/>
                    <a:pt x="92" y="54"/>
                    <a:pt x="92" y="55"/>
                  </a:cubicBezTo>
                  <a:cubicBezTo>
                    <a:pt x="91" y="55"/>
                    <a:pt x="91" y="55"/>
                    <a:pt x="90" y="55"/>
                  </a:cubicBezTo>
                  <a:cubicBezTo>
                    <a:pt x="88" y="54"/>
                    <a:pt x="86" y="53"/>
                    <a:pt x="85" y="54"/>
                  </a:cubicBezTo>
                  <a:cubicBezTo>
                    <a:pt x="83" y="54"/>
                    <a:pt x="81" y="54"/>
                    <a:pt x="80" y="55"/>
                  </a:cubicBezTo>
                  <a:cubicBezTo>
                    <a:pt x="77" y="56"/>
                    <a:pt x="78" y="56"/>
                    <a:pt x="77" y="59"/>
                  </a:cubicBezTo>
                  <a:cubicBezTo>
                    <a:pt x="75" y="62"/>
                    <a:pt x="75" y="65"/>
                    <a:pt x="74" y="69"/>
                  </a:cubicBezTo>
                  <a:cubicBezTo>
                    <a:pt x="74" y="73"/>
                    <a:pt x="74" y="78"/>
                    <a:pt x="74" y="82"/>
                  </a:cubicBezTo>
                  <a:cubicBezTo>
                    <a:pt x="73" y="90"/>
                    <a:pt x="73" y="99"/>
                    <a:pt x="73" y="107"/>
                  </a:cubicBezTo>
                  <a:cubicBezTo>
                    <a:pt x="73" y="108"/>
                    <a:pt x="73" y="110"/>
                    <a:pt x="74" y="111"/>
                  </a:cubicBezTo>
                  <a:cubicBezTo>
                    <a:pt x="74" y="113"/>
                    <a:pt x="74" y="114"/>
                    <a:pt x="74" y="115"/>
                  </a:cubicBezTo>
                  <a:cubicBezTo>
                    <a:pt x="74" y="119"/>
                    <a:pt x="74" y="123"/>
                    <a:pt x="75" y="127"/>
                  </a:cubicBezTo>
                  <a:cubicBezTo>
                    <a:pt x="75" y="133"/>
                    <a:pt x="76" y="139"/>
                    <a:pt x="76" y="144"/>
                  </a:cubicBezTo>
                  <a:cubicBezTo>
                    <a:pt x="77" y="151"/>
                    <a:pt x="77" y="158"/>
                    <a:pt x="78" y="165"/>
                  </a:cubicBezTo>
                  <a:cubicBezTo>
                    <a:pt x="78" y="170"/>
                    <a:pt x="79" y="176"/>
                    <a:pt x="79" y="182"/>
                  </a:cubicBezTo>
                  <a:cubicBezTo>
                    <a:pt x="80" y="186"/>
                    <a:pt x="80" y="189"/>
                    <a:pt x="81" y="192"/>
                  </a:cubicBezTo>
                  <a:cubicBezTo>
                    <a:pt x="82" y="194"/>
                    <a:pt x="83" y="196"/>
                    <a:pt x="84" y="197"/>
                  </a:cubicBezTo>
                  <a:cubicBezTo>
                    <a:pt x="86" y="199"/>
                    <a:pt x="87" y="200"/>
                    <a:pt x="88" y="201"/>
                  </a:cubicBezTo>
                  <a:cubicBezTo>
                    <a:pt x="89" y="201"/>
                    <a:pt x="89" y="201"/>
                    <a:pt x="90" y="201"/>
                  </a:cubicBezTo>
                  <a:cubicBezTo>
                    <a:pt x="94" y="201"/>
                    <a:pt x="97" y="200"/>
                    <a:pt x="101" y="198"/>
                  </a:cubicBezTo>
                  <a:cubicBezTo>
                    <a:pt x="107" y="194"/>
                    <a:pt x="112" y="188"/>
                    <a:pt x="115" y="181"/>
                  </a:cubicBezTo>
                  <a:cubicBezTo>
                    <a:pt x="117" y="175"/>
                    <a:pt x="118" y="169"/>
                    <a:pt x="118" y="163"/>
                  </a:cubicBezTo>
                  <a:cubicBezTo>
                    <a:pt x="119" y="159"/>
                    <a:pt x="119" y="156"/>
                    <a:pt x="120" y="152"/>
                  </a:cubicBezTo>
                  <a:cubicBezTo>
                    <a:pt x="120" y="146"/>
                    <a:pt x="121" y="141"/>
                    <a:pt x="121" y="135"/>
                  </a:cubicBezTo>
                  <a:cubicBezTo>
                    <a:pt x="121" y="132"/>
                    <a:pt x="122" y="128"/>
                    <a:pt x="122" y="124"/>
                  </a:cubicBezTo>
                  <a:cubicBezTo>
                    <a:pt x="122" y="121"/>
                    <a:pt x="122" y="118"/>
                    <a:pt x="122" y="116"/>
                  </a:cubicBezTo>
                  <a:cubicBezTo>
                    <a:pt x="123" y="109"/>
                    <a:pt x="123" y="103"/>
                    <a:pt x="123" y="97"/>
                  </a:cubicBezTo>
                  <a:cubicBezTo>
                    <a:pt x="123" y="91"/>
                    <a:pt x="123" y="85"/>
                    <a:pt x="123" y="79"/>
                  </a:cubicBezTo>
                  <a:cubicBezTo>
                    <a:pt x="123" y="75"/>
                    <a:pt x="123" y="71"/>
                    <a:pt x="121" y="67"/>
                  </a:cubicBezTo>
                  <a:cubicBezTo>
                    <a:pt x="121" y="67"/>
                    <a:pt x="121" y="66"/>
                    <a:pt x="121" y="66"/>
                  </a:cubicBezTo>
                  <a:cubicBezTo>
                    <a:pt x="118" y="62"/>
                    <a:pt x="116" y="59"/>
                    <a:pt x="113" y="57"/>
                  </a:cubicBezTo>
                  <a:cubicBezTo>
                    <a:pt x="112" y="57"/>
                    <a:pt x="111" y="56"/>
                    <a:pt x="111" y="56"/>
                  </a:cubicBezTo>
                  <a:cubicBezTo>
                    <a:pt x="110" y="57"/>
                    <a:pt x="109" y="56"/>
                    <a:pt x="109" y="55"/>
                  </a:cubicBezTo>
                  <a:cubicBezTo>
                    <a:pt x="109" y="55"/>
                    <a:pt x="109" y="55"/>
                    <a:pt x="109" y="55"/>
                  </a:cubicBezTo>
                  <a:cubicBezTo>
                    <a:pt x="104" y="52"/>
                    <a:pt x="98" y="52"/>
                    <a:pt x="93" y="51"/>
                  </a:cubicBezTo>
                  <a:close/>
                  <a:moveTo>
                    <a:pt x="102" y="254"/>
                  </a:moveTo>
                  <a:cubicBezTo>
                    <a:pt x="105" y="254"/>
                    <a:pt x="108" y="253"/>
                    <a:pt x="110" y="252"/>
                  </a:cubicBezTo>
                  <a:cubicBezTo>
                    <a:pt x="110" y="252"/>
                    <a:pt x="111" y="252"/>
                    <a:pt x="111" y="252"/>
                  </a:cubicBezTo>
                  <a:cubicBezTo>
                    <a:pt x="114" y="248"/>
                    <a:pt x="116" y="243"/>
                    <a:pt x="116" y="238"/>
                  </a:cubicBezTo>
                  <a:cubicBezTo>
                    <a:pt x="116" y="237"/>
                    <a:pt x="116" y="236"/>
                    <a:pt x="116" y="236"/>
                  </a:cubicBezTo>
                  <a:cubicBezTo>
                    <a:pt x="115" y="233"/>
                    <a:pt x="113" y="231"/>
                    <a:pt x="112" y="229"/>
                  </a:cubicBezTo>
                  <a:cubicBezTo>
                    <a:pt x="107" y="223"/>
                    <a:pt x="101" y="221"/>
                    <a:pt x="94" y="221"/>
                  </a:cubicBezTo>
                  <a:cubicBezTo>
                    <a:pt x="91" y="221"/>
                    <a:pt x="89" y="222"/>
                    <a:pt x="88" y="224"/>
                  </a:cubicBezTo>
                  <a:cubicBezTo>
                    <a:pt x="87" y="224"/>
                    <a:pt x="87" y="225"/>
                    <a:pt x="86" y="225"/>
                  </a:cubicBezTo>
                  <a:cubicBezTo>
                    <a:pt x="86" y="226"/>
                    <a:pt x="85" y="227"/>
                    <a:pt x="84" y="228"/>
                  </a:cubicBezTo>
                  <a:cubicBezTo>
                    <a:pt x="84" y="229"/>
                    <a:pt x="84" y="229"/>
                    <a:pt x="83" y="230"/>
                  </a:cubicBezTo>
                  <a:cubicBezTo>
                    <a:pt x="82" y="234"/>
                    <a:pt x="82" y="238"/>
                    <a:pt x="82" y="242"/>
                  </a:cubicBezTo>
                  <a:cubicBezTo>
                    <a:pt x="82" y="242"/>
                    <a:pt x="82" y="243"/>
                    <a:pt x="82" y="243"/>
                  </a:cubicBezTo>
                  <a:cubicBezTo>
                    <a:pt x="81" y="243"/>
                    <a:pt x="82" y="244"/>
                    <a:pt x="82" y="244"/>
                  </a:cubicBezTo>
                  <a:cubicBezTo>
                    <a:pt x="83" y="246"/>
                    <a:pt x="84" y="247"/>
                    <a:pt x="85" y="249"/>
                  </a:cubicBezTo>
                  <a:cubicBezTo>
                    <a:pt x="85" y="249"/>
                    <a:pt x="86" y="250"/>
                    <a:pt x="87" y="250"/>
                  </a:cubicBezTo>
                  <a:cubicBezTo>
                    <a:pt x="92" y="253"/>
                    <a:pt x="97" y="253"/>
                    <a:pt x="102" y="254"/>
                  </a:cubicBezTo>
                  <a:close/>
                  <a:moveTo>
                    <a:pt x="191" y="153"/>
                  </a:moveTo>
                  <a:cubicBezTo>
                    <a:pt x="190" y="153"/>
                    <a:pt x="190" y="154"/>
                    <a:pt x="190" y="154"/>
                  </a:cubicBezTo>
                  <a:cubicBezTo>
                    <a:pt x="190" y="156"/>
                    <a:pt x="190" y="159"/>
                    <a:pt x="190" y="161"/>
                  </a:cubicBezTo>
                  <a:cubicBezTo>
                    <a:pt x="190" y="164"/>
                    <a:pt x="189" y="168"/>
                    <a:pt x="189" y="171"/>
                  </a:cubicBezTo>
                  <a:cubicBezTo>
                    <a:pt x="188" y="177"/>
                    <a:pt x="187" y="183"/>
                    <a:pt x="186" y="189"/>
                  </a:cubicBezTo>
                  <a:cubicBezTo>
                    <a:pt x="183" y="200"/>
                    <a:pt x="179" y="212"/>
                    <a:pt x="176" y="223"/>
                  </a:cubicBezTo>
                  <a:cubicBezTo>
                    <a:pt x="174" y="233"/>
                    <a:pt x="170" y="243"/>
                    <a:pt x="166" y="252"/>
                  </a:cubicBezTo>
                  <a:cubicBezTo>
                    <a:pt x="166" y="252"/>
                    <a:pt x="166" y="252"/>
                    <a:pt x="166" y="252"/>
                  </a:cubicBezTo>
                  <a:cubicBezTo>
                    <a:pt x="168" y="248"/>
                    <a:pt x="171" y="244"/>
                    <a:pt x="173" y="239"/>
                  </a:cubicBezTo>
                  <a:cubicBezTo>
                    <a:pt x="176" y="233"/>
                    <a:pt x="178" y="226"/>
                    <a:pt x="180" y="219"/>
                  </a:cubicBezTo>
                  <a:cubicBezTo>
                    <a:pt x="183" y="209"/>
                    <a:pt x="184" y="200"/>
                    <a:pt x="186" y="190"/>
                  </a:cubicBezTo>
                  <a:cubicBezTo>
                    <a:pt x="187" y="183"/>
                    <a:pt x="188" y="176"/>
                    <a:pt x="190" y="168"/>
                  </a:cubicBezTo>
                  <a:cubicBezTo>
                    <a:pt x="190" y="165"/>
                    <a:pt x="190" y="163"/>
                    <a:pt x="191" y="160"/>
                  </a:cubicBezTo>
                  <a:cubicBezTo>
                    <a:pt x="191" y="157"/>
                    <a:pt x="191" y="155"/>
                    <a:pt x="191" y="153"/>
                  </a:cubicBezTo>
                  <a:close/>
                  <a:moveTo>
                    <a:pt x="14" y="226"/>
                  </a:moveTo>
                  <a:cubicBezTo>
                    <a:pt x="14" y="226"/>
                    <a:pt x="15" y="226"/>
                    <a:pt x="15" y="226"/>
                  </a:cubicBezTo>
                  <a:cubicBezTo>
                    <a:pt x="15" y="226"/>
                    <a:pt x="14" y="226"/>
                    <a:pt x="14" y="225"/>
                  </a:cubicBezTo>
                  <a:cubicBezTo>
                    <a:pt x="14" y="222"/>
                    <a:pt x="13" y="218"/>
                    <a:pt x="12" y="215"/>
                  </a:cubicBezTo>
                  <a:cubicBezTo>
                    <a:pt x="11" y="211"/>
                    <a:pt x="11" y="208"/>
                    <a:pt x="10" y="205"/>
                  </a:cubicBezTo>
                  <a:cubicBezTo>
                    <a:pt x="9" y="200"/>
                    <a:pt x="8" y="195"/>
                    <a:pt x="7" y="189"/>
                  </a:cubicBezTo>
                  <a:cubicBezTo>
                    <a:pt x="6" y="187"/>
                    <a:pt x="6" y="184"/>
                    <a:pt x="6" y="182"/>
                  </a:cubicBezTo>
                  <a:cubicBezTo>
                    <a:pt x="4" y="174"/>
                    <a:pt x="3" y="167"/>
                    <a:pt x="2" y="159"/>
                  </a:cubicBezTo>
                  <a:cubicBezTo>
                    <a:pt x="2" y="158"/>
                    <a:pt x="2" y="157"/>
                    <a:pt x="2" y="156"/>
                  </a:cubicBezTo>
                  <a:cubicBezTo>
                    <a:pt x="2" y="157"/>
                    <a:pt x="2" y="158"/>
                    <a:pt x="2" y="158"/>
                  </a:cubicBezTo>
                  <a:cubicBezTo>
                    <a:pt x="2" y="162"/>
                    <a:pt x="2" y="166"/>
                    <a:pt x="3" y="170"/>
                  </a:cubicBezTo>
                  <a:cubicBezTo>
                    <a:pt x="3" y="179"/>
                    <a:pt x="5" y="188"/>
                    <a:pt x="7" y="197"/>
                  </a:cubicBezTo>
                  <a:cubicBezTo>
                    <a:pt x="8" y="205"/>
                    <a:pt x="10" y="213"/>
                    <a:pt x="13" y="220"/>
                  </a:cubicBezTo>
                  <a:cubicBezTo>
                    <a:pt x="13" y="222"/>
                    <a:pt x="14" y="224"/>
                    <a:pt x="14" y="226"/>
                  </a:cubicBezTo>
                  <a:close/>
                  <a:moveTo>
                    <a:pt x="69" y="92"/>
                  </a:moveTo>
                  <a:cubicBezTo>
                    <a:pt x="69" y="92"/>
                    <a:pt x="69" y="92"/>
                    <a:pt x="69" y="92"/>
                  </a:cubicBezTo>
                  <a:cubicBezTo>
                    <a:pt x="69" y="105"/>
                    <a:pt x="70" y="117"/>
                    <a:pt x="69" y="130"/>
                  </a:cubicBezTo>
                  <a:cubicBezTo>
                    <a:pt x="69" y="130"/>
                    <a:pt x="69" y="131"/>
                    <a:pt x="69" y="131"/>
                  </a:cubicBezTo>
                  <a:cubicBezTo>
                    <a:pt x="70" y="131"/>
                    <a:pt x="70" y="132"/>
                    <a:pt x="70" y="133"/>
                  </a:cubicBezTo>
                  <a:cubicBezTo>
                    <a:pt x="70" y="138"/>
                    <a:pt x="71" y="144"/>
                    <a:pt x="71" y="149"/>
                  </a:cubicBezTo>
                  <a:cubicBezTo>
                    <a:pt x="71" y="153"/>
                    <a:pt x="71" y="156"/>
                    <a:pt x="71" y="160"/>
                  </a:cubicBezTo>
                  <a:cubicBezTo>
                    <a:pt x="71" y="162"/>
                    <a:pt x="71" y="164"/>
                    <a:pt x="71" y="166"/>
                  </a:cubicBezTo>
                  <a:cubicBezTo>
                    <a:pt x="71" y="166"/>
                    <a:pt x="71" y="166"/>
                    <a:pt x="72" y="166"/>
                  </a:cubicBezTo>
                  <a:cubicBezTo>
                    <a:pt x="72" y="165"/>
                    <a:pt x="72" y="164"/>
                    <a:pt x="72" y="164"/>
                  </a:cubicBezTo>
                  <a:cubicBezTo>
                    <a:pt x="71" y="153"/>
                    <a:pt x="71" y="143"/>
                    <a:pt x="71" y="132"/>
                  </a:cubicBezTo>
                  <a:cubicBezTo>
                    <a:pt x="71" y="124"/>
                    <a:pt x="71" y="116"/>
                    <a:pt x="71" y="108"/>
                  </a:cubicBezTo>
                  <a:cubicBezTo>
                    <a:pt x="71" y="107"/>
                    <a:pt x="71" y="106"/>
                    <a:pt x="71" y="105"/>
                  </a:cubicBezTo>
                  <a:cubicBezTo>
                    <a:pt x="70" y="102"/>
                    <a:pt x="70" y="99"/>
                    <a:pt x="70" y="96"/>
                  </a:cubicBezTo>
                  <a:cubicBezTo>
                    <a:pt x="70" y="95"/>
                    <a:pt x="70" y="93"/>
                    <a:pt x="69" y="92"/>
                  </a:cubicBezTo>
                  <a:close/>
                  <a:moveTo>
                    <a:pt x="46" y="273"/>
                  </a:moveTo>
                  <a:cubicBezTo>
                    <a:pt x="46" y="273"/>
                    <a:pt x="46" y="273"/>
                    <a:pt x="46" y="273"/>
                  </a:cubicBezTo>
                  <a:cubicBezTo>
                    <a:pt x="46" y="273"/>
                    <a:pt x="46" y="273"/>
                    <a:pt x="46" y="273"/>
                  </a:cubicBezTo>
                  <a:cubicBezTo>
                    <a:pt x="40" y="267"/>
                    <a:pt x="35" y="260"/>
                    <a:pt x="30" y="253"/>
                  </a:cubicBezTo>
                  <a:cubicBezTo>
                    <a:pt x="26" y="246"/>
                    <a:pt x="22" y="238"/>
                    <a:pt x="19" y="230"/>
                  </a:cubicBezTo>
                  <a:cubicBezTo>
                    <a:pt x="18" y="229"/>
                    <a:pt x="18" y="228"/>
                    <a:pt x="17" y="227"/>
                  </a:cubicBezTo>
                  <a:cubicBezTo>
                    <a:pt x="22" y="246"/>
                    <a:pt x="32" y="261"/>
                    <a:pt x="46" y="273"/>
                  </a:cubicBezTo>
                  <a:close/>
                  <a:moveTo>
                    <a:pt x="192" y="140"/>
                  </a:moveTo>
                  <a:cubicBezTo>
                    <a:pt x="192" y="140"/>
                    <a:pt x="192" y="140"/>
                    <a:pt x="192" y="140"/>
                  </a:cubicBezTo>
                  <a:cubicBezTo>
                    <a:pt x="192" y="139"/>
                    <a:pt x="192" y="139"/>
                    <a:pt x="192" y="139"/>
                  </a:cubicBezTo>
                  <a:cubicBezTo>
                    <a:pt x="192" y="134"/>
                    <a:pt x="193" y="130"/>
                    <a:pt x="193" y="126"/>
                  </a:cubicBezTo>
                  <a:cubicBezTo>
                    <a:pt x="193" y="120"/>
                    <a:pt x="193" y="114"/>
                    <a:pt x="192" y="107"/>
                  </a:cubicBezTo>
                  <a:cubicBezTo>
                    <a:pt x="192" y="107"/>
                    <a:pt x="192" y="107"/>
                    <a:pt x="192" y="106"/>
                  </a:cubicBezTo>
                  <a:cubicBezTo>
                    <a:pt x="192" y="106"/>
                    <a:pt x="192" y="106"/>
                    <a:pt x="192" y="106"/>
                  </a:cubicBezTo>
                  <a:cubicBezTo>
                    <a:pt x="192" y="107"/>
                    <a:pt x="192" y="107"/>
                    <a:pt x="192" y="107"/>
                  </a:cubicBezTo>
                  <a:cubicBezTo>
                    <a:pt x="191" y="114"/>
                    <a:pt x="191" y="120"/>
                    <a:pt x="191" y="126"/>
                  </a:cubicBezTo>
                  <a:cubicBezTo>
                    <a:pt x="191" y="126"/>
                    <a:pt x="191" y="127"/>
                    <a:pt x="191" y="127"/>
                  </a:cubicBezTo>
                  <a:cubicBezTo>
                    <a:pt x="191" y="129"/>
                    <a:pt x="191" y="131"/>
                    <a:pt x="191" y="134"/>
                  </a:cubicBezTo>
                  <a:cubicBezTo>
                    <a:pt x="192" y="136"/>
                    <a:pt x="192" y="138"/>
                    <a:pt x="192" y="140"/>
                  </a:cubicBezTo>
                  <a:close/>
                  <a:moveTo>
                    <a:pt x="70" y="284"/>
                  </a:moveTo>
                  <a:cubicBezTo>
                    <a:pt x="70" y="284"/>
                    <a:pt x="70" y="284"/>
                    <a:pt x="70" y="284"/>
                  </a:cubicBezTo>
                  <a:cubicBezTo>
                    <a:pt x="70" y="284"/>
                    <a:pt x="70" y="285"/>
                    <a:pt x="71" y="285"/>
                  </a:cubicBezTo>
                  <a:cubicBezTo>
                    <a:pt x="71" y="286"/>
                    <a:pt x="72" y="286"/>
                    <a:pt x="72" y="287"/>
                  </a:cubicBezTo>
                  <a:cubicBezTo>
                    <a:pt x="74" y="288"/>
                    <a:pt x="76" y="289"/>
                    <a:pt x="78" y="290"/>
                  </a:cubicBezTo>
                  <a:cubicBezTo>
                    <a:pt x="80" y="291"/>
                    <a:pt x="83" y="292"/>
                    <a:pt x="85" y="293"/>
                  </a:cubicBezTo>
                  <a:cubicBezTo>
                    <a:pt x="86" y="293"/>
                    <a:pt x="88" y="293"/>
                    <a:pt x="89" y="293"/>
                  </a:cubicBezTo>
                  <a:cubicBezTo>
                    <a:pt x="89" y="293"/>
                    <a:pt x="89" y="292"/>
                    <a:pt x="88" y="292"/>
                  </a:cubicBezTo>
                  <a:cubicBezTo>
                    <a:pt x="86" y="291"/>
                    <a:pt x="83" y="289"/>
                    <a:pt x="80" y="288"/>
                  </a:cubicBezTo>
                  <a:cubicBezTo>
                    <a:pt x="80" y="288"/>
                    <a:pt x="79" y="288"/>
                    <a:pt x="78" y="287"/>
                  </a:cubicBezTo>
                  <a:cubicBezTo>
                    <a:pt x="77" y="287"/>
                    <a:pt x="76" y="287"/>
                    <a:pt x="75" y="287"/>
                  </a:cubicBezTo>
                  <a:cubicBezTo>
                    <a:pt x="75" y="287"/>
                    <a:pt x="74" y="286"/>
                    <a:pt x="74" y="286"/>
                  </a:cubicBezTo>
                  <a:cubicBezTo>
                    <a:pt x="73" y="284"/>
                    <a:pt x="71" y="284"/>
                    <a:pt x="70" y="284"/>
                  </a:cubicBezTo>
                  <a:close/>
                  <a:moveTo>
                    <a:pt x="75" y="160"/>
                  </a:moveTo>
                  <a:cubicBezTo>
                    <a:pt x="75" y="160"/>
                    <a:pt x="75" y="160"/>
                    <a:pt x="75" y="160"/>
                  </a:cubicBezTo>
                  <a:cubicBezTo>
                    <a:pt x="75" y="162"/>
                    <a:pt x="75" y="164"/>
                    <a:pt x="75" y="165"/>
                  </a:cubicBezTo>
                  <a:cubicBezTo>
                    <a:pt x="76" y="173"/>
                    <a:pt x="76" y="180"/>
                    <a:pt x="77" y="188"/>
                  </a:cubicBezTo>
                  <a:cubicBezTo>
                    <a:pt x="78" y="191"/>
                    <a:pt x="78" y="194"/>
                    <a:pt x="79" y="197"/>
                  </a:cubicBezTo>
                  <a:cubicBezTo>
                    <a:pt x="80" y="200"/>
                    <a:pt x="80" y="200"/>
                    <a:pt x="83" y="201"/>
                  </a:cubicBezTo>
                  <a:cubicBezTo>
                    <a:pt x="83" y="201"/>
                    <a:pt x="84" y="201"/>
                    <a:pt x="85" y="201"/>
                  </a:cubicBezTo>
                  <a:cubicBezTo>
                    <a:pt x="85" y="201"/>
                    <a:pt x="84" y="200"/>
                    <a:pt x="84" y="200"/>
                  </a:cubicBezTo>
                  <a:cubicBezTo>
                    <a:pt x="82" y="198"/>
                    <a:pt x="80" y="196"/>
                    <a:pt x="79" y="193"/>
                  </a:cubicBezTo>
                  <a:cubicBezTo>
                    <a:pt x="78" y="190"/>
                    <a:pt x="78" y="186"/>
                    <a:pt x="77" y="183"/>
                  </a:cubicBezTo>
                  <a:cubicBezTo>
                    <a:pt x="77" y="179"/>
                    <a:pt x="77" y="174"/>
                    <a:pt x="76" y="169"/>
                  </a:cubicBezTo>
                  <a:cubicBezTo>
                    <a:pt x="76" y="166"/>
                    <a:pt x="76" y="163"/>
                    <a:pt x="75" y="160"/>
                  </a:cubicBezTo>
                  <a:close/>
                  <a:moveTo>
                    <a:pt x="113" y="291"/>
                  </a:moveTo>
                  <a:cubicBezTo>
                    <a:pt x="114" y="291"/>
                    <a:pt x="114" y="291"/>
                    <a:pt x="114" y="291"/>
                  </a:cubicBezTo>
                  <a:cubicBezTo>
                    <a:pt x="122" y="290"/>
                    <a:pt x="129" y="287"/>
                    <a:pt x="136" y="283"/>
                  </a:cubicBezTo>
                  <a:cubicBezTo>
                    <a:pt x="138" y="282"/>
                    <a:pt x="141" y="281"/>
                    <a:pt x="143" y="279"/>
                  </a:cubicBezTo>
                  <a:cubicBezTo>
                    <a:pt x="143" y="279"/>
                    <a:pt x="143" y="279"/>
                    <a:pt x="143" y="279"/>
                  </a:cubicBezTo>
                  <a:cubicBezTo>
                    <a:pt x="143" y="279"/>
                    <a:pt x="143" y="278"/>
                    <a:pt x="143" y="278"/>
                  </a:cubicBezTo>
                  <a:cubicBezTo>
                    <a:pt x="143" y="279"/>
                    <a:pt x="143" y="279"/>
                    <a:pt x="142" y="279"/>
                  </a:cubicBezTo>
                  <a:cubicBezTo>
                    <a:pt x="134" y="284"/>
                    <a:pt x="125" y="287"/>
                    <a:pt x="116" y="289"/>
                  </a:cubicBezTo>
                  <a:cubicBezTo>
                    <a:pt x="114" y="289"/>
                    <a:pt x="114" y="290"/>
                    <a:pt x="113" y="291"/>
                  </a:cubicBezTo>
                  <a:close/>
                  <a:moveTo>
                    <a:pt x="122" y="63"/>
                  </a:moveTo>
                  <a:cubicBezTo>
                    <a:pt x="122" y="63"/>
                    <a:pt x="122" y="63"/>
                    <a:pt x="122" y="63"/>
                  </a:cubicBezTo>
                  <a:cubicBezTo>
                    <a:pt x="122" y="64"/>
                    <a:pt x="123" y="65"/>
                    <a:pt x="123" y="66"/>
                  </a:cubicBezTo>
                  <a:cubicBezTo>
                    <a:pt x="124" y="68"/>
                    <a:pt x="125" y="71"/>
                    <a:pt x="126" y="74"/>
                  </a:cubicBezTo>
                  <a:cubicBezTo>
                    <a:pt x="126" y="76"/>
                    <a:pt x="126" y="79"/>
                    <a:pt x="126" y="81"/>
                  </a:cubicBezTo>
                  <a:cubicBezTo>
                    <a:pt x="126" y="89"/>
                    <a:pt x="126" y="98"/>
                    <a:pt x="126" y="106"/>
                  </a:cubicBezTo>
                  <a:cubicBezTo>
                    <a:pt x="126" y="107"/>
                    <a:pt x="126" y="107"/>
                    <a:pt x="126" y="108"/>
                  </a:cubicBezTo>
                  <a:cubicBezTo>
                    <a:pt x="126" y="107"/>
                    <a:pt x="126" y="106"/>
                    <a:pt x="126" y="105"/>
                  </a:cubicBezTo>
                  <a:cubicBezTo>
                    <a:pt x="127" y="98"/>
                    <a:pt x="127" y="91"/>
                    <a:pt x="127" y="84"/>
                  </a:cubicBezTo>
                  <a:cubicBezTo>
                    <a:pt x="127" y="82"/>
                    <a:pt x="127" y="79"/>
                    <a:pt x="127" y="76"/>
                  </a:cubicBezTo>
                  <a:cubicBezTo>
                    <a:pt x="127" y="73"/>
                    <a:pt x="126" y="69"/>
                    <a:pt x="124" y="66"/>
                  </a:cubicBezTo>
                  <a:cubicBezTo>
                    <a:pt x="124" y="65"/>
                    <a:pt x="123" y="64"/>
                    <a:pt x="122" y="63"/>
                  </a:cubicBezTo>
                  <a:close/>
                  <a:moveTo>
                    <a:pt x="152" y="234"/>
                  </a:moveTo>
                  <a:cubicBezTo>
                    <a:pt x="152" y="234"/>
                    <a:pt x="152" y="234"/>
                    <a:pt x="151" y="234"/>
                  </a:cubicBezTo>
                  <a:cubicBezTo>
                    <a:pt x="151" y="234"/>
                    <a:pt x="151" y="235"/>
                    <a:pt x="152" y="235"/>
                  </a:cubicBezTo>
                  <a:cubicBezTo>
                    <a:pt x="152" y="237"/>
                    <a:pt x="151" y="239"/>
                    <a:pt x="151" y="240"/>
                  </a:cubicBezTo>
                  <a:cubicBezTo>
                    <a:pt x="151" y="241"/>
                    <a:pt x="150" y="242"/>
                    <a:pt x="150" y="243"/>
                  </a:cubicBezTo>
                  <a:cubicBezTo>
                    <a:pt x="150" y="245"/>
                    <a:pt x="150" y="246"/>
                    <a:pt x="149" y="248"/>
                  </a:cubicBezTo>
                  <a:cubicBezTo>
                    <a:pt x="149" y="249"/>
                    <a:pt x="149" y="250"/>
                    <a:pt x="150" y="252"/>
                  </a:cubicBezTo>
                  <a:cubicBezTo>
                    <a:pt x="150" y="251"/>
                    <a:pt x="151" y="250"/>
                    <a:pt x="152" y="249"/>
                  </a:cubicBezTo>
                  <a:cubicBezTo>
                    <a:pt x="152" y="248"/>
                    <a:pt x="152" y="246"/>
                    <a:pt x="153" y="245"/>
                  </a:cubicBezTo>
                  <a:cubicBezTo>
                    <a:pt x="153" y="244"/>
                    <a:pt x="153" y="244"/>
                    <a:pt x="153" y="243"/>
                  </a:cubicBezTo>
                  <a:cubicBezTo>
                    <a:pt x="153" y="241"/>
                    <a:pt x="152" y="238"/>
                    <a:pt x="152" y="235"/>
                  </a:cubicBezTo>
                  <a:cubicBezTo>
                    <a:pt x="152" y="234"/>
                    <a:pt x="152" y="234"/>
                    <a:pt x="152" y="234"/>
                  </a:cubicBezTo>
                  <a:close/>
                  <a:moveTo>
                    <a:pt x="92" y="203"/>
                  </a:moveTo>
                  <a:cubicBezTo>
                    <a:pt x="93" y="204"/>
                    <a:pt x="94" y="204"/>
                    <a:pt x="95" y="204"/>
                  </a:cubicBezTo>
                  <a:cubicBezTo>
                    <a:pt x="98" y="203"/>
                    <a:pt x="101" y="202"/>
                    <a:pt x="104" y="200"/>
                  </a:cubicBezTo>
                  <a:cubicBezTo>
                    <a:pt x="107" y="198"/>
                    <a:pt x="109" y="196"/>
                    <a:pt x="111" y="193"/>
                  </a:cubicBezTo>
                  <a:cubicBezTo>
                    <a:pt x="114" y="189"/>
                    <a:pt x="116" y="186"/>
                    <a:pt x="117" y="181"/>
                  </a:cubicBezTo>
                  <a:cubicBezTo>
                    <a:pt x="117" y="181"/>
                    <a:pt x="117" y="181"/>
                    <a:pt x="117" y="180"/>
                  </a:cubicBezTo>
                  <a:cubicBezTo>
                    <a:pt x="117" y="180"/>
                    <a:pt x="117" y="181"/>
                    <a:pt x="117" y="181"/>
                  </a:cubicBezTo>
                  <a:cubicBezTo>
                    <a:pt x="117" y="181"/>
                    <a:pt x="117" y="181"/>
                    <a:pt x="117" y="181"/>
                  </a:cubicBezTo>
                  <a:cubicBezTo>
                    <a:pt x="114" y="188"/>
                    <a:pt x="110" y="194"/>
                    <a:pt x="104" y="199"/>
                  </a:cubicBezTo>
                  <a:cubicBezTo>
                    <a:pt x="101" y="201"/>
                    <a:pt x="98" y="202"/>
                    <a:pt x="94" y="203"/>
                  </a:cubicBezTo>
                  <a:cubicBezTo>
                    <a:pt x="94" y="203"/>
                    <a:pt x="93" y="203"/>
                    <a:pt x="92" y="203"/>
                  </a:cubicBezTo>
                  <a:close/>
                  <a:moveTo>
                    <a:pt x="170" y="46"/>
                  </a:moveTo>
                  <a:cubicBezTo>
                    <a:pt x="172" y="49"/>
                    <a:pt x="173" y="52"/>
                    <a:pt x="174" y="54"/>
                  </a:cubicBezTo>
                  <a:cubicBezTo>
                    <a:pt x="175" y="57"/>
                    <a:pt x="176" y="60"/>
                    <a:pt x="177" y="63"/>
                  </a:cubicBezTo>
                  <a:cubicBezTo>
                    <a:pt x="178" y="63"/>
                    <a:pt x="178" y="63"/>
                    <a:pt x="179" y="63"/>
                  </a:cubicBezTo>
                  <a:cubicBezTo>
                    <a:pt x="179" y="62"/>
                    <a:pt x="179" y="61"/>
                    <a:pt x="179" y="60"/>
                  </a:cubicBezTo>
                  <a:cubicBezTo>
                    <a:pt x="179" y="60"/>
                    <a:pt x="179" y="59"/>
                    <a:pt x="179" y="59"/>
                  </a:cubicBezTo>
                  <a:cubicBezTo>
                    <a:pt x="177" y="54"/>
                    <a:pt x="174" y="50"/>
                    <a:pt x="171" y="46"/>
                  </a:cubicBezTo>
                  <a:cubicBezTo>
                    <a:pt x="171" y="46"/>
                    <a:pt x="171" y="46"/>
                    <a:pt x="170" y="46"/>
                  </a:cubicBezTo>
                  <a:close/>
                  <a:moveTo>
                    <a:pt x="189" y="111"/>
                  </a:moveTo>
                  <a:cubicBezTo>
                    <a:pt x="189" y="111"/>
                    <a:pt x="189" y="111"/>
                    <a:pt x="190" y="111"/>
                  </a:cubicBezTo>
                  <a:cubicBezTo>
                    <a:pt x="190" y="110"/>
                    <a:pt x="190" y="110"/>
                    <a:pt x="190" y="110"/>
                  </a:cubicBezTo>
                  <a:cubicBezTo>
                    <a:pt x="190" y="103"/>
                    <a:pt x="190" y="97"/>
                    <a:pt x="189" y="90"/>
                  </a:cubicBezTo>
                  <a:cubicBezTo>
                    <a:pt x="189" y="88"/>
                    <a:pt x="188" y="86"/>
                    <a:pt x="188" y="84"/>
                  </a:cubicBezTo>
                  <a:cubicBezTo>
                    <a:pt x="188" y="84"/>
                    <a:pt x="187" y="83"/>
                    <a:pt x="187" y="83"/>
                  </a:cubicBezTo>
                  <a:cubicBezTo>
                    <a:pt x="187" y="83"/>
                    <a:pt x="187" y="83"/>
                    <a:pt x="187" y="84"/>
                  </a:cubicBezTo>
                  <a:cubicBezTo>
                    <a:pt x="187" y="85"/>
                    <a:pt x="187" y="87"/>
                    <a:pt x="188" y="89"/>
                  </a:cubicBezTo>
                  <a:cubicBezTo>
                    <a:pt x="188" y="90"/>
                    <a:pt x="188" y="92"/>
                    <a:pt x="188" y="93"/>
                  </a:cubicBezTo>
                  <a:cubicBezTo>
                    <a:pt x="188" y="94"/>
                    <a:pt x="188" y="94"/>
                    <a:pt x="188" y="95"/>
                  </a:cubicBezTo>
                  <a:cubicBezTo>
                    <a:pt x="188" y="95"/>
                    <a:pt x="188" y="96"/>
                    <a:pt x="188" y="96"/>
                  </a:cubicBezTo>
                  <a:cubicBezTo>
                    <a:pt x="188" y="99"/>
                    <a:pt x="189" y="101"/>
                    <a:pt x="189" y="104"/>
                  </a:cubicBezTo>
                  <a:cubicBezTo>
                    <a:pt x="189" y="106"/>
                    <a:pt x="189" y="108"/>
                    <a:pt x="189" y="111"/>
                  </a:cubicBezTo>
                  <a:close/>
                  <a:moveTo>
                    <a:pt x="51" y="168"/>
                  </a:moveTo>
                  <a:cubicBezTo>
                    <a:pt x="51" y="168"/>
                    <a:pt x="51" y="168"/>
                    <a:pt x="51" y="168"/>
                  </a:cubicBezTo>
                  <a:cubicBezTo>
                    <a:pt x="52" y="167"/>
                    <a:pt x="52" y="167"/>
                    <a:pt x="52" y="166"/>
                  </a:cubicBezTo>
                  <a:cubicBezTo>
                    <a:pt x="52" y="165"/>
                    <a:pt x="53" y="163"/>
                    <a:pt x="53" y="161"/>
                  </a:cubicBezTo>
                  <a:cubicBezTo>
                    <a:pt x="53" y="161"/>
                    <a:pt x="53" y="160"/>
                    <a:pt x="53" y="160"/>
                  </a:cubicBezTo>
                  <a:cubicBezTo>
                    <a:pt x="53" y="159"/>
                    <a:pt x="53" y="158"/>
                    <a:pt x="53" y="157"/>
                  </a:cubicBezTo>
                  <a:cubicBezTo>
                    <a:pt x="53" y="156"/>
                    <a:pt x="53" y="156"/>
                    <a:pt x="53" y="156"/>
                  </a:cubicBezTo>
                  <a:cubicBezTo>
                    <a:pt x="52" y="157"/>
                    <a:pt x="51" y="158"/>
                    <a:pt x="50" y="159"/>
                  </a:cubicBezTo>
                  <a:cubicBezTo>
                    <a:pt x="50" y="160"/>
                    <a:pt x="49" y="161"/>
                    <a:pt x="49" y="162"/>
                  </a:cubicBezTo>
                  <a:cubicBezTo>
                    <a:pt x="49" y="162"/>
                    <a:pt x="49" y="162"/>
                    <a:pt x="49" y="162"/>
                  </a:cubicBezTo>
                  <a:cubicBezTo>
                    <a:pt x="50" y="164"/>
                    <a:pt x="50" y="166"/>
                    <a:pt x="51" y="168"/>
                  </a:cubicBezTo>
                  <a:close/>
                  <a:moveTo>
                    <a:pt x="35" y="57"/>
                  </a:moveTo>
                  <a:cubicBezTo>
                    <a:pt x="34" y="60"/>
                    <a:pt x="33" y="63"/>
                    <a:pt x="32" y="66"/>
                  </a:cubicBezTo>
                  <a:cubicBezTo>
                    <a:pt x="33" y="66"/>
                    <a:pt x="34" y="67"/>
                    <a:pt x="34" y="69"/>
                  </a:cubicBezTo>
                  <a:cubicBezTo>
                    <a:pt x="34" y="69"/>
                    <a:pt x="34" y="70"/>
                    <a:pt x="34" y="70"/>
                  </a:cubicBezTo>
                  <a:cubicBezTo>
                    <a:pt x="34" y="71"/>
                    <a:pt x="34" y="71"/>
                    <a:pt x="34" y="71"/>
                  </a:cubicBezTo>
                  <a:cubicBezTo>
                    <a:pt x="34" y="71"/>
                    <a:pt x="34" y="71"/>
                    <a:pt x="34" y="71"/>
                  </a:cubicBezTo>
                  <a:cubicBezTo>
                    <a:pt x="35" y="70"/>
                    <a:pt x="35" y="69"/>
                    <a:pt x="35" y="69"/>
                  </a:cubicBezTo>
                  <a:cubicBezTo>
                    <a:pt x="35" y="67"/>
                    <a:pt x="35" y="66"/>
                    <a:pt x="35" y="64"/>
                  </a:cubicBezTo>
                  <a:cubicBezTo>
                    <a:pt x="35" y="63"/>
                    <a:pt x="35" y="63"/>
                    <a:pt x="36" y="62"/>
                  </a:cubicBezTo>
                  <a:cubicBezTo>
                    <a:pt x="36" y="62"/>
                    <a:pt x="36" y="62"/>
                    <a:pt x="37" y="62"/>
                  </a:cubicBezTo>
                  <a:cubicBezTo>
                    <a:pt x="37" y="61"/>
                    <a:pt x="37" y="60"/>
                    <a:pt x="38" y="59"/>
                  </a:cubicBezTo>
                  <a:cubicBezTo>
                    <a:pt x="36" y="59"/>
                    <a:pt x="36" y="59"/>
                    <a:pt x="35" y="57"/>
                  </a:cubicBezTo>
                  <a:close/>
                  <a:moveTo>
                    <a:pt x="141" y="188"/>
                  </a:moveTo>
                  <a:cubicBezTo>
                    <a:pt x="142" y="187"/>
                    <a:pt x="143" y="186"/>
                    <a:pt x="144" y="185"/>
                  </a:cubicBezTo>
                  <a:cubicBezTo>
                    <a:pt x="144" y="185"/>
                    <a:pt x="144" y="184"/>
                    <a:pt x="144" y="184"/>
                  </a:cubicBezTo>
                  <a:cubicBezTo>
                    <a:pt x="144" y="182"/>
                    <a:pt x="144" y="180"/>
                    <a:pt x="144" y="179"/>
                  </a:cubicBezTo>
                  <a:cubicBezTo>
                    <a:pt x="144" y="179"/>
                    <a:pt x="144" y="179"/>
                    <a:pt x="143" y="178"/>
                  </a:cubicBezTo>
                  <a:cubicBezTo>
                    <a:pt x="142" y="179"/>
                    <a:pt x="141" y="180"/>
                    <a:pt x="140" y="179"/>
                  </a:cubicBezTo>
                  <a:cubicBezTo>
                    <a:pt x="140" y="180"/>
                    <a:pt x="140" y="181"/>
                    <a:pt x="140" y="182"/>
                  </a:cubicBezTo>
                  <a:cubicBezTo>
                    <a:pt x="140" y="184"/>
                    <a:pt x="140" y="185"/>
                    <a:pt x="141" y="186"/>
                  </a:cubicBezTo>
                  <a:cubicBezTo>
                    <a:pt x="141" y="187"/>
                    <a:pt x="141" y="187"/>
                    <a:pt x="141" y="188"/>
                  </a:cubicBezTo>
                  <a:close/>
                  <a:moveTo>
                    <a:pt x="25" y="49"/>
                  </a:moveTo>
                  <a:cubicBezTo>
                    <a:pt x="27" y="47"/>
                    <a:pt x="28" y="46"/>
                    <a:pt x="29" y="44"/>
                  </a:cubicBezTo>
                  <a:cubicBezTo>
                    <a:pt x="31" y="39"/>
                    <a:pt x="35" y="34"/>
                    <a:pt x="38" y="30"/>
                  </a:cubicBezTo>
                  <a:cubicBezTo>
                    <a:pt x="38" y="30"/>
                    <a:pt x="39" y="29"/>
                    <a:pt x="39" y="29"/>
                  </a:cubicBezTo>
                  <a:cubicBezTo>
                    <a:pt x="33" y="35"/>
                    <a:pt x="29" y="41"/>
                    <a:pt x="24" y="47"/>
                  </a:cubicBezTo>
                  <a:cubicBezTo>
                    <a:pt x="25" y="48"/>
                    <a:pt x="25" y="48"/>
                    <a:pt x="25" y="49"/>
                  </a:cubicBezTo>
                  <a:close/>
                  <a:moveTo>
                    <a:pt x="32" y="69"/>
                  </a:moveTo>
                  <a:cubicBezTo>
                    <a:pt x="30" y="70"/>
                    <a:pt x="26" y="79"/>
                    <a:pt x="27" y="81"/>
                  </a:cubicBezTo>
                  <a:cubicBezTo>
                    <a:pt x="27" y="81"/>
                    <a:pt x="27" y="81"/>
                    <a:pt x="27" y="81"/>
                  </a:cubicBezTo>
                  <a:cubicBezTo>
                    <a:pt x="28" y="80"/>
                    <a:pt x="30" y="79"/>
                    <a:pt x="31" y="78"/>
                  </a:cubicBezTo>
                  <a:cubicBezTo>
                    <a:pt x="31" y="78"/>
                    <a:pt x="31" y="77"/>
                    <a:pt x="31" y="77"/>
                  </a:cubicBezTo>
                  <a:cubicBezTo>
                    <a:pt x="31" y="75"/>
                    <a:pt x="32" y="72"/>
                    <a:pt x="32" y="70"/>
                  </a:cubicBezTo>
                  <a:cubicBezTo>
                    <a:pt x="32" y="70"/>
                    <a:pt x="32" y="69"/>
                    <a:pt x="32" y="69"/>
                  </a:cubicBezTo>
                  <a:close/>
                  <a:moveTo>
                    <a:pt x="67" y="190"/>
                  </a:moveTo>
                  <a:cubicBezTo>
                    <a:pt x="67" y="190"/>
                    <a:pt x="67" y="190"/>
                    <a:pt x="67" y="190"/>
                  </a:cubicBezTo>
                  <a:cubicBezTo>
                    <a:pt x="67" y="191"/>
                    <a:pt x="67" y="192"/>
                    <a:pt x="67" y="193"/>
                  </a:cubicBezTo>
                  <a:cubicBezTo>
                    <a:pt x="67" y="194"/>
                    <a:pt x="67" y="195"/>
                    <a:pt x="68" y="196"/>
                  </a:cubicBezTo>
                  <a:cubicBezTo>
                    <a:pt x="69" y="200"/>
                    <a:pt x="70" y="203"/>
                    <a:pt x="71" y="206"/>
                  </a:cubicBezTo>
                  <a:cubicBezTo>
                    <a:pt x="71" y="207"/>
                    <a:pt x="72" y="207"/>
                    <a:pt x="72" y="207"/>
                  </a:cubicBezTo>
                  <a:cubicBezTo>
                    <a:pt x="72" y="207"/>
                    <a:pt x="72" y="207"/>
                    <a:pt x="72" y="207"/>
                  </a:cubicBezTo>
                  <a:cubicBezTo>
                    <a:pt x="72" y="207"/>
                    <a:pt x="72" y="207"/>
                    <a:pt x="72" y="206"/>
                  </a:cubicBezTo>
                  <a:cubicBezTo>
                    <a:pt x="72" y="205"/>
                    <a:pt x="71" y="203"/>
                    <a:pt x="70" y="201"/>
                  </a:cubicBezTo>
                  <a:cubicBezTo>
                    <a:pt x="70" y="200"/>
                    <a:pt x="70" y="200"/>
                    <a:pt x="71" y="199"/>
                  </a:cubicBezTo>
                  <a:cubicBezTo>
                    <a:pt x="71" y="198"/>
                    <a:pt x="70" y="197"/>
                    <a:pt x="70" y="196"/>
                  </a:cubicBezTo>
                  <a:cubicBezTo>
                    <a:pt x="70" y="196"/>
                    <a:pt x="70" y="196"/>
                    <a:pt x="70" y="195"/>
                  </a:cubicBezTo>
                  <a:cubicBezTo>
                    <a:pt x="69" y="195"/>
                    <a:pt x="69" y="194"/>
                    <a:pt x="69" y="194"/>
                  </a:cubicBezTo>
                  <a:cubicBezTo>
                    <a:pt x="69" y="193"/>
                    <a:pt x="68" y="191"/>
                    <a:pt x="68" y="190"/>
                  </a:cubicBezTo>
                  <a:cubicBezTo>
                    <a:pt x="68" y="190"/>
                    <a:pt x="67" y="190"/>
                    <a:pt x="67" y="190"/>
                  </a:cubicBezTo>
                  <a:close/>
                  <a:moveTo>
                    <a:pt x="108" y="16"/>
                  </a:moveTo>
                  <a:cubicBezTo>
                    <a:pt x="108" y="15"/>
                    <a:pt x="108" y="15"/>
                    <a:pt x="108" y="15"/>
                  </a:cubicBezTo>
                  <a:cubicBezTo>
                    <a:pt x="108" y="14"/>
                    <a:pt x="109" y="14"/>
                    <a:pt x="109" y="14"/>
                  </a:cubicBezTo>
                  <a:cubicBezTo>
                    <a:pt x="110" y="14"/>
                    <a:pt x="110" y="14"/>
                    <a:pt x="110" y="14"/>
                  </a:cubicBezTo>
                  <a:cubicBezTo>
                    <a:pt x="111" y="15"/>
                    <a:pt x="111" y="16"/>
                    <a:pt x="111" y="16"/>
                  </a:cubicBezTo>
                  <a:cubicBezTo>
                    <a:pt x="111" y="17"/>
                    <a:pt x="111" y="17"/>
                    <a:pt x="111" y="17"/>
                  </a:cubicBezTo>
                  <a:cubicBezTo>
                    <a:pt x="111" y="16"/>
                    <a:pt x="112" y="15"/>
                    <a:pt x="112" y="13"/>
                  </a:cubicBezTo>
                  <a:cubicBezTo>
                    <a:pt x="112" y="13"/>
                    <a:pt x="112" y="13"/>
                    <a:pt x="111" y="13"/>
                  </a:cubicBezTo>
                  <a:cubicBezTo>
                    <a:pt x="109" y="13"/>
                    <a:pt x="107" y="12"/>
                    <a:pt x="104" y="11"/>
                  </a:cubicBezTo>
                  <a:cubicBezTo>
                    <a:pt x="103" y="11"/>
                    <a:pt x="102" y="11"/>
                    <a:pt x="102" y="12"/>
                  </a:cubicBezTo>
                  <a:cubicBezTo>
                    <a:pt x="102" y="12"/>
                    <a:pt x="102" y="12"/>
                    <a:pt x="102" y="13"/>
                  </a:cubicBezTo>
                  <a:cubicBezTo>
                    <a:pt x="102" y="13"/>
                    <a:pt x="102" y="13"/>
                    <a:pt x="103" y="14"/>
                  </a:cubicBezTo>
                  <a:cubicBezTo>
                    <a:pt x="104" y="14"/>
                    <a:pt x="105" y="14"/>
                    <a:pt x="105" y="15"/>
                  </a:cubicBezTo>
                  <a:cubicBezTo>
                    <a:pt x="106" y="16"/>
                    <a:pt x="107" y="16"/>
                    <a:pt x="108" y="16"/>
                  </a:cubicBezTo>
                  <a:close/>
                  <a:moveTo>
                    <a:pt x="150" y="97"/>
                  </a:moveTo>
                  <a:cubicBezTo>
                    <a:pt x="150" y="97"/>
                    <a:pt x="150" y="97"/>
                    <a:pt x="150" y="97"/>
                  </a:cubicBezTo>
                  <a:cubicBezTo>
                    <a:pt x="150" y="97"/>
                    <a:pt x="150" y="97"/>
                    <a:pt x="150" y="97"/>
                  </a:cubicBezTo>
                  <a:cubicBezTo>
                    <a:pt x="150" y="95"/>
                    <a:pt x="151" y="94"/>
                    <a:pt x="151" y="92"/>
                  </a:cubicBezTo>
                  <a:cubicBezTo>
                    <a:pt x="151" y="91"/>
                    <a:pt x="151" y="89"/>
                    <a:pt x="151" y="88"/>
                  </a:cubicBezTo>
                  <a:cubicBezTo>
                    <a:pt x="151" y="84"/>
                    <a:pt x="150" y="80"/>
                    <a:pt x="149" y="76"/>
                  </a:cubicBezTo>
                  <a:cubicBezTo>
                    <a:pt x="149" y="76"/>
                    <a:pt x="149" y="75"/>
                    <a:pt x="149" y="75"/>
                  </a:cubicBezTo>
                  <a:cubicBezTo>
                    <a:pt x="149" y="77"/>
                    <a:pt x="149" y="78"/>
                    <a:pt x="149" y="80"/>
                  </a:cubicBezTo>
                  <a:cubicBezTo>
                    <a:pt x="150" y="81"/>
                    <a:pt x="150" y="83"/>
                    <a:pt x="150" y="85"/>
                  </a:cubicBezTo>
                  <a:cubicBezTo>
                    <a:pt x="150" y="86"/>
                    <a:pt x="150" y="87"/>
                    <a:pt x="149" y="87"/>
                  </a:cubicBezTo>
                  <a:cubicBezTo>
                    <a:pt x="149" y="90"/>
                    <a:pt x="149" y="94"/>
                    <a:pt x="150" y="97"/>
                  </a:cubicBezTo>
                  <a:close/>
                  <a:moveTo>
                    <a:pt x="161" y="36"/>
                  </a:moveTo>
                  <a:cubicBezTo>
                    <a:pt x="161" y="37"/>
                    <a:pt x="161" y="37"/>
                    <a:pt x="161" y="37"/>
                  </a:cubicBezTo>
                  <a:cubicBezTo>
                    <a:pt x="162" y="39"/>
                    <a:pt x="163" y="40"/>
                    <a:pt x="164" y="42"/>
                  </a:cubicBezTo>
                  <a:cubicBezTo>
                    <a:pt x="164" y="43"/>
                    <a:pt x="164" y="43"/>
                    <a:pt x="165" y="43"/>
                  </a:cubicBezTo>
                  <a:cubicBezTo>
                    <a:pt x="167" y="47"/>
                    <a:pt x="169" y="51"/>
                    <a:pt x="172" y="54"/>
                  </a:cubicBezTo>
                  <a:cubicBezTo>
                    <a:pt x="172" y="55"/>
                    <a:pt x="172" y="55"/>
                    <a:pt x="172" y="55"/>
                  </a:cubicBezTo>
                  <a:cubicBezTo>
                    <a:pt x="171" y="51"/>
                    <a:pt x="165" y="40"/>
                    <a:pt x="161" y="36"/>
                  </a:cubicBezTo>
                  <a:close/>
                  <a:moveTo>
                    <a:pt x="113" y="23"/>
                  </a:moveTo>
                  <a:cubicBezTo>
                    <a:pt x="112" y="23"/>
                    <a:pt x="112" y="23"/>
                    <a:pt x="112" y="23"/>
                  </a:cubicBezTo>
                  <a:cubicBezTo>
                    <a:pt x="112" y="24"/>
                    <a:pt x="112" y="25"/>
                    <a:pt x="112" y="26"/>
                  </a:cubicBezTo>
                  <a:cubicBezTo>
                    <a:pt x="112" y="27"/>
                    <a:pt x="112" y="28"/>
                    <a:pt x="112" y="29"/>
                  </a:cubicBezTo>
                  <a:cubicBezTo>
                    <a:pt x="112" y="29"/>
                    <a:pt x="112" y="30"/>
                    <a:pt x="112" y="31"/>
                  </a:cubicBezTo>
                  <a:cubicBezTo>
                    <a:pt x="113" y="31"/>
                    <a:pt x="114" y="32"/>
                    <a:pt x="114" y="32"/>
                  </a:cubicBezTo>
                  <a:cubicBezTo>
                    <a:pt x="115" y="32"/>
                    <a:pt x="115" y="32"/>
                    <a:pt x="115" y="33"/>
                  </a:cubicBezTo>
                  <a:cubicBezTo>
                    <a:pt x="116" y="33"/>
                    <a:pt x="116" y="33"/>
                    <a:pt x="116" y="33"/>
                  </a:cubicBezTo>
                  <a:cubicBezTo>
                    <a:pt x="115" y="29"/>
                    <a:pt x="114" y="26"/>
                    <a:pt x="113" y="23"/>
                  </a:cubicBezTo>
                  <a:close/>
                  <a:moveTo>
                    <a:pt x="54" y="216"/>
                  </a:moveTo>
                  <a:cubicBezTo>
                    <a:pt x="54" y="217"/>
                    <a:pt x="54" y="218"/>
                    <a:pt x="54" y="220"/>
                  </a:cubicBezTo>
                  <a:cubicBezTo>
                    <a:pt x="54" y="220"/>
                    <a:pt x="54" y="221"/>
                    <a:pt x="53" y="222"/>
                  </a:cubicBezTo>
                  <a:cubicBezTo>
                    <a:pt x="53" y="223"/>
                    <a:pt x="53" y="224"/>
                    <a:pt x="54" y="225"/>
                  </a:cubicBezTo>
                  <a:cubicBezTo>
                    <a:pt x="55" y="225"/>
                    <a:pt x="56" y="224"/>
                    <a:pt x="57" y="223"/>
                  </a:cubicBezTo>
                  <a:cubicBezTo>
                    <a:pt x="56" y="221"/>
                    <a:pt x="56" y="218"/>
                    <a:pt x="55" y="215"/>
                  </a:cubicBezTo>
                  <a:cubicBezTo>
                    <a:pt x="54" y="215"/>
                    <a:pt x="54" y="215"/>
                    <a:pt x="54" y="216"/>
                  </a:cubicBezTo>
                  <a:close/>
                  <a:moveTo>
                    <a:pt x="48" y="131"/>
                  </a:moveTo>
                  <a:cubicBezTo>
                    <a:pt x="47" y="132"/>
                    <a:pt x="47" y="133"/>
                    <a:pt x="46" y="133"/>
                  </a:cubicBezTo>
                  <a:cubicBezTo>
                    <a:pt x="46" y="134"/>
                    <a:pt x="45" y="134"/>
                    <a:pt x="45" y="135"/>
                  </a:cubicBezTo>
                  <a:cubicBezTo>
                    <a:pt x="45" y="137"/>
                    <a:pt x="45" y="139"/>
                    <a:pt x="45" y="140"/>
                  </a:cubicBezTo>
                  <a:cubicBezTo>
                    <a:pt x="46" y="141"/>
                    <a:pt x="46" y="142"/>
                    <a:pt x="46" y="143"/>
                  </a:cubicBezTo>
                  <a:cubicBezTo>
                    <a:pt x="46" y="142"/>
                    <a:pt x="47" y="141"/>
                    <a:pt x="47" y="140"/>
                  </a:cubicBezTo>
                  <a:cubicBezTo>
                    <a:pt x="48" y="140"/>
                    <a:pt x="48" y="139"/>
                    <a:pt x="48" y="139"/>
                  </a:cubicBezTo>
                  <a:cubicBezTo>
                    <a:pt x="48" y="137"/>
                    <a:pt x="48" y="135"/>
                    <a:pt x="48" y="133"/>
                  </a:cubicBezTo>
                  <a:cubicBezTo>
                    <a:pt x="48" y="132"/>
                    <a:pt x="48" y="132"/>
                    <a:pt x="48" y="131"/>
                  </a:cubicBezTo>
                  <a:close/>
                  <a:moveTo>
                    <a:pt x="98" y="296"/>
                  </a:moveTo>
                  <a:cubicBezTo>
                    <a:pt x="100" y="296"/>
                    <a:pt x="102" y="296"/>
                    <a:pt x="103" y="296"/>
                  </a:cubicBezTo>
                  <a:cubicBezTo>
                    <a:pt x="104" y="296"/>
                    <a:pt x="105" y="296"/>
                    <a:pt x="105" y="296"/>
                  </a:cubicBezTo>
                  <a:cubicBezTo>
                    <a:pt x="110" y="295"/>
                    <a:pt x="115" y="294"/>
                    <a:pt x="120" y="292"/>
                  </a:cubicBezTo>
                  <a:cubicBezTo>
                    <a:pt x="120" y="292"/>
                    <a:pt x="120" y="292"/>
                    <a:pt x="121" y="292"/>
                  </a:cubicBezTo>
                  <a:cubicBezTo>
                    <a:pt x="120" y="292"/>
                    <a:pt x="120" y="292"/>
                    <a:pt x="120" y="292"/>
                  </a:cubicBezTo>
                  <a:cubicBezTo>
                    <a:pt x="118" y="292"/>
                    <a:pt x="116" y="293"/>
                    <a:pt x="115" y="293"/>
                  </a:cubicBezTo>
                  <a:cubicBezTo>
                    <a:pt x="113" y="293"/>
                    <a:pt x="112" y="294"/>
                    <a:pt x="110" y="294"/>
                  </a:cubicBezTo>
                  <a:cubicBezTo>
                    <a:pt x="109" y="294"/>
                    <a:pt x="108" y="294"/>
                    <a:pt x="106" y="295"/>
                  </a:cubicBezTo>
                  <a:cubicBezTo>
                    <a:pt x="104" y="295"/>
                    <a:pt x="102" y="295"/>
                    <a:pt x="100" y="295"/>
                  </a:cubicBezTo>
                  <a:cubicBezTo>
                    <a:pt x="99" y="295"/>
                    <a:pt x="99" y="295"/>
                    <a:pt x="98" y="296"/>
                  </a:cubicBezTo>
                  <a:close/>
                  <a:moveTo>
                    <a:pt x="156" y="65"/>
                  </a:moveTo>
                  <a:cubicBezTo>
                    <a:pt x="157" y="64"/>
                    <a:pt x="157" y="64"/>
                    <a:pt x="157" y="63"/>
                  </a:cubicBezTo>
                  <a:cubicBezTo>
                    <a:pt x="157" y="61"/>
                    <a:pt x="157" y="60"/>
                    <a:pt x="157" y="59"/>
                  </a:cubicBezTo>
                  <a:cubicBezTo>
                    <a:pt x="157" y="57"/>
                    <a:pt x="156" y="56"/>
                    <a:pt x="155" y="55"/>
                  </a:cubicBezTo>
                  <a:cubicBezTo>
                    <a:pt x="155" y="56"/>
                    <a:pt x="154" y="57"/>
                    <a:pt x="154" y="58"/>
                  </a:cubicBezTo>
                  <a:cubicBezTo>
                    <a:pt x="154" y="59"/>
                    <a:pt x="154" y="59"/>
                    <a:pt x="154" y="59"/>
                  </a:cubicBezTo>
                  <a:cubicBezTo>
                    <a:pt x="154" y="61"/>
                    <a:pt x="155" y="62"/>
                    <a:pt x="156" y="64"/>
                  </a:cubicBezTo>
                  <a:cubicBezTo>
                    <a:pt x="156" y="64"/>
                    <a:pt x="156" y="64"/>
                    <a:pt x="156" y="65"/>
                  </a:cubicBezTo>
                  <a:close/>
                  <a:moveTo>
                    <a:pt x="184" y="78"/>
                  </a:moveTo>
                  <a:cubicBezTo>
                    <a:pt x="184" y="76"/>
                    <a:pt x="184" y="75"/>
                    <a:pt x="184" y="73"/>
                  </a:cubicBezTo>
                  <a:cubicBezTo>
                    <a:pt x="183" y="70"/>
                    <a:pt x="182" y="67"/>
                    <a:pt x="181" y="65"/>
                  </a:cubicBezTo>
                  <a:cubicBezTo>
                    <a:pt x="181" y="64"/>
                    <a:pt x="181" y="64"/>
                    <a:pt x="181" y="64"/>
                  </a:cubicBezTo>
                  <a:cubicBezTo>
                    <a:pt x="181" y="67"/>
                    <a:pt x="181" y="70"/>
                    <a:pt x="182" y="73"/>
                  </a:cubicBezTo>
                  <a:cubicBezTo>
                    <a:pt x="182" y="74"/>
                    <a:pt x="182" y="74"/>
                    <a:pt x="182" y="74"/>
                  </a:cubicBezTo>
                  <a:cubicBezTo>
                    <a:pt x="182" y="75"/>
                    <a:pt x="183" y="76"/>
                    <a:pt x="183" y="77"/>
                  </a:cubicBezTo>
                  <a:cubicBezTo>
                    <a:pt x="183" y="78"/>
                    <a:pt x="184" y="78"/>
                    <a:pt x="184" y="78"/>
                  </a:cubicBezTo>
                  <a:close/>
                  <a:moveTo>
                    <a:pt x="25" y="91"/>
                  </a:moveTo>
                  <a:cubicBezTo>
                    <a:pt x="25" y="91"/>
                    <a:pt x="26" y="91"/>
                    <a:pt x="26" y="91"/>
                  </a:cubicBezTo>
                  <a:cubicBezTo>
                    <a:pt x="26" y="91"/>
                    <a:pt x="26" y="90"/>
                    <a:pt x="26" y="90"/>
                  </a:cubicBezTo>
                  <a:cubicBezTo>
                    <a:pt x="28" y="88"/>
                    <a:pt x="29" y="85"/>
                    <a:pt x="30" y="82"/>
                  </a:cubicBezTo>
                  <a:cubicBezTo>
                    <a:pt x="31" y="82"/>
                    <a:pt x="31" y="81"/>
                    <a:pt x="31" y="81"/>
                  </a:cubicBezTo>
                  <a:cubicBezTo>
                    <a:pt x="31" y="81"/>
                    <a:pt x="31" y="81"/>
                    <a:pt x="31" y="81"/>
                  </a:cubicBezTo>
                  <a:cubicBezTo>
                    <a:pt x="30" y="81"/>
                    <a:pt x="30" y="81"/>
                    <a:pt x="30" y="81"/>
                  </a:cubicBezTo>
                  <a:cubicBezTo>
                    <a:pt x="29" y="82"/>
                    <a:pt x="28" y="83"/>
                    <a:pt x="27" y="84"/>
                  </a:cubicBezTo>
                  <a:cubicBezTo>
                    <a:pt x="26" y="84"/>
                    <a:pt x="26" y="85"/>
                    <a:pt x="26" y="85"/>
                  </a:cubicBezTo>
                  <a:cubicBezTo>
                    <a:pt x="26" y="87"/>
                    <a:pt x="26" y="88"/>
                    <a:pt x="25" y="90"/>
                  </a:cubicBezTo>
                  <a:cubicBezTo>
                    <a:pt x="25" y="90"/>
                    <a:pt x="25" y="90"/>
                    <a:pt x="25" y="91"/>
                  </a:cubicBezTo>
                  <a:close/>
                  <a:moveTo>
                    <a:pt x="102" y="290"/>
                  </a:moveTo>
                  <a:cubicBezTo>
                    <a:pt x="101" y="291"/>
                    <a:pt x="101" y="292"/>
                    <a:pt x="100" y="293"/>
                  </a:cubicBezTo>
                  <a:cubicBezTo>
                    <a:pt x="102" y="293"/>
                    <a:pt x="107" y="292"/>
                    <a:pt x="108" y="292"/>
                  </a:cubicBezTo>
                  <a:cubicBezTo>
                    <a:pt x="108" y="291"/>
                    <a:pt x="107" y="291"/>
                    <a:pt x="107" y="290"/>
                  </a:cubicBezTo>
                  <a:cubicBezTo>
                    <a:pt x="105" y="290"/>
                    <a:pt x="104" y="290"/>
                    <a:pt x="102" y="290"/>
                  </a:cubicBezTo>
                  <a:close/>
                  <a:moveTo>
                    <a:pt x="83" y="6"/>
                  </a:moveTo>
                  <a:cubicBezTo>
                    <a:pt x="87" y="5"/>
                    <a:pt x="90" y="4"/>
                    <a:pt x="94" y="4"/>
                  </a:cubicBezTo>
                  <a:cubicBezTo>
                    <a:pt x="97" y="4"/>
                    <a:pt x="100" y="3"/>
                    <a:pt x="103" y="4"/>
                  </a:cubicBezTo>
                  <a:cubicBezTo>
                    <a:pt x="104" y="4"/>
                    <a:pt x="105" y="4"/>
                    <a:pt x="106" y="4"/>
                  </a:cubicBezTo>
                  <a:cubicBezTo>
                    <a:pt x="105" y="4"/>
                    <a:pt x="105" y="4"/>
                    <a:pt x="104" y="4"/>
                  </a:cubicBezTo>
                  <a:cubicBezTo>
                    <a:pt x="103" y="4"/>
                    <a:pt x="101" y="4"/>
                    <a:pt x="100" y="4"/>
                  </a:cubicBezTo>
                  <a:cubicBezTo>
                    <a:pt x="95" y="3"/>
                    <a:pt x="90" y="3"/>
                    <a:pt x="86" y="4"/>
                  </a:cubicBezTo>
                  <a:cubicBezTo>
                    <a:pt x="84" y="5"/>
                    <a:pt x="83" y="5"/>
                    <a:pt x="81" y="5"/>
                  </a:cubicBezTo>
                  <a:cubicBezTo>
                    <a:pt x="82" y="6"/>
                    <a:pt x="83" y="6"/>
                    <a:pt x="83" y="6"/>
                  </a:cubicBezTo>
                  <a:close/>
                  <a:moveTo>
                    <a:pt x="74" y="171"/>
                  </a:moveTo>
                  <a:cubicBezTo>
                    <a:pt x="74" y="172"/>
                    <a:pt x="74" y="172"/>
                    <a:pt x="74" y="173"/>
                  </a:cubicBezTo>
                  <a:cubicBezTo>
                    <a:pt x="74" y="176"/>
                    <a:pt x="74" y="179"/>
                    <a:pt x="74" y="181"/>
                  </a:cubicBezTo>
                  <a:cubicBezTo>
                    <a:pt x="74" y="182"/>
                    <a:pt x="74" y="183"/>
                    <a:pt x="74" y="184"/>
                  </a:cubicBezTo>
                  <a:cubicBezTo>
                    <a:pt x="74" y="187"/>
                    <a:pt x="75" y="189"/>
                    <a:pt x="74" y="192"/>
                  </a:cubicBezTo>
                  <a:cubicBezTo>
                    <a:pt x="75" y="193"/>
                    <a:pt x="75" y="195"/>
                    <a:pt x="76" y="196"/>
                  </a:cubicBezTo>
                  <a:cubicBezTo>
                    <a:pt x="75" y="188"/>
                    <a:pt x="74" y="179"/>
                    <a:pt x="74" y="171"/>
                  </a:cubicBezTo>
                  <a:close/>
                  <a:moveTo>
                    <a:pt x="34" y="184"/>
                  </a:moveTo>
                  <a:cubicBezTo>
                    <a:pt x="35" y="183"/>
                    <a:pt x="35" y="183"/>
                    <a:pt x="36" y="183"/>
                  </a:cubicBezTo>
                  <a:cubicBezTo>
                    <a:pt x="36" y="182"/>
                    <a:pt x="37" y="182"/>
                    <a:pt x="36" y="181"/>
                  </a:cubicBezTo>
                  <a:cubicBezTo>
                    <a:pt x="36" y="181"/>
                    <a:pt x="37" y="180"/>
                    <a:pt x="37" y="179"/>
                  </a:cubicBezTo>
                  <a:cubicBezTo>
                    <a:pt x="37" y="178"/>
                    <a:pt x="36" y="177"/>
                    <a:pt x="36" y="176"/>
                  </a:cubicBezTo>
                  <a:cubicBezTo>
                    <a:pt x="35" y="176"/>
                    <a:pt x="34" y="176"/>
                    <a:pt x="33" y="175"/>
                  </a:cubicBezTo>
                  <a:cubicBezTo>
                    <a:pt x="34" y="178"/>
                    <a:pt x="34" y="181"/>
                    <a:pt x="34" y="184"/>
                  </a:cubicBezTo>
                  <a:close/>
                  <a:moveTo>
                    <a:pt x="146" y="123"/>
                  </a:moveTo>
                  <a:cubicBezTo>
                    <a:pt x="146" y="123"/>
                    <a:pt x="146" y="123"/>
                    <a:pt x="146" y="123"/>
                  </a:cubicBezTo>
                  <a:cubicBezTo>
                    <a:pt x="144" y="125"/>
                    <a:pt x="143" y="127"/>
                    <a:pt x="141" y="129"/>
                  </a:cubicBezTo>
                  <a:cubicBezTo>
                    <a:pt x="141" y="129"/>
                    <a:pt x="141" y="129"/>
                    <a:pt x="141" y="129"/>
                  </a:cubicBezTo>
                  <a:cubicBezTo>
                    <a:pt x="141" y="131"/>
                    <a:pt x="141" y="132"/>
                    <a:pt x="142" y="133"/>
                  </a:cubicBezTo>
                  <a:cubicBezTo>
                    <a:pt x="143" y="132"/>
                    <a:pt x="143" y="130"/>
                    <a:pt x="144" y="129"/>
                  </a:cubicBezTo>
                  <a:cubicBezTo>
                    <a:pt x="144" y="129"/>
                    <a:pt x="145" y="129"/>
                    <a:pt x="145" y="128"/>
                  </a:cubicBezTo>
                  <a:cubicBezTo>
                    <a:pt x="145" y="127"/>
                    <a:pt x="145" y="125"/>
                    <a:pt x="146" y="123"/>
                  </a:cubicBezTo>
                  <a:close/>
                  <a:moveTo>
                    <a:pt x="25" y="239"/>
                  </a:moveTo>
                  <a:cubicBezTo>
                    <a:pt x="25" y="238"/>
                    <a:pt x="25" y="238"/>
                    <a:pt x="24" y="237"/>
                  </a:cubicBezTo>
                  <a:cubicBezTo>
                    <a:pt x="22" y="233"/>
                    <a:pt x="21" y="229"/>
                    <a:pt x="19" y="224"/>
                  </a:cubicBezTo>
                  <a:cubicBezTo>
                    <a:pt x="19" y="223"/>
                    <a:pt x="18" y="222"/>
                    <a:pt x="18" y="221"/>
                  </a:cubicBezTo>
                  <a:cubicBezTo>
                    <a:pt x="17" y="218"/>
                    <a:pt x="15" y="215"/>
                    <a:pt x="14" y="212"/>
                  </a:cubicBezTo>
                  <a:cubicBezTo>
                    <a:pt x="14" y="211"/>
                    <a:pt x="14" y="211"/>
                    <a:pt x="14" y="211"/>
                  </a:cubicBezTo>
                  <a:cubicBezTo>
                    <a:pt x="14" y="214"/>
                    <a:pt x="22" y="234"/>
                    <a:pt x="25" y="239"/>
                  </a:cubicBezTo>
                  <a:close/>
                  <a:moveTo>
                    <a:pt x="11" y="173"/>
                  </a:moveTo>
                  <a:cubicBezTo>
                    <a:pt x="11" y="175"/>
                    <a:pt x="14" y="194"/>
                    <a:pt x="15" y="196"/>
                  </a:cubicBezTo>
                  <a:cubicBezTo>
                    <a:pt x="15" y="196"/>
                    <a:pt x="15" y="195"/>
                    <a:pt x="15" y="195"/>
                  </a:cubicBezTo>
                  <a:cubicBezTo>
                    <a:pt x="14" y="191"/>
                    <a:pt x="14" y="187"/>
                    <a:pt x="13" y="183"/>
                  </a:cubicBezTo>
                  <a:cubicBezTo>
                    <a:pt x="13" y="180"/>
                    <a:pt x="12" y="176"/>
                    <a:pt x="11" y="173"/>
                  </a:cubicBezTo>
                  <a:close/>
                  <a:moveTo>
                    <a:pt x="167" y="229"/>
                  </a:moveTo>
                  <a:cubicBezTo>
                    <a:pt x="166" y="231"/>
                    <a:pt x="164" y="238"/>
                    <a:pt x="165" y="239"/>
                  </a:cubicBezTo>
                  <a:cubicBezTo>
                    <a:pt x="166" y="237"/>
                    <a:pt x="168" y="234"/>
                    <a:pt x="168" y="232"/>
                  </a:cubicBezTo>
                  <a:cubicBezTo>
                    <a:pt x="167" y="231"/>
                    <a:pt x="167" y="231"/>
                    <a:pt x="167" y="229"/>
                  </a:cubicBezTo>
                  <a:close/>
                  <a:moveTo>
                    <a:pt x="161" y="226"/>
                  </a:moveTo>
                  <a:cubicBezTo>
                    <a:pt x="161" y="225"/>
                    <a:pt x="161" y="223"/>
                    <a:pt x="161" y="222"/>
                  </a:cubicBezTo>
                  <a:cubicBezTo>
                    <a:pt x="161" y="221"/>
                    <a:pt x="161" y="220"/>
                    <a:pt x="162" y="219"/>
                  </a:cubicBezTo>
                  <a:cubicBezTo>
                    <a:pt x="162" y="219"/>
                    <a:pt x="162" y="219"/>
                    <a:pt x="162" y="219"/>
                  </a:cubicBezTo>
                  <a:cubicBezTo>
                    <a:pt x="162" y="218"/>
                    <a:pt x="162" y="217"/>
                    <a:pt x="161" y="216"/>
                  </a:cubicBezTo>
                  <a:cubicBezTo>
                    <a:pt x="161" y="216"/>
                    <a:pt x="160" y="216"/>
                    <a:pt x="160" y="216"/>
                  </a:cubicBezTo>
                  <a:cubicBezTo>
                    <a:pt x="159" y="218"/>
                    <a:pt x="159" y="219"/>
                    <a:pt x="160" y="221"/>
                  </a:cubicBezTo>
                  <a:cubicBezTo>
                    <a:pt x="160" y="223"/>
                    <a:pt x="161" y="224"/>
                    <a:pt x="161" y="226"/>
                  </a:cubicBezTo>
                  <a:close/>
                  <a:moveTo>
                    <a:pt x="21" y="149"/>
                  </a:moveTo>
                  <a:cubicBezTo>
                    <a:pt x="22" y="149"/>
                    <a:pt x="23" y="149"/>
                    <a:pt x="23" y="148"/>
                  </a:cubicBezTo>
                  <a:cubicBezTo>
                    <a:pt x="24" y="146"/>
                    <a:pt x="24" y="145"/>
                    <a:pt x="25" y="143"/>
                  </a:cubicBezTo>
                  <a:cubicBezTo>
                    <a:pt x="26" y="142"/>
                    <a:pt x="26" y="142"/>
                    <a:pt x="25" y="141"/>
                  </a:cubicBezTo>
                  <a:cubicBezTo>
                    <a:pt x="24" y="142"/>
                    <a:pt x="23" y="143"/>
                    <a:pt x="22" y="145"/>
                  </a:cubicBezTo>
                  <a:cubicBezTo>
                    <a:pt x="22" y="145"/>
                    <a:pt x="21" y="145"/>
                    <a:pt x="21" y="145"/>
                  </a:cubicBezTo>
                  <a:cubicBezTo>
                    <a:pt x="21" y="147"/>
                    <a:pt x="21" y="148"/>
                    <a:pt x="21" y="149"/>
                  </a:cubicBezTo>
                  <a:close/>
                  <a:moveTo>
                    <a:pt x="21" y="101"/>
                  </a:moveTo>
                  <a:cubicBezTo>
                    <a:pt x="21" y="101"/>
                    <a:pt x="21" y="101"/>
                    <a:pt x="21" y="101"/>
                  </a:cubicBezTo>
                  <a:cubicBezTo>
                    <a:pt x="20" y="102"/>
                    <a:pt x="19" y="103"/>
                    <a:pt x="18" y="104"/>
                  </a:cubicBezTo>
                  <a:cubicBezTo>
                    <a:pt x="18" y="104"/>
                    <a:pt x="18" y="104"/>
                    <a:pt x="18" y="104"/>
                  </a:cubicBezTo>
                  <a:cubicBezTo>
                    <a:pt x="18" y="106"/>
                    <a:pt x="18" y="107"/>
                    <a:pt x="18" y="108"/>
                  </a:cubicBezTo>
                  <a:cubicBezTo>
                    <a:pt x="19" y="108"/>
                    <a:pt x="19" y="108"/>
                    <a:pt x="20" y="107"/>
                  </a:cubicBezTo>
                  <a:cubicBezTo>
                    <a:pt x="20" y="107"/>
                    <a:pt x="20" y="107"/>
                    <a:pt x="20" y="107"/>
                  </a:cubicBezTo>
                  <a:cubicBezTo>
                    <a:pt x="21" y="105"/>
                    <a:pt x="21" y="103"/>
                    <a:pt x="21" y="101"/>
                  </a:cubicBezTo>
                  <a:close/>
                  <a:moveTo>
                    <a:pt x="57" y="189"/>
                  </a:moveTo>
                  <a:cubicBezTo>
                    <a:pt x="57" y="189"/>
                    <a:pt x="57" y="190"/>
                    <a:pt x="57" y="191"/>
                  </a:cubicBezTo>
                  <a:cubicBezTo>
                    <a:pt x="57" y="191"/>
                    <a:pt x="57" y="192"/>
                    <a:pt x="57" y="192"/>
                  </a:cubicBezTo>
                  <a:cubicBezTo>
                    <a:pt x="57" y="193"/>
                    <a:pt x="57" y="194"/>
                    <a:pt x="57" y="195"/>
                  </a:cubicBezTo>
                  <a:cubicBezTo>
                    <a:pt x="58" y="196"/>
                    <a:pt x="58" y="196"/>
                    <a:pt x="59" y="197"/>
                  </a:cubicBezTo>
                  <a:cubicBezTo>
                    <a:pt x="59" y="197"/>
                    <a:pt x="59" y="198"/>
                    <a:pt x="59" y="198"/>
                  </a:cubicBezTo>
                  <a:cubicBezTo>
                    <a:pt x="59" y="196"/>
                    <a:pt x="59" y="194"/>
                    <a:pt x="59" y="191"/>
                  </a:cubicBezTo>
                  <a:cubicBezTo>
                    <a:pt x="59" y="191"/>
                    <a:pt x="59" y="190"/>
                    <a:pt x="59" y="189"/>
                  </a:cubicBezTo>
                  <a:cubicBezTo>
                    <a:pt x="59" y="189"/>
                    <a:pt x="59" y="188"/>
                    <a:pt x="59" y="188"/>
                  </a:cubicBezTo>
                  <a:cubicBezTo>
                    <a:pt x="58" y="188"/>
                    <a:pt x="58" y="188"/>
                    <a:pt x="57" y="189"/>
                  </a:cubicBezTo>
                  <a:close/>
                  <a:moveTo>
                    <a:pt x="183" y="81"/>
                  </a:moveTo>
                  <a:cubicBezTo>
                    <a:pt x="183" y="81"/>
                    <a:pt x="183" y="81"/>
                    <a:pt x="183" y="82"/>
                  </a:cubicBezTo>
                  <a:cubicBezTo>
                    <a:pt x="182" y="83"/>
                    <a:pt x="183" y="84"/>
                    <a:pt x="183" y="85"/>
                  </a:cubicBezTo>
                  <a:cubicBezTo>
                    <a:pt x="183" y="86"/>
                    <a:pt x="183" y="87"/>
                    <a:pt x="183" y="88"/>
                  </a:cubicBezTo>
                  <a:cubicBezTo>
                    <a:pt x="184" y="89"/>
                    <a:pt x="184" y="90"/>
                    <a:pt x="184" y="91"/>
                  </a:cubicBezTo>
                  <a:cubicBezTo>
                    <a:pt x="184" y="92"/>
                    <a:pt x="184" y="93"/>
                    <a:pt x="184" y="94"/>
                  </a:cubicBezTo>
                  <a:cubicBezTo>
                    <a:pt x="185" y="94"/>
                    <a:pt x="185" y="94"/>
                    <a:pt x="185" y="94"/>
                  </a:cubicBezTo>
                  <a:cubicBezTo>
                    <a:pt x="186" y="93"/>
                    <a:pt x="186" y="92"/>
                    <a:pt x="186" y="92"/>
                  </a:cubicBezTo>
                  <a:cubicBezTo>
                    <a:pt x="185" y="88"/>
                    <a:pt x="184" y="85"/>
                    <a:pt x="183" y="82"/>
                  </a:cubicBezTo>
                  <a:cubicBezTo>
                    <a:pt x="183" y="82"/>
                    <a:pt x="183" y="82"/>
                    <a:pt x="183" y="81"/>
                  </a:cubicBezTo>
                  <a:close/>
                  <a:moveTo>
                    <a:pt x="71" y="210"/>
                  </a:moveTo>
                  <a:cubicBezTo>
                    <a:pt x="70" y="212"/>
                    <a:pt x="69" y="213"/>
                    <a:pt x="67" y="214"/>
                  </a:cubicBezTo>
                  <a:cubicBezTo>
                    <a:pt x="66" y="216"/>
                    <a:pt x="66" y="215"/>
                    <a:pt x="66" y="218"/>
                  </a:cubicBezTo>
                  <a:cubicBezTo>
                    <a:pt x="66" y="219"/>
                    <a:pt x="66" y="219"/>
                    <a:pt x="66" y="219"/>
                  </a:cubicBezTo>
                  <a:cubicBezTo>
                    <a:pt x="68" y="216"/>
                    <a:pt x="70" y="214"/>
                    <a:pt x="72" y="211"/>
                  </a:cubicBezTo>
                  <a:cubicBezTo>
                    <a:pt x="72" y="211"/>
                    <a:pt x="72" y="211"/>
                    <a:pt x="72" y="211"/>
                  </a:cubicBezTo>
                  <a:cubicBezTo>
                    <a:pt x="72" y="211"/>
                    <a:pt x="72" y="211"/>
                    <a:pt x="71" y="210"/>
                  </a:cubicBezTo>
                  <a:close/>
                  <a:moveTo>
                    <a:pt x="120" y="7"/>
                  </a:moveTo>
                  <a:cubicBezTo>
                    <a:pt x="118" y="7"/>
                    <a:pt x="117" y="7"/>
                    <a:pt x="115" y="7"/>
                  </a:cubicBezTo>
                  <a:cubicBezTo>
                    <a:pt x="114" y="6"/>
                    <a:pt x="114" y="7"/>
                    <a:pt x="114" y="7"/>
                  </a:cubicBezTo>
                  <a:cubicBezTo>
                    <a:pt x="113" y="7"/>
                    <a:pt x="113" y="7"/>
                    <a:pt x="113" y="7"/>
                  </a:cubicBezTo>
                  <a:cubicBezTo>
                    <a:pt x="114" y="8"/>
                    <a:pt x="114" y="9"/>
                    <a:pt x="115" y="9"/>
                  </a:cubicBezTo>
                  <a:cubicBezTo>
                    <a:pt x="117" y="9"/>
                    <a:pt x="118" y="9"/>
                    <a:pt x="120" y="10"/>
                  </a:cubicBezTo>
                  <a:cubicBezTo>
                    <a:pt x="120" y="10"/>
                    <a:pt x="120" y="10"/>
                    <a:pt x="120" y="10"/>
                  </a:cubicBezTo>
                  <a:cubicBezTo>
                    <a:pt x="120" y="9"/>
                    <a:pt x="120" y="8"/>
                    <a:pt x="120" y="7"/>
                  </a:cubicBezTo>
                  <a:close/>
                  <a:moveTo>
                    <a:pt x="137" y="115"/>
                  </a:moveTo>
                  <a:cubicBezTo>
                    <a:pt x="136" y="115"/>
                    <a:pt x="136" y="116"/>
                    <a:pt x="136" y="116"/>
                  </a:cubicBezTo>
                  <a:cubicBezTo>
                    <a:pt x="135" y="120"/>
                    <a:pt x="135" y="123"/>
                    <a:pt x="135" y="126"/>
                  </a:cubicBezTo>
                  <a:cubicBezTo>
                    <a:pt x="135" y="126"/>
                    <a:pt x="135" y="127"/>
                    <a:pt x="135" y="127"/>
                  </a:cubicBezTo>
                  <a:cubicBezTo>
                    <a:pt x="136" y="125"/>
                    <a:pt x="136" y="124"/>
                    <a:pt x="137" y="123"/>
                  </a:cubicBezTo>
                  <a:cubicBezTo>
                    <a:pt x="137" y="123"/>
                    <a:pt x="137" y="122"/>
                    <a:pt x="137" y="122"/>
                  </a:cubicBezTo>
                  <a:cubicBezTo>
                    <a:pt x="137" y="120"/>
                    <a:pt x="137" y="118"/>
                    <a:pt x="137" y="116"/>
                  </a:cubicBezTo>
                  <a:cubicBezTo>
                    <a:pt x="137" y="116"/>
                    <a:pt x="137" y="116"/>
                    <a:pt x="137" y="115"/>
                  </a:cubicBezTo>
                  <a:close/>
                  <a:moveTo>
                    <a:pt x="62" y="35"/>
                  </a:moveTo>
                  <a:cubicBezTo>
                    <a:pt x="59" y="39"/>
                    <a:pt x="57" y="42"/>
                    <a:pt x="55" y="46"/>
                  </a:cubicBezTo>
                  <a:cubicBezTo>
                    <a:pt x="56" y="46"/>
                    <a:pt x="57" y="45"/>
                    <a:pt x="57" y="44"/>
                  </a:cubicBezTo>
                  <a:cubicBezTo>
                    <a:pt x="59" y="42"/>
                    <a:pt x="60" y="39"/>
                    <a:pt x="62" y="37"/>
                  </a:cubicBezTo>
                  <a:cubicBezTo>
                    <a:pt x="62" y="36"/>
                    <a:pt x="62" y="36"/>
                    <a:pt x="62" y="35"/>
                  </a:cubicBezTo>
                  <a:close/>
                  <a:moveTo>
                    <a:pt x="11" y="82"/>
                  </a:moveTo>
                  <a:cubicBezTo>
                    <a:pt x="13" y="78"/>
                    <a:pt x="14" y="74"/>
                    <a:pt x="15" y="69"/>
                  </a:cubicBezTo>
                  <a:cubicBezTo>
                    <a:pt x="15" y="69"/>
                    <a:pt x="15" y="69"/>
                    <a:pt x="15" y="69"/>
                  </a:cubicBezTo>
                  <a:cubicBezTo>
                    <a:pt x="14" y="69"/>
                    <a:pt x="14" y="69"/>
                    <a:pt x="14" y="69"/>
                  </a:cubicBezTo>
                  <a:cubicBezTo>
                    <a:pt x="12" y="73"/>
                    <a:pt x="12" y="78"/>
                    <a:pt x="11" y="82"/>
                  </a:cubicBezTo>
                  <a:close/>
                  <a:moveTo>
                    <a:pt x="58" y="234"/>
                  </a:moveTo>
                  <a:cubicBezTo>
                    <a:pt x="59" y="238"/>
                    <a:pt x="60" y="239"/>
                    <a:pt x="61" y="239"/>
                  </a:cubicBezTo>
                  <a:cubicBezTo>
                    <a:pt x="61" y="237"/>
                    <a:pt x="61" y="234"/>
                    <a:pt x="61" y="231"/>
                  </a:cubicBezTo>
                  <a:cubicBezTo>
                    <a:pt x="60" y="232"/>
                    <a:pt x="59" y="233"/>
                    <a:pt x="58" y="234"/>
                  </a:cubicBezTo>
                  <a:close/>
                  <a:moveTo>
                    <a:pt x="172" y="90"/>
                  </a:moveTo>
                  <a:cubicBezTo>
                    <a:pt x="173" y="91"/>
                    <a:pt x="173" y="92"/>
                    <a:pt x="173" y="93"/>
                  </a:cubicBezTo>
                  <a:cubicBezTo>
                    <a:pt x="173" y="93"/>
                    <a:pt x="173" y="94"/>
                    <a:pt x="173" y="95"/>
                  </a:cubicBezTo>
                  <a:cubicBezTo>
                    <a:pt x="173" y="96"/>
                    <a:pt x="173" y="97"/>
                    <a:pt x="173" y="97"/>
                  </a:cubicBezTo>
                  <a:cubicBezTo>
                    <a:pt x="173" y="98"/>
                    <a:pt x="173" y="98"/>
                    <a:pt x="174" y="98"/>
                  </a:cubicBezTo>
                  <a:cubicBezTo>
                    <a:pt x="174" y="98"/>
                    <a:pt x="174" y="97"/>
                    <a:pt x="174" y="96"/>
                  </a:cubicBezTo>
                  <a:cubicBezTo>
                    <a:pt x="175" y="96"/>
                    <a:pt x="175" y="95"/>
                    <a:pt x="174" y="94"/>
                  </a:cubicBezTo>
                  <a:cubicBezTo>
                    <a:pt x="174" y="93"/>
                    <a:pt x="174" y="91"/>
                    <a:pt x="174" y="90"/>
                  </a:cubicBezTo>
                  <a:cubicBezTo>
                    <a:pt x="174" y="89"/>
                    <a:pt x="174" y="89"/>
                    <a:pt x="173" y="88"/>
                  </a:cubicBezTo>
                  <a:cubicBezTo>
                    <a:pt x="173" y="89"/>
                    <a:pt x="172" y="90"/>
                    <a:pt x="172" y="90"/>
                  </a:cubicBezTo>
                  <a:close/>
                  <a:moveTo>
                    <a:pt x="130" y="262"/>
                  </a:moveTo>
                  <a:cubicBezTo>
                    <a:pt x="130" y="262"/>
                    <a:pt x="130" y="262"/>
                    <a:pt x="130" y="261"/>
                  </a:cubicBezTo>
                  <a:cubicBezTo>
                    <a:pt x="128" y="263"/>
                    <a:pt x="125" y="264"/>
                    <a:pt x="123" y="265"/>
                  </a:cubicBezTo>
                  <a:cubicBezTo>
                    <a:pt x="123" y="266"/>
                    <a:pt x="123" y="267"/>
                    <a:pt x="123" y="267"/>
                  </a:cubicBezTo>
                  <a:cubicBezTo>
                    <a:pt x="125" y="267"/>
                    <a:pt x="127" y="266"/>
                    <a:pt x="128" y="265"/>
                  </a:cubicBezTo>
                  <a:cubicBezTo>
                    <a:pt x="128" y="264"/>
                    <a:pt x="129" y="263"/>
                    <a:pt x="129" y="263"/>
                  </a:cubicBezTo>
                  <a:cubicBezTo>
                    <a:pt x="129" y="262"/>
                    <a:pt x="130" y="262"/>
                    <a:pt x="130" y="262"/>
                  </a:cubicBezTo>
                  <a:close/>
                  <a:moveTo>
                    <a:pt x="34" y="109"/>
                  </a:moveTo>
                  <a:cubicBezTo>
                    <a:pt x="34" y="110"/>
                    <a:pt x="34" y="110"/>
                    <a:pt x="34" y="110"/>
                  </a:cubicBezTo>
                  <a:cubicBezTo>
                    <a:pt x="33" y="111"/>
                    <a:pt x="32" y="113"/>
                    <a:pt x="31" y="114"/>
                  </a:cubicBezTo>
                  <a:cubicBezTo>
                    <a:pt x="31" y="115"/>
                    <a:pt x="31" y="115"/>
                    <a:pt x="31" y="116"/>
                  </a:cubicBezTo>
                  <a:cubicBezTo>
                    <a:pt x="32" y="116"/>
                    <a:pt x="33" y="115"/>
                    <a:pt x="34" y="116"/>
                  </a:cubicBezTo>
                  <a:cubicBezTo>
                    <a:pt x="34" y="116"/>
                    <a:pt x="34" y="115"/>
                    <a:pt x="34" y="115"/>
                  </a:cubicBezTo>
                  <a:cubicBezTo>
                    <a:pt x="34" y="113"/>
                    <a:pt x="34" y="111"/>
                    <a:pt x="34" y="109"/>
                  </a:cubicBezTo>
                  <a:close/>
                  <a:moveTo>
                    <a:pt x="162" y="72"/>
                  </a:moveTo>
                  <a:cubicBezTo>
                    <a:pt x="162" y="72"/>
                    <a:pt x="162" y="72"/>
                    <a:pt x="162" y="72"/>
                  </a:cubicBezTo>
                  <a:cubicBezTo>
                    <a:pt x="161" y="74"/>
                    <a:pt x="160" y="75"/>
                    <a:pt x="161" y="77"/>
                  </a:cubicBezTo>
                  <a:cubicBezTo>
                    <a:pt x="161" y="78"/>
                    <a:pt x="161" y="79"/>
                    <a:pt x="161" y="79"/>
                  </a:cubicBezTo>
                  <a:cubicBezTo>
                    <a:pt x="161" y="79"/>
                    <a:pt x="161" y="80"/>
                    <a:pt x="161" y="80"/>
                  </a:cubicBezTo>
                  <a:cubicBezTo>
                    <a:pt x="162" y="79"/>
                    <a:pt x="162" y="79"/>
                    <a:pt x="163" y="78"/>
                  </a:cubicBezTo>
                  <a:cubicBezTo>
                    <a:pt x="163" y="78"/>
                    <a:pt x="163" y="78"/>
                    <a:pt x="163" y="78"/>
                  </a:cubicBezTo>
                  <a:cubicBezTo>
                    <a:pt x="163" y="76"/>
                    <a:pt x="163" y="74"/>
                    <a:pt x="162" y="72"/>
                  </a:cubicBezTo>
                  <a:close/>
                  <a:moveTo>
                    <a:pt x="4" y="144"/>
                  </a:moveTo>
                  <a:cubicBezTo>
                    <a:pt x="4" y="144"/>
                    <a:pt x="4" y="144"/>
                    <a:pt x="4" y="144"/>
                  </a:cubicBezTo>
                  <a:cubicBezTo>
                    <a:pt x="4" y="150"/>
                    <a:pt x="4" y="162"/>
                    <a:pt x="5" y="164"/>
                  </a:cubicBezTo>
                  <a:cubicBezTo>
                    <a:pt x="5" y="157"/>
                    <a:pt x="5" y="151"/>
                    <a:pt x="4" y="144"/>
                  </a:cubicBezTo>
                  <a:close/>
                  <a:moveTo>
                    <a:pt x="37" y="100"/>
                  </a:moveTo>
                  <a:cubicBezTo>
                    <a:pt x="38" y="100"/>
                    <a:pt x="38" y="100"/>
                    <a:pt x="38" y="100"/>
                  </a:cubicBezTo>
                  <a:cubicBezTo>
                    <a:pt x="38" y="100"/>
                    <a:pt x="38" y="100"/>
                    <a:pt x="38" y="100"/>
                  </a:cubicBezTo>
                  <a:cubicBezTo>
                    <a:pt x="40" y="98"/>
                    <a:pt x="42" y="96"/>
                    <a:pt x="43" y="93"/>
                  </a:cubicBezTo>
                  <a:cubicBezTo>
                    <a:pt x="43" y="93"/>
                    <a:pt x="43" y="93"/>
                    <a:pt x="43" y="93"/>
                  </a:cubicBezTo>
                  <a:cubicBezTo>
                    <a:pt x="43" y="93"/>
                    <a:pt x="43" y="93"/>
                    <a:pt x="43" y="93"/>
                  </a:cubicBezTo>
                  <a:cubicBezTo>
                    <a:pt x="41" y="94"/>
                    <a:pt x="40" y="96"/>
                    <a:pt x="38" y="97"/>
                  </a:cubicBezTo>
                  <a:cubicBezTo>
                    <a:pt x="38" y="97"/>
                    <a:pt x="38" y="98"/>
                    <a:pt x="37" y="98"/>
                  </a:cubicBezTo>
                  <a:cubicBezTo>
                    <a:pt x="37" y="99"/>
                    <a:pt x="37" y="100"/>
                    <a:pt x="37" y="100"/>
                  </a:cubicBezTo>
                  <a:close/>
                  <a:moveTo>
                    <a:pt x="158" y="246"/>
                  </a:moveTo>
                  <a:cubicBezTo>
                    <a:pt x="158" y="248"/>
                    <a:pt x="157" y="250"/>
                    <a:pt x="156" y="251"/>
                  </a:cubicBezTo>
                  <a:cubicBezTo>
                    <a:pt x="156" y="252"/>
                    <a:pt x="155" y="254"/>
                    <a:pt x="155" y="255"/>
                  </a:cubicBezTo>
                  <a:cubicBezTo>
                    <a:pt x="155" y="256"/>
                    <a:pt x="155" y="256"/>
                    <a:pt x="155" y="256"/>
                  </a:cubicBezTo>
                  <a:cubicBezTo>
                    <a:pt x="155" y="256"/>
                    <a:pt x="156" y="256"/>
                    <a:pt x="156" y="255"/>
                  </a:cubicBezTo>
                  <a:cubicBezTo>
                    <a:pt x="157" y="253"/>
                    <a:pt x="158" y="251"/>
                    <a:pt x="159" y="249"/>
                  </a:cubicBezTo>
                  <a:cubicBezTo>
                    <a:pt x="159" y="248"/>
                    <a:pt x="159" y="247"/>
                    <a:pt x="158" y="246"/>
                  </a:cubicBezTo>
                  <a:close/>
                  <a:moveTo>
                    <a:pt x="28" y="171"/>
                  </a:moveTo>
                  <a:cubicBezTo>
                    <a:pt x="28" y="170"/>
                    <a:pt x="28" y="170"/>
                    <a:pt x="28" y="170"/>
                  </a:cubicBezTo>
                  <a:cubicBezTo>
                    <a:pt x="29" y="168"/>
                    <a:pt x="29" y="167"/>
                    <a:pt x="30" y="165"/>
                  </a:cubicBezTo>
                  <a:cubicBezTo>
                    <a:pt x="30" y="164"/>
                    <a:pt x="30" y="164"/>
                    <a:pt x="29" y="164"/>
                  </a:cubicBezTo>
                  <a:cubicBezTo>
                    <a:pt x="28" y="165"/>
                    <a:pt x="27" y="165"/>
                    <a:pt x="27" y="166"/>
                  </a:cubicBezTo>
                  <a:cubicBezTo>
                    <a:pt x="26" y="167"/>
                    <a:pt x="26" y="167"/>
                    <a:pt x="26" y="167"/>
                  </a:cubicBezTo>
                  <a:cubicBezTo>
                    <a:pt x="27" y="168"/>
                    <a:pt x="27" y="169"/>
                    <a:pt x="28" y="171"/>
                  </a:cubicBezTo>
                  <a:close/>
                  <a:moveTo>
                    <a:pt x="139" y="258"/>
                  </a:moveTo>
                  <a:cubicBezTo>
                    <a:pt x="139" y="258"/>
                    <a:pt x="139" y="258"/>
                    <a:pt x="139" y="258"/>
                  </a:cubicBezTo>
                  <a:cubicBezTo>
                    <a:pt x="140" y="258"/>
                    <a:pt x="140" y="258"/>
                    <a:pt x="141" y="257"/>
                  </a:cubicBezTo>
                  <a:cubicBezTo>
                    <a:pt x="141" y="257"/>
                    <a:pt x="141" y="257"/>
                    <a:pt x="141" y="257"/>
                  </a:cubicBezTo>
                  <a:cubicBezTo>
                    <a:pt x="141" y="256"/>
                    <a:pt x="142" y="255"/>
                    <a:pt x="142" y="254"/>
                  </a:cubicBezTo>
                  <a:cubicBezTo>
                    <a:pt x="142" y="254"/>
                    <a:pt x="142" y="253"/>
                    <a:pt x="142" y="253"/>
                  </a:cubicBezTo>
                  <a:cubicBezTo>
                    <a:pt x="141" y="252"/>
                    <a:pt x="141" y="251"/>
                    <a:pt x="140" y="250"/>
                  </a:cubicBezTo>
                  <a:cubicBezTo>
                    <a:pt x="139" y="251"/>
                    <a:pt x="139" y="252"/>
                    <a:pt x="138" y="253"/>
                  </a:cubicBezTo>
                  <a:cubicBezTo>
                    <a:pt x="138" y="253"/>
                    <a:pt x="139" y="253"/>
                    <a:pt x="139" y="253"/>
                  </a:cubicBezTo>
                  <a:cubicBezTo>
                    <a:pt x="140" y="253"/>
                    <a:pt x="141" y="254"/>
                    <a:pt x="141" y="255"/>
                  </a:cubicBezTo>
                  <a:cubicBezTo>
                    <a:pt x="141" y="255"/>
                    <a:pt x="140" y="256"/>
                    <a:pt x="140" y="256"/>
                  </a:cubicBezTo>
                  <a:cubicBezTo>
                    <a:pt x="140" y="257"/>
                    <a:pt x="139" y="258"/>
                    <a:pt x="139" y="258"/>
                  </a:cubicBezTo>
                  <a:close/>
                  <a:moveTo>
                    <a:pt x="129" y="34"/>
                  </a:moveTo>
                  <a:cubicBezTo>
                    <a:pt x="128" y="35"/>
                    <a:pt x="128" y="35"/>
                    <a:pt x="128" y="36"/>
                  </a:cubicBezTo>
                  <a:cubicBezTo>
                    <a:pt x="128" y="37"/>
                    <a:pt x="127" y="38"/>
                    <a:pt x="127" y="38"/>
                  </a:cubicBezTo>
                  <a:cubicBezTo>
                    <a:pt x="127" y="40"/>
                    <a:pt x="128" y="41"/>
                    <a:pt x="129" y="42"/>
                  </a:cubicBezTo>
                  <a:cubicBezTo>
                    <a:pt x="129" y="39"/>
                    <a:pt x="129" y="37"/>
                    <a:pt x="129" y="34"/>
                  </a:cubicBezTo>
                  <a:close/>
                  <a:moveTo>
                    <a:pt x="72" y="216"/>
                  </a:moveTo>
                  <a:cubicBezTo>
                    <a:pt x="71" y="218"/>
                    <a:pt x="71" y="218"/>
                    <a:pt x="70" y="219"/>
                  </a:cubicBezTo>
                  <a:cubicBezTo>
                    <a:pt x="67" y="224"/>
                    <a:pt x="65" y="229"/>
                    <a:pt x="64" y="235"/>
                  </a:cubicBezTo>
                  <a:cubicBezTo>
                    <a:pt x="64" y="235"/>
                    <a:pt x="64" y="236"/>
                    <a:pt x="63" y="236"/>
                  </a:cubicBezTo>
                  <a:cubicBezTo>
                    <a:pt x="64" y="236"/>
                    <a:pt x="64" y="235"/>
                    <a:pt x="64" y="235"/>
                  </a:cubicBezTo>
                  <a:cubicBezTo>
                    <a:pt x="66" y="229"/>
                    <a:pt x="68" y="223"/>
                    <a:pt x="72" y="218"/>
                  </a:cubicBezTo>
                  <a:cubicBezTo>
                    <a:pt x="72" y="217"/>
                    <a:pt x="72" y="217"/>
                    <a:pt x="72" y="216"/>
                  </a:cubicBezTo>
                  <a:close/>
                  <a:moveTo>
                    <a:pt x="132" y="51"/>
                  </a:moveTo>
                  <a:cubicBezTo>
                    <a:pt x="133" y="52"/>
                    <a:pt x="133" y="54"/>
                    <a:pt x="134" y="55"/>
                  </a:cubicBezTo>
                  <a:cubicBezTo>
                    <a:pt x="135" y="56"/>
                    <a:pt x="135" y="58"/>
                    <a:pt x="136" y="59"/>
                  </a:cubicBezTo>
                  <a:cubicBezTo>
                    <a:pt x="136" y="59"/>
                    <a:pt x="136" y="59"/>
                    <a:pt x="136" y="59"/>
                  </a:cubicBezTo>
                  <a:cubicBezTo>
                    <a:pt x="136" y="56"/>
                    <a:pt x="136" y="54"/>
                    <a:pt x="135" y="52"/>
                  </a:cubicBezTo>
                  <a:cubicBezTo>
                    <a:pt x="134" y="52"/>
                    <a:pt x="133" y="51"/>
                    <a:pt x="132" y="51"/>
                  </a:cubicBezTo>
                  <a:close/>
                  <a:moveTo>
                    <a:pt x="153" y="259"/>
                  </a:moveTo>
                  <a:cubicBezTo>
                    <a:pt x="152" y="259"/>
                    <a:pt x="152" y="259"/>
                    <a:pt x="151" y="260"/>
                  </a:cubicBezTo>
                  <a:cubicBezTo>
                    <a:pt x="151" y="261"/>
                    <a:pt x="150" y="262"/>
                    <a:pt x="149" y="263"/>
                  </a:cubicBezTo>
                  <a:cubicBezTo>
                    <a:pt x="147" y="265"/>
                    <a:pt x="146" y="267"/>
                    <a:pt x="145" y="269"/>
                  </a:cubicBezTo>
                  <a:cubicBezTo>
                    <a:pt x="145" y="269"/>
                    <a:pt x="145" y="269"/>
                    <a:pt x="145" y="269"/>
                  </a:cubicBezTo>
                  <a:cubicBezTo>
                    <a:pt x="148" y="266"/>
                    <a:pt x="151" y="263"/>
                    <a:pt x="153" y="259"/>
                  </a:cubicBezTo>
                  <a:close/>
                  <a:moveTo>
                    <a:pt x="58" y="207"/>
                  </a:moveTo>
                  <a:cubicBezTo>
                    <a:pt x="57" y="211"/>
                    <a:pt x="58" y="214"/>
                    <a:pt x="58" y="218"/>
                  </a:cubicBezTo>
                  <a:cubicBezTo>
                    <a:pt x="59" y="216"/>
                    <a:pt x="59" y="213"/>
                    <a:pt x="59" y="211"/>
                  </a:cubicBezTo>
                  <a:cubicBezTo>
                    <a:pt x="59" y="209"/>
                    <a:pt x="58" y="208"/>
                    <a:pt x="58" y="207"/>
                  </a:cubicBezTo>
                  <a:close/>
                  <a:moveTo>
                    <a:pt x="47" y="56"/>
                  </a:moveTo>
                  <a:cubicBezTo>
                    <a:pt x="46" y="56"/>
                    <a:pt x="46" y="56"/>
                    <a:pt x="46" y="57"/>
                  </a:cubicBezTo>
                  <a:cubicBezTo>
                    <a:pt x="46" y="58"/>
                    <a:pt x="45" y="58"/>
                    <a:pt x="45" y="59"/>
                  </a:cubicBezTo>
                  <a:cubicBezTo>
                    <a:pt x="45" y="60"/>
                    <a:pt x="45" y="62"/>
                    <a:pt x="45" y="63"/>
                  </a:cubicBezTo>
                  <a:cubicBezTo>
                    <a:pt x="45" y="63"/>
                    <a:pt x="45" y="62"/>
                    <a:pt x="45" y="62"/>
                  </a:cubicBezTo>
                  <a:cubicBezTo>
                    <a:pt x="46" y="62"/>
                    <a:pt x="46" y="62"/>
                    <a:pt x="46" y="62"/>
                  </a:cubicBezTo>
                  <a:cubicBezTo>
                    <a:pt x="47" y="62"/>
                    <a:pt x="47" y="61"/>
                    <a:pt x="48" y="60"/>
                  </a:cubicBezTo>
                  <a:cubicBezTo>
                    <a:pt x="47" y="60"/>
                    <a:pt x="46" y="59"/>
                    <a:pt x="47" y="58"/>
                  </a:cubicBezTo>
                  <a:cubicBezTo>
                    <a:pt x="47" y="58"/>
                    <a:pt x="47" y="57"/>
                    <a:pt x="47" y="57"/>
                  </a:cubicBezTo>
                  <a:cubicBezTo>
                    <a:pt x="47" y="56"/>
                    <a:pt x="47" y="56"/>
                    <a:pt x="47" y="56"/>
                  </a:cubicBezTo>
                  <a:close/>
                  <a:moveTo>
                    <a:pt x="181" y="123"/>
                  </a:moveTo>
                  <a:cubicBezTo>
                    <a:pt x="181" y="124"/>
                    <a:pt x="180" y="125"/>
                    <a:pt x="179" y="126"/>
                  </a:cubicBezTo>
                  <a:cubicBezTo>
                    <a:pt x="179" y="126"/>
                    <a:pt x="179" y="127"/>
                    <a:pt x="179" y="127"/>
                  </a:cubicBezTo>
                  <a:cubicBezTo>
                    <a:pt x="180" y="128"/>
                    <a:pt x="180" y="130"/>
                    <a:pt x="181" y="131"/>
                  </a:cubicBezTo>
                  <a:cubicBezTo>
                    <a:pt x="181" y="131"/>
                    <a:pt x="181" y="132"/>
                    <a:pt x="181" y="132"/>
                  </a:cubicBezTo>
                  <a:cubicBezTo>
                    <a:pt x="181" y="129"/>
                    <a:pt x="181" y="126"/>
                    <a:pt x="181" y="123"/>
                  </a:cubicBezTo>
                  <a:close/>
                  <a:moveTo>
                    <a:pt x="158" y="187"/>
                  </a:moveTo>
                  <a:cubicBezTo>
                    <a:pt x="158" y="187"/>
                    <a:pt x="158" y="187"/>
                    <a:pt x="158" y="187"/>
                  </a:cubicBezTo>
                  <a:cubicBezTo>
                    <a:pt x="158" y="183"/>
                    <a:pt x="158" y="179"/>
                    <a:pt x="158" y="176"/>
                  </a:cubicBezTo>
                  <a:cubicBezTo>
                    <a:pt x="157" y="176"/>
                    <a:pt x="157" y="177"/>
                    <a:pt x="157" y="177"/>
                  </a:cubicBezTo>
                  <a:cubicBezTo>
                    <a:pt x="156" y="178"/>
                    <a:pt x="156" y="179"/>
                    <a:pt x="156" y="180"/>
                  </a:cubicBezTo>
                  <a:cubicBezTo>
                    <a:pt x="157" y="182"/>
                    <a:pt x="157" y="183"/>
                    <a:pt x="157" y="185"/>
                  </a:cubicBezTo>
                  <a:cubicBezTo>
                    <a:pt x="157" y="186"/>
                    <a:pt x="157" y="186"/>
                    <a:pt x="158" y="187"/>
                  </a:cubicBezTo>
                  <a:close/>
                  <a:moveTo>
                    <a:pt x="65" y="276"/>
                  </a:moveTo>
                  <a:cubicBezTo>
                    <a:pt x="65" y="276"/>
                    <a:pt x="65" y="276"/>
                    <a:pt x="65" y="276"/>
                  </a:cubicBezTo>
                  <a:cubicBezTo>
                    <a:pt x="65" y="276"/>
                    <a:pt x="66" y="275"/>
                    <a:pt x="66" y="274"/>
                  </a:cubicBezTo>
                  <a:cubicBezTo>
                    <a:pt x="66" y="274"/>
                    <a:pt x="66" y="273"/>
                    <a:pt x="66" y="273"/>
                  </a:cubicBezTo>
                  <a:cubicBezTo>
                    <a:pt x="65" y="272"/>
                    <a:pt x="64" y="271"/>
                    <a:pt x="63" y="270"/>
                  </a:cubicBezTo>
                  <a:cubicBezTo>
                    <a:pt x="63" y="271"/>
                    <a:pt x="63" y="272"/>
                    <a:pt x="63" y="273"/>
                  </a:cubicBezTo>
                  <a:cubicBezTo>
                    <a:pt x="63" y="274"/>
                    <a:pt x="64" y="275"/>
                    <a:pt x="65" y="276"/>
                  </a:cubicBezTo>
                  <a:close/>
                  <a:moveTo>
                    <a:pt x="179" y="163"/>
                  </a:moveTo>
                  <a:cubicBezTo>
                    <a:pt x="179" y="163"/>
                    <a:pt x="179" y="163"/>
                    <a:pt x="179" y="163"/>
                  </a:cubicBezTo>
                  <a:cubicBezTo>
                    <a:pt x="179" y="161"/>
                    <a:pt x="179" y="159"/>
                    <a:pt x="180" y="158"/>
                  </a:cubicBezTo>
                  <a:cubicBezTo>
                    <a:pt x="180" y="156"/>
                    <a:pt x="180" y="154"/>
                    <a:pt x="180" y="151"/>
                  </a:cubicBezTo>
                  <a:cubicBezTo>
                    <a:pt x="179" y="152"/>
                    <a:pt x="179" y="153"/>
                    <a:pt x="178" y="154"/>
                  </a:cubicBezTo>
                  <a:cubicBezTo>
                    <a:pt x="178" y="155"/>
                    <a:pt x="178" y="156"/>
                    <a:pt x="178" y="157"/>
                  </a:cubicBezTo>
                  <a:cubicBezTo>
                    <a:pt x="179" y="157"/>
                    <a:pt x="179" y="158"/>
                    <a:pt x="179" y="159"/>
                  </a:cubicBezTo>
                  <a:cubicBezTo>
                    <a:pt x="179" y="160"/>
                    <a:pt x="179" y="161"/>
                    <a:pt x="179" y="163"/>
                  </a:cubicBezTo>
                  <a:cubicBezTo>
                    <a:pt x="179" y="163"/>
                    <a:pt x="179" y="163"/>
                    <a:pt x="179" y="163"/>
                  </a:cubicBezTo>
                  <a:close/>
                  <a:moveTo>
                    <a:pt x="121" y="241"/>
                  </a:moveTo>
                  <a:cubicBezTo>
                    <a:pt x="122" y="241"/>
                    <a:pt x="122" y="241"/>
                    <a:pt x="122" y="241"/>
                  </a:cubicBezTo>
                  <a:cubicBezTo>
                    <a:pt x="122" y="241"/>
                    <a:pt x="122" y="241"/>
                    <a:pt x="122" y="240"/>
                  </a:cubicBezTo>
                  <a:cubicBezTo>
                    <a:pt x="122" y="239"/>
                    <a:pt x="121" y="237"/>
                    <a:pt x="121" y="236"/>
                  </a:cubicBezTo>
                  <a:cubicBezTo>
                    <a:pt x="120" y="234"/>
                    <a:pt x="120" y="232"/>
                    <a:pt x="119" y="231"/>
                  </a:cubicBezTo>
                  <a:cubicBezTo>
                    <a:pt x="119" y="230"/>
                    <a:pt x="119" y="230"/>
                    <a:pt x="118" y="230"/>
                  </a:cubicBezTo>
                  <a:cubicBezTo>
                    <a:pt x="119" y="234"/>
                    <a:pt x="121" y="238"/>
                    <a:pt x="121" y="241"/>
                  </a:cubicBezTo>
                  <a:close/>
                  <a:moveTo>
                    <a:pt x="129" y="275"/>
                  </a:moveTo>
                  <a:cubicBezTo>
                    <a:pt x="128" y="276"/>
                    <a:pt x="126" y="277"/>
                    <a:pt x="124" y="277"/>
                  </a:cubicBezTo>
                  <a:cubicBezTo>
                    <a:pt x="125" y="278"/>
                    <a:pt x="125" y="279"/>
                    <a:pt x="125" y="279"/>
                  </a:cubicBezTo>
                  <a:cubicBezTo>
                    <a:pt x="126" y="279"/>
                    <a:pt x="127" y="279"/>
                    <a:pt x="128" y="279"/>
                  </a:cubicBezTo>
                  <a:cubicBezTo>
                    <a:pt x="128" y="279"/>
                    <a:pt x="128" y="278"/>
                    <a:pt x="129" y="278"/>
                  </a:cubicBezTo>
                  <a:cubicBezTo>
                    <a:pt x="129" y="277"/>
                    <a:pt x="129" y="277"/>
                    <a:pt x="129" y="275"/>
                  </a:cubicBezTo>
                  <a:close/>
                  <a:moveTo>
                    <a:pt x="45" y="252"/>
                  </a:moveTo>
                  <a:cubicBezTo>
                    <a:pt x="46" y="252"/>
                    <a:pt x="46" y="251"/>
                    <a:pt x="46" y="251"/>
                  </a:cubicBezTo>
                  <a:cubicBezTo>
                    <a:pt x="46" y="250"/>
                    <a:pt x="46" y="250"/>
                    <a:pt x="46" y="250"/>
                  </a:cubicBezTo>
                  <a:cubicBezTo>
                    <a:pt x="46" y="249"/>
                    <a:pt x="45" y="248"/>
                    <a:pt x="45" y="247"/>
                  </a:cubicBezTo>
                  <a:cubicBezTo>
                    <a:pt x="44" y="247"/>
                    <a:pt x="43" y="247"/>
                    <a:pt x="43" y="248"/>
                  </a:cubicBezTo>
                  <a:cubicBezTo>
                    <a:pt x="44" y="249"/>
                    <a:pt x="44" y="251"/>
                    <a:pt x="45" y="252"/>
                  </a:cubicBezTo>
                  <a:close/>
                  <a:moveTo>
                    <a:pt x="46" y="130"/>
                  </a:moveTo>
                  <a:cubicBezTo>
                    <a:pt x="46" y="130"/>
                    <a:pt x="46" y="130"/>
                    <a:pt x="46" y="130"/>
                  </a:cubicBezTo>
                  <a:cubicBezTo>
                    <a:pt x="46" y="130"/>
                    <a:pt x="47" y="130"/>
                    <a:pt x="47" y="129"/>
                  </a:cubicBezTo>
                  <a:cubicBezTo>
                    <a:pt x="47" y="129"/>
                    <a:pt x="47" y="129"/>
                    <a:pt x="47" y="128"/>
                  </a:cubicBezTo>
                  <a:cubicBezTo>
                    <a:pt x="47" y="127"/>
                    <a:pt x="47" y="125"/>
                    <a:pt x="47" y="124"/>
                  </a:cubicBezTo>
                  <a:cubicBezTo>
                    <a:pt x="47" y="123"/>
                    <a:pt x="47" y="123"/>
                    <a:pt x="47" y="123"/>
                  </a:cubicBezTo>
                  <a:cubicBezTo>
                    <a:pt x="46" y="124"/>
                    <a:pt x="45" y="125"/>
                    <a:pt x="45" y="126"/>
                  </a:cubicBezTo>
                  <a:cubicBezTo>
                    <a:pt x="45" y="127"/>
                    <a:pt x="45" y="128"/>
                    <a:pt x="45" y="129"/>
                  </a:cubicBezTo>
                  <a:cubicBezTo>
                    <a:pt x="45" y="129"/>
                    <a:pt x="46" y="130"/>
                    <a:pt x="46" y="130"/>
                  </a:cubicBezTo>
                  <a:close/>
                  <a:moveTo>
                    <a:pt x="110" y="44"/>
                  </a:moveTo>
                  <a:cubicBezTo>
                    <a:pt x="110" y="44"/>
                    <a:pt x="110" y="44"/>
                    <a:pt x="110" y="44"/>
                  </a:cubicBezTo>
                  <a:cubicBezTo>
                    <a:pt x="110" y="43"/>
                    <a:pt x="109" y="42"/>
                    <a:pt x="108" y="42"/>
                  </a:cubicBezTo>
                  <a:cubicBezTo>
                    <a:pt x="108" y="41"/>
                    <a:pt x="107" y="40"/>
                    <a:pt x="106" y="40"/>
                  </a:cubicBezTo>
                  <a:cubicBezTo>
                    <a:pt x="106" y="41"/>
                    <a:pt x="105" y="42"/>
                    <a:pt x="105" y="43"/>
                  </a:cubicBezTo>
                  <a:cubicBezTo>
                    <a:pt x="107" y="43"/>
                    <a:pt x="108" y="44"/>
                    <a:pt x="110" y="44"/>
                  </a:cubicBezTo>
                  <a:close/>
                  <a:moveTo>
                    <a:pt x="177" y="209"/>
                  </a:moveTo>
                  <a:cubicBezTo>
                    <a:pt x="177" y="210"/>
                    <a:pt x="176" y="211"/>
                    <a:pt x="176" y="212"/>
                  </a:cubicBezTo>
                  <a:cubicBezTo>
                    <a:pt x="175" y="215"/>
                    <a:pt x="174" y="218"/>
                    <a:pt x="173" y="220"/>
                  </a:cubicBezTo>
                  <a:cubicBezTo>
                    <a:pt x="173" y="221"/>
                    <a:pt x="173" y="223"/>
                    <a:pt x="172" y="224"/>
                  </a:cubicBezTo>
                  <a:cubicBezTo>
                    <a:pt x="173" y="224"/>
                    <a:pt x="173" y="224"/>
                    <a:pt x="173" y="224"/>
                  </a:cubicBezTo>
                  <a:cubicBezTo>
                    <a:pt x="174" y="219"/>
                    <a:pt x="176" y="214"/>
                    <a:pt x="177" y="209"/>
                  </a:cubicBezTo>
                  <a:close/>
                  <a:moveTo>
                    <a:pt x="134" y="40"/>
                  </a:moveTo>
                  <a:cubicBezTo>
                    <a:pt x="134" y="40"/>
                    <a:pt x="134" y="40"/>
                    <a:pt x="134" y="40"/>
                  </a:cubicBezTo>
                  <a:cubicBezTo>
                    <a:pt x="134" y="38"/>
                    <a:pt x="133" y="36"/>
                    <a:pt x="133" y="34"/>
                  </a:cubicBezTo>
                  <a:cubicBezTo>
                    <a:pt x="133" y="34"/>
                    <a:pt x="132" y="34"/>
                    <a:pt x="131" y="34"/>
                  </a:cubicBezTo>
                  <a:cubicBezTo>
                    <a:pt x="131" y="35"/>
                    <a:pt x="131" y="36"/>
                    <a:pt x="131" y="37"/>
                  </a:cubicBezTo>
                  <a:cubicBezTo>
                    <a:pt x="131" y="37"/>
                    <a:pt x="131" y="38"/>
                    <a:pt x="132" y="38"/>
                  </a:cubicBezTo>
                  <a:cubicBezTo>
                    <a:pt x="132" y="39"/>
                    <a:pt x="133" y="39"/>
                    <a:pt x="134" y="40"/>
                  </a:cubicBezTo>
                  <a:close/>
                  <a:moveTo>
                    <a:pt x="72" y="268"/>
                  </a:moveTo>
                  <a:cubicBezTo>
                    <a:pt x="72" y="269"/>
                    <a:pt x="72" y="270"/>
                    <a:pt x="71" y="270"/>
                  </a:cubicBezTo>
                  <a:cubicBezTo>
                    <a:pt x="70" y="271"/>
                    <a:pt x="70" y="270"/>
                    <a:pt x="69" y="269"/>
                  </a:cubicBezTo>
                  <a:cubicBezTo>
                    <a:pt x="69" y="270"/>
                    <a:pt x="69" y="270"/>
                    <a:pt x="69" y="271"/>
                  </a:cubicBezTo>
                  <a:cubicBezTo>
                    <a:pt x="69" y="271"/>
                    <a:pt x="69" y="271"/>
                    <a:pt x="70" y="271"/>
                  </a:cubicBezTo>
                  <a:cubicBezTo>
                    <a:pt x="71" y="271"/>
                    <a:pt x="73" y="271"/>
                    <a:pt x="75" y="271"/>
                  </a:cubicBezTo>
                  <a:cubicBezTo>
                    <a:pt x="75" y="271"/>
                    <a:pt x="76" y="271"/>
                    <a:pt x="76" y="270"/>
                  </a:cubicBezTo>
                  <a:cubicBezTo>
                    <a:pt x="74" y="270"/>
                    <a:pt x="73" y="269"/>
                    <a:pt x="72" y="268"/>
                  </a:cubicBezTo>
                  <a:close/>
                  <a:moveTo>
                    <a:pt x="146" y="134"/>
                  </a:moveTo>
                  <a:cubicBezTo>
                    <a:pt x="146" y="134"/>
                    <a:pt x="146" y="134"/>
                    <a:pt x="146" y="134"/>
                  </a:cubicBezTo>
                  <a:cubicBezTo>
                    <a:pt x="146" y="134"/>
                    <a:pt x="145" y="135"/>
                    <a:pt x="145" y="135"/>
                  </a:cubicBezTo>
                  <a:cubicBezTo>
                    <a:pt x="145" y="137"/>
                    <a:pt x="145" y="140"/>
                    <a:pt x="144" y="142"/>
                  </a:cubicBezTo>
                  <a:cubicBezTo>
                    <a:pt x="144" y="143"/>
                    <a:pt x="144" y="143"/>
                    <a:pt x="145" y="144"/>
                  </a:cubicBezTo>
                  <a:cubicBezTo>
                    <a:pt x="145" y="143"/>
                    <a:pt x="146" y="143"/>
                    <a:pt x="146" y="142"/>
                  </a:cubicBezTo>
                  <a:cubicBezTo>
                    <a:pt x="146" y="140"/>
                    <a:pt x="146" y="137"/>
                    <a:pt x="146" y="135"/>
                  </a:cubicBezTo>
                  <a:cubicBezTo>
                    <a:pt x="146" y="134"/>
                    <a:pt x="146" y="134"/>
                    <a:pt x="146" y="134"/>
                  </a:cubicBezTo>
                  <a:close/>
                  <a:moveTo>
                    <a:pt x="153" y="129"/>
                  </a:moveTo>
                  <a:cubicBezTo>
                    <a:pt x="153" y="129"/>
                    <a:pt x="153" y="129"/>
                    <a:pt x="153" y="129"/>
                  </a:cubicBezTo>
                  <a:cubicBezTo>
                    <a:pt x="152" y="129"/>
                    <a:pt x="151" y="130"/>
                    <a:pt x="150" y="131"/>
                  </a:cubicBezTo>
                  <a:cubicBezTo>
                    <a:pt x="150" y="131"/>
                    <a:pt x="150" y="131"/>
                    <a:pt x="149" y="131"/>
                  </a:cubicBezTo>
                  <a:cubicBezTo>
                    <a:pt x="149" y="132"/>
                    <a:pt x="149" y="133"/>
                    <a:pt x="149" y="133"/>
                  </a:cubicBezTo>
                  <a:cubicBezTo>
                    <a:pt x="149" y="134"/>
                    <a:pt x="149" y="135"/>
                    <a:pt x="149" y="136"/>
                  </a:cubicBezTo>
                  <a:cubicBezTo>
                    <a:pt x="149" y="136"/>
                    <a:pt x="149" y="136"/>
                    <a:pt x="149" y="136"/>
                  </a:cubicBezTo>
                  <a:cubicBezTo>
                    <a:pt x="151" y="133"/>
                    <a:pt x="152" y="131"/>
                    <a:pt x="153" y="129"/>
                  </a:cubicBezTo>
                  <a:close/>
                  <a:moveTo>
                    <a:pt x="61" y="281"/>
                  </a:moveTo>
                  <a:cubicBezTo>
                    <a:pt x="58" y="278"/>
                    <a:pt x="54" y="275"/>
                    <a:pt x="50" y="273"/>
                  </a:cubicBezTo>
                  <a:cubicBezTo>
                    <a:pt x="53" y="276"/>
                    <a:pt x="57" y="279"/>
                    <a:pt x="61" y="281"/>
                  </a:cubicBezTo>
                  <a:close/>
                  <a:moveTo>
                    <a:pt x="137" y="85"/>
                  </a:moveTo>
                  <a:cubicBezTo>
                    <a:pt x="138" y="89"/>
                    <a:pt x="138" y="93"/>
                    <a:pt x="138" y="97"/>
                  </a:cubicBezTo>
                  <a:cubicBezTo>
                    <a:pt x="139" y="96"/>
                    <a:pt x="139" y="96"/>
                    <a:pt x="139" y="95"/>
                  </a:cubicBezTo>
                  <a:cubicBezTo>
                    <a:pt x="139" y="94"/>
                    <a:pt x="139" y="93"/>
                    <a:pt x="139" y="93"/>
                  </a:cubicBezTo>
                  <a:cubicBezTo>
                    <a:pt x="139" y="91"/>
                    <a:pt x="138" y="89"/>
                    <a:pt x="138" y="87"/>
                  </a:cubicBezTo>
                  <a:cubicBezTo>
                    <a:pt x="138" y="86"/>
                    <a:pt x="138" y="86"/>
                    <a:pt x="137" y="85"/>
                  </a:cubicBezTo>
                  <a:close/>
                  <a:moveTo>
                    <a:pt x="170" y="108"/>
                  </a:moveTo>
                  <a:cubicBezTo>
                    <a:pt x="171" y="107"/>
                    <a:pt x="172" y="106"/>
                    <a:pt x="172" y="104"/>
                  </a:cubicBezTo>
                  <a:cubicBezTo>
                    <a:pt x="171" y="103"/>
                    <a:pt x="171" y="101"/>
                    <a:pt x="171" y="100"/>
                  </a:cubicBezTo>
                  <a:cubicBezTo>
                    <a:pt x="171" y="99"/>
                    <a:pt x="170" y="99"/>
                    <a:pt x="170" y="99"/>
                  </a:cubicBezTo>
                  <a:cubicBezTo>
                    <a:pt x="170" y="100"/>
                    <a:pt x="170" y="106"/>
                    <a:pt x="170" y="108"/>
                  </a:cubicBezTo>
                  <a:close/>
                  <a:moveTo>
                    <a:pt x="130" y="191"/>
                  </a:moveTo>
                  <a:cubicBezTo>
                    <a:pt x="130" y="191"/>
                    <a:pt x="130" y="191"/>
                    <a:pt x="130" y="191"/>
                  </a:cubicBezTo>
                  <a:cubicBezTo>
                    <a:pt x="129" y="194"/>
                    <a:pt x="128" y="198"/>
                    <a:pt x="127" y="202"/>
                  </a:cubicBezTo>
                  <a:cubicBezTo>
                    <a:pt x="127" y="202"/>
                    <a:pt x="128" y="202"/>
                    <a:pt x="128" y="201"/>
                  </a:cubicBezTo>
                  <a:cubicBezTo>
                    <a:pt x="128" y="200"/>
                    <a:pt x="129" y="198"/>
                    <a:pt x="130" y="196"/>
                  </a:cubicBezTo>
                  <a:cubicBezTo>
                    <a:pt x="130" y="194"/>
                    <a:pt x="130" y="192"/>
                    <a:pt x="130" y="191"/>
                  </a:cubicBezTo>
                  <a:close/>
                  <a:moveTo>
                    <a:pt x="81" y="15"/>
                  </a:moveTo>
                  <a:cubicBezTo>
                    <a:pt x="81" y="16"/>
                    <a:pt x="81" y="16"/>
                    <a:pt x="81" y="17"/>
                  </a:cubicBezTo>
                  <a:cubicBezTo>
                    <a:pt x="81" y="17"/>
                    <a:pt x="81" y="17"/>
                    <a:pt x="82" y="17"/>
                  </a:cubicBezTo>
                  <a:cubicBezTo>
                    <a:pt x="82" y="18"/>
                    <a:pt x="83" y="18"/>
                    <a:pt x="84" y="19"/>
                  </a:cubicBezTo>
                  <a:cubicBezTo>
                    <a:pt x="84" y="18"/>
                    <a:pt x="85" y="18"/>
                    <a:pt x="85" y="17"/>
                  </a:cubicBezTo>
                  <a:cubicBezTo>
                    <a:pt x="85" y="17"/>
                    <a:pt x="85" y="17"/>
                    <a:pt x="85" y="17"/>
                  </a:cubicBezTo>
                  <a:cubicBezTo>
                    <a:pt x="84" y="16"/>
                    <a:pt x="84" y="15"/>
                    <a:pt x="83" y="15"/>
                  </a:cubicBezTo>
                  <a:cubicBezTo>
                    <a:pt x="83" y="15"/>
                    <a:pt x="82" y="15"/>
                    <a:pt x="81" y="15"/>
                  </a:cubicBezTo>
                  <a:close/>
                  <a:moveTo>
                    <a:pt x="31" y="228"/>
                  </a:moveTo>
                  <a:cubicBezTo>
                    <a:pt x="31" y="227"/>
                    <a:pt x="31" y="226"/>
                    <a:pt x="30" y="225"/>
                  </a:cubicBezTo>
                  <a:cubicBezTo>
                    <a:pt x="29" y="225"/>
                    <a:pt x="29" y="225"/>
                    <a:pt x="28" y="225"/>
                  </a:cubicBezTo>
                  <a:cubicBezTo>
                    <a:pt x="28" y="225"/>
                    <a:pt x="29" y="226"/>
                    <a:pt x="29" y="227"/>
                  </a:cubicBezTo>
                  <a:cubicBezTo>
                    <a:pt x="29" y="228"/>
                    <a:pt x="29" y="229"/>
                    <a:pt x="30" y="230"/>
                  </a:cubicBezTo>
                  <a:cubicBezTo>
                    <a:pt x="31" y="229"/>
                    <a:pt x="31" y="229"/>
                    <a:pt x="31" y="228"/>
                  </a:cubicBezTo>
                  <a:close/>
                  <a:moveTo>
                    <a:pt x="69" y="206"/>
                  </a:moveTo>
                  <a:cubicBezTo>
                    <a:pt x="69" y="206"/>
                    <a:pt x="69" y="206"/>
                    <a:pt x="69" y="207"/>
                  </a:cubicBezTo>
                  <a:cubicBezTo>
                    <a:pt x="69" y="207"/>
                    <a:pt x="69" y="207"/>
                    <a:pt x="69" y="208"/>
                  </a:cubicBezTo>
                  <a:cubicBezTo>
                    <a:pt x="69" y="208"/>
                    <a:pt x="69" y="209"/>
                    <a:pt x="68" y="209"/>
                  </a:cubicBezTo>
                  <a:cubicBezTo>
                    <a:pt x="68" y="209"/>
                    <a:pt x="67" y="209"/>
                    <a:pt x="67" y="208"/>
                  </a:cubicBezTo>
                  <a:cubicBezTo>
                    <a:pt x="67" y="208"/>
                    <a:pt x="67" y="207"/>
                    <a:pt x="67" y="207"/>
                  </a:cubicBezTo>
                  <a:cubicBezTo>
                    <a:pt x="66" y="209"/>
                    <a:pt x="66" y="211"/>
                    <a:pt x="66" y="212"/>
                  </a:cubicBezTo>
                  <a:cubicBezTo>
                    <a:pt x="68" y="211"/>
                    <a:pt x="69" y="210"/>
                    <a:pt x="70" y="209"/>
                  </a:cubicBezTo>
                  <a:cubicBezTo>
                    <a:pt x="70" y="208"/>
                    <a:pt x="69" y="207"/>
                    <a:pt x="69" y="206"/>
                  </a:cubicBezTo>
                  <a:close/>
                  <a:moveTo>
                    <a:pt x="144" y="26"/>
                  </a:moveTo>
                  <a:cubicBezTo>
                    <a:pt x="145" y="26"/>
                    <a:pt x="149" y="30"/>
                    <a:pt x="150" y="31"/>
                  </a:cubicBezTo>
                  <a:cubicBezTo>
                    <a:pt x="149" y="29"/>
                    <a:pt x="148" y="27"/>
                    <a:pt x="146" y="25"/>
                  </a:cubicBezTo>
                  <a:cubicBezTo>
                    <a:pt x="145" y="25"/>
                    <a:pt x="145" y="25"/>
                    <a:pt x="144" y="26"/>
                  </a:cubicBezTo>
                  <a:close/>
                  <a:moveTo>
                    <a:pt x="126" y="225"/>
                  </a:moveTo>
                  <a:cubicBezTo>
                    <a:pt x="126" y="224"/>
                    <a:pt x="127" y="223"/>
                    <a:pt x="127" y="222"/>
                  </a:cubicBezTo>
                  <a:cubicBezTo>
                    <a:pt x="127" y="221"/>
                    <a:pt x="127" y="220"/>
                    <a:pt x="126" y="220"/>
                  </a:cubicBezTo>
                  <a:cubicBezTo>
                    <a:pt x="125" y="222"/>
                    <a:pt x="124" y="223"/>
                    <a:pt x="124" y="224"/>
                  </a:cubicBezTo>
                  <a:cubicBezTo>
                    <a:pt x="125" y="225"/>
                    <a:pt x="125" y="225"/>
                    <a:pt x="126" y="225"/>
                  </a:cubicBezTo>
                  <a:close/>
                  <a:moveTo>
                    <a:pt x="171" y="58"/>
                  </a:moveTo>
                  <a:cubicBezTo>
                    <a:pt x="171" y="59"/>
                    <a:pt x="171" y="59"/>
                    <a:pt x="171" y="60"/>
                  </a:cubicBezTo>
                  <a:cubicBezTo>
                    <a:pt x="172" y="62"/>
                    <a:pt x="173" y="64"/>
                    <a:pt x="174" y="66"/>
                  </a:cubicBezTo>
                  <a:cubicBezTo>
                    <a:pt x="174" y="66"/>
                    <a:pt x="174" y="67"/>
                    <a:pt x="174" y="67"/>
                  </a:cubicBezTo>
                  <a:cubicBezTo>
                    <a:pt x="175" y="66"/>
                    <a:pt x="175" y="66"/>
                    <a:pt x="175" y="65"/>
                  </a:cubicBezTo>
                  <a:cubicBezTo>
                    <a:pt x="174" y="64"/>
                    <a:pt x="174" y="63"/>
                    <a:pt x="173" y="62"/>
                  </a:cubicBezTo>
                  <a:cubicBezTo>
                    <a:pt x="173" y="61"/>
                    <a:pt x="172" y="59"/>
                    <a:pt x="171" y="58"/>
                  </a:cubicBezTo>
                  <a:close/>
                  <a:moveTo>
                    <a:pt x="152" y="50"/>
                  </a:moveTo>
                  <a:cubicBezTo>
                    <a:pt x="152" y="50"/>
                    <a:pt x="152" y="51"/>
                    <a:pt x="152" y="51"/>
                  </a:cubicBezTo>
                  <a:cubicBezTo>
                    <a:pt x="152" y="53"/>
                    <a:pt x="152" y="54"/>
                    <a:pt x="152" y="56"/>
                  </a:cubicBezTo>
                  <a:cubicBezTo>
                    <a:pt x="153" y="56"/>
                    <a:pt x="153" y="56"/>
                    <a:pt x="153" y="56"/>
                  </a:cubicBezTo>
                  <a:cubicBezTo>
                    <a:pt x="153" y="55"/>
                    <a:pt x="154" y="54"/>
                    <a:pt x="154" y="53"/>
                  </a:cubicBezTo>
                  <a:cubicBezTo>
                    <a:pt x="154" y="53"/>
                    <a:pt x="154" y="52"/>
                    <a:pt x="154" y="52"/>
                  </a:cubicBezTo>
                  <a:cubicBezTo>
                    <a:pt x="154" y="51"/>
                    <a:pt x="153" y="51"/>
                    <a:pt x="152" y="50"/>
                  </a:cubicBezTo>
                  <a:close/>
                  <a:moveTo>
                    <a:pt x="49" y="189"/>
                  </a:moveTo>
                  <a:cubicBezTo>
                    <a:pt x="48" y="190"/>
                    <a:pt x="48" y="191"/>
                    <a:pt x="48" y="192"/>
                  </a:cubicBezTo>
                  <a:cubicBezTo>
                    <a:pt x="48" y="193"/>
                    <a:pt x="48" y="194"/>
                    <a:pt x="48" y="195"/>
                  </a:cubicBezTo>
                  <a:cubicBezTo>
                    <a:pt x="48" y="196"/>
                    <a:pt x="49" y="196"/>
                    <a:pt x="50" y="197"/>
                  </a:cubicBezTo>
                  <a:cubicBezTo>
                    <a:pt x="49" y="194"/>
                    <a:pt x="49" y="191"/>
                    <a:pt x="49" y="189"/>
                  </a:cubicBezTo>
                  <a:close/>
                  <a:moveTo>
                    <a:pt x="174" y="133"/>
                  </a:moveTo>
                  <a:cubicBezTo>
                    <a:pt x="174" y="133"/>
                    <a:pt x="173" y="133"/>
                    <a:pt x="173" y="133"/>
                  </a:cubicBezTo>
                  <a:cubicBezTo>
                    <a:pt x="173" y="133"/>
                    <a:pt x="173" y="133"/>
                    <a:pt x="173" y="133"/>
                  </a:cubicBezTo>
                  <a:cubicBezTo>
                    <a:pt x="174" y="136"/>
                    <a:pt x="173" y="138"/>
                    <a:pt x="173" y="140"/>
                  </a:cubicBezTo>
                  <a:cubicBezTo>
                    <a:pt x="173" y="143"/>
                    <a:pt x="172" y="146"/>
                    <a:pt x="172" y="149"/>
                  </a:cubicBezTo>
                  <a:cubicBezTo>
                    <a:pt x="173" y="149"/>
                    <a:pt x="173" y="150"/>
                    <a:pt x="173" y="150"/>
                  </a:cubicBezTo>
                  <a:cubicBezTo>
                    <a:pt x="173" y="144"/>
                    <a:pt x="174" y="138"/>
                    <a:pt x="174" y="133"/>
                  </a:cubicBezTo>
                  <a:close/>
                  <a:moveTo>
                    <a:pt x="156" y="218"/>
                  </a:moveTo>
                  <a:cubicBezTo>
                    <a:pt x="156" y="218"/>
                    <a:pt x="156" y="219"/>
                    <a:pt x="155" y="219"/>
                  </a:cubicBezTo>
                  <a:cubicBezTo>
                    <a:pt x="155" y="220"/>
                    <a:pt x="154" y="220"/>
                    <a:pt x="154" y="221"/>
                  </a:cubicBezTo>
                  <a:cubicBezTo>
                    <a:pt x="155" y="222"/>
                    <a:pt x="155" y="223"/>
                    <a:pt x="155" y="224"/>
                  </a:cubicBezTo>
                  <a:cubicBezTo>
                    <a:pt x="155" y="225"/>
                    <a:pt x="155" y="225"/>
                    <a:pt x="155" y="225"/>
                  </a:cubicBezTo>
                  <a:cubicBezTo>
                    <a:pt x="155" y="224"/>
                    <a:pt x="156" y="223"/>
                    <a:pt x="156" y="222"/>
                  </a:cubicBezTo>
                  <a:cubicBezTo>
                    <a:pt x="156" y="221"/>
                    <a:pt x="156" y="220"/>
                    <a:pt x="157" y="219"/>
                  </a:cubicBezTo>
                  <a:cubicBezTo>
                    <a:pt x="157" y="219"/>
                    <a:pt x="156" y="218"/>
                    <a:pt x="156" y="218"/>
                  </a:cubicBezTo>
                  <a:close/>
                  <a:moveTo>
                    <a:pt x="164" y="127"/>
                  </a:moveTo>
                  <a:cubicBezTo>
                    <a:pt x="166" y="125"/>
                    <a:pt x="166" y="122"/>
                    <a:pt x="166" y="120"/>
                  </a:cubicBezTo>
                  <a:cubicBezTo>
                    <a:pt x="164" y="121"/>
                    <a:pt x="164" y="122"/>
                    <a:pt x="164" y="124"/>
                  </a:cubicBezTo>
                  <a:cubicBezTo>
                    <a:pt x="164" y="124"/>
                    <a:pt x="164" y="124"/>
                    <a:pt x="164" y="125"/>
                  </a:cubicBezTo>
                  <a:cubicBezTo>
                    <a:pt x="164" y="125"/>
                    <a:pt x="164" y="126"/>
                    <a:pt x="164" y="127"/>
                  </a:cubicBezTo>
                  <a:close/>
                  <a:moveTo>
                    <a:pt x="32" y="155"/>
                  </a:moveTo>
                  <a:cubicBezTo>
                    <a:pt x="32" y="156"/>
                    <a:pt x="32" y="156"/>
                    <a:pt x="32" y="156"/>
                  </a:cubicBezTo>
                  <a:cubicBezTo>
                    <a:pt x="32" y="155"/>
                    <a:pt x="32" y="155"/>
                    <a:pt x="32" y="155"/>
                  </a:cubicBezTo>
                  <a:cubicBezTo>
                    <a:pt x="32" y="155"/>
                    <a:pt x="32" y="154"/>
                    <a:pt x="32" y="154"/>
                  </a:cubicBezTo>
                  <a:cubicBezTo>
                    <a:pt x="32" y="152"/>
                    <a:pt x="31" y="150"/>
                    <a:pt x="31" y="148"/>
                  </a:cubicBezTo>
                  <a:cubicBezTo>
                    <a:pt x="31" y="148"/>
                    <a:pt x="31" y="148"/>
                    <a:pt x="31" y="148"/>
                  </a:cubicBezTo>
                  <a:cubicBezTo>
                    <a:pt x="30" y="149"/>
                    <a:pt x="30" y="149"/>
                    <a:pt x="30" y="150"/>
                  </a:cubicBezTo>
                  <a:cubicBezTo>
                    <a:pt x="30" y="150"/>
                    <a:pt x="30" y="151"/>
                    <a:pt x="30" y="151"/>
                  </a:cubicBezTo>
                  <a:cubicBezTo>
                    <a:pt x="30" y="152"/>
                    <a:pt x="31" y="153"/>
                    <a:pt x="31" y="153"/>
                  </a:cubicBezTo>
                  <a:cubicBezTo>
                    <a:pt x="31" y="154"/>
                    <a:pt x="31" y="155"/>
                    <a:pt x="32" y="155"/>
                  </a:cubicBezTo>
                  <a:close/>
                  <a:moveTo>
                    <a:pt x="134" y="238"/>
                  </a:moveTo>
                  <a:cubicBezTo>
                    <a:pt x="134" y="238"/>
                    <a:pt x="135" y="237"/>
                    <a:pt x="135" y="237"/>
                  </a:cubicBezTo>
                  <a:cubicBezTo>
                    <a:pt x="135" y="237"/>
                    <a:pt x="136" y="236"/>
                    <a:pt x="136" y="236"/>
                  </a:cubicBezTo>
                  <a:cubicBezTo>
                    <a:pt x="136" y="235"/>
                    <a:pt x="135" y="234"/>
                    <a:pt x="134" y="233"/>
                  </a:cubicBezTo>
                  <a:cubicBezTo>
                    <a:pt x="134" y="234"/>
                    <a:pt x="133" y="234"/>
                    <a:pt x="133" y="234"/>
                  </a:cubicBezTo>
                  <a:cubicBezTo>
                    <a:pt x="133" y="235"/>
                    <a:pt x="133" y="237"/>
                    <a:pt x="134" y="238"/>
                  </a:cubicBezTo>
                  <a:close/>
                  <a:moveTo>
                    <a:pt x="139" y="37"/>
                  </a:moveTo>
                  <a:cubicBezTo>
                    <a:pt x="138" y="39"/>
                    <a:pt x="138" y="40"/>
                    <a:pt x="139" y="42"/>
                  </a:cubicBezTo>
                  <a:cubicBezTo>
                    <a:pt x="140" y="41"/>
                    <a:pt x="140" y="40"/>
                    <a:pt x="141" y="39"/>
                  </a:cubicBezTo>
                  <a:cubicBezTo>
                    <a:pt x="141" y="38"/>
                    <a:pt x="141" y="38"/>
                    <a:pt x="139" y="37"/>
                  </a:cubicBezTo>
                  <a:close/>
                  <a:moveTo>
                    <a:pt x="98" y="44"/>
                  </a:moveTo>
                  <a:cubicBezTo>
                    <a:pt x="98" y="44"/>
                    <a:pt x="98" y="44"/>
                    <a:pt x="98" y="44"/>
                  </a:cubicBezTo>
                  <a:cubicBezTo>
                    <a:pt x="102" y="45"/>
                    <a:pt x="105" y="46"/>
                    <a:pt x="109" y="47"/>
                  </a:cubicBezTo>
                  <a:cubicBezTo>
                    <a:pt x="109" y="46"/>
                    <a:pt x="109" y="46"/>
                    <a:pt x="109" y="46"/>
                  </a:cubicBezTo>
                  <a:cubicBezTo>
                    <a:pt x="106" y="45"/>
                    <a:pt x="102" y="44"/>
                    <a:pt x="99" y="44"/>
                  </a:cubicBezTo>
                  <a:cubicBezTo>
                    <a:pt x="98" y="44"/>
                    <a:pt x="98" y="44"/>
                    <a:pt x="98" y="44"/>
                  </a:cubicBezTo>
                  <a:close/>
                  <a:moveTo>
                    <a:pt x="61" y="224"/>
                  </a:moveTo>
                  <a:cubicBezTo>
                    <a:pt x="61" y="224"/>
                    <a:pt x="61" y="224"/>
                    <a:pt x="61" y="224"/>
                  </a:cubicBezTo>
                  <a:cubicBezTo>
                    <a:pt x="60" y="224"/>
                    <a:pt x="60" y="224"/>
                    <a:pt x="60" y="225"/>
                  </a:cubicBezTo>
                  <a:cubicBezTo>
                    <a:pt x="60" y="227"/>
                    <a:pt x="59" y="229"/>
                    <a:pt x="58" y="231"/>
                  </a:cubicBezTo>
                  <a:cubicBezTo>
                    <a:pt x="57" y="231"/>
                    <a:pt x="57" y="231"/>
                    <a:pt x="57" y="232"/>
                  </a:cubicBezTo>
                  <a:cubicBezTo>
                    <a:pt x="57" y="232"/>
                    <a:pt x="57" y="232"/>
                    <a:pt x="58" y="232"/>
                  </a:cubicBezTo>
                  <a:cubicBezTo>
                    <a:pt x="59" y="230"/>
                    <a:pt x="60" y="229"/>
                    <a:pt x="61" y="228"/>
                  </a:cubicBezTo>
                  <a:cubicBezTo>
                    <a:pt x="61" y="228"/>
                    <a:pt x="61" y="228"/>
                    <a:pt x="61" y="228"/>
                  </a:cubicBezTo>
                  <a:cubicBezTo>
                    <a:pt x="61" y="226"/>
                    <a:pt x="61" y="225"/>
                    <a:pt x="61" y="224"/>
                  </a:cubicBezTo>
                  <a:close/>
                  <a:moveTo>
                    <a:pt x="141" y="121"/>
                  </a:moveTo>
                  <a:cubicBezTo>
                    <a:pt x="142" y="120"/>
                    <a:pt x="142" y="120"/>
                    <a:pt x="142" y="119"/>
                  </a:cubicBezTo>
                  <a:cubicBezTo>
                    <a:pt x="142" y="118"/>
                    <a:pt x="143" y="117"/>
                    <a:pt x="143" y="116"/>
                  </a:cubicBezTo>
                  <a:cubicBezTo>
                    <a:pt x="144" y="115"/>
                    <a:pt x="144" y="114"/>
                    <a:pt x="144" y="113"/>
                  </a:cubicBezTo>
                  <a:cubicBezTo>
                    <a:pt x="143" y="114"/>
                    <a:pt x="143" y="115"/>
                    <a:pt x="142" y="116"/>
                  </a:cubicBezTo>
                  <a:cubicBezTo>
                    <a:pt x="141" y="118"/>
                    <a:pt x="141" y="119"/>
                    <a:pt x="141" y="121"/>
                  </a:cubicBezTo>
                  <a:close/>
                  <a:moveTo>
                    <a:pt x="60" y="115"/>
                  </a:moveTo>
                  <a:cubicBezTo>
                    <a:pt x="61" y="113"/>
                    <a:pt x="61" y="110"/>
                    <a:pt x="61" y="107"/>
                  </a:cubicBezTo>
                  <a:cubicBezTo>
                    <a:pt x="61" y="108"/>
                    <a:pt x="60" y="108"/>
                    <a:pt x="60" y="109"/>
                  </a:cubicBezTo>
                  <a:cubicBezTo>
                    <a:pt x="60" y="109"/>
                    <a:pt x="60" y="109"/>
                    <a:pt x="60" y="109"/>
                  </a:cubicBezTo>
                  <a:cubicBezTo>
                    <a:pt x="60" y="110"/>
                    <a:pt x="60" y="111"/>
                    <a:pt x="60" y="112"/>
                  </a:cubicBezTo>
                  <a:cubicBezTo>
                    <a:pt x="60" y="113"/>
                    <a:pt x="60" y="114"/>
                    <a:pt x="60" y="115"/>
                  </a:cubicBezTo>
                  <a:close/>
                  <a:moveTo>
                    <a:pt x="149" y="143"/>
                  </a:moveTo>
                  <a:cubicBezTo>
                    <a:pt x="150" y="143"/>
                    <a:pt x="151" y="143"/>
                    <a:pt x="151" y="142"/>
                  </a:cubicBezTo>
                  <a:cubicBezTo>
                    <a:pt x="152" y="141"/>
                    <a:pt x="152" y="139"/>
                    <a:pt x="153" y="138"/>
                  </a:cubicBezTo>
                  <a:cubicBezTo>
                    <a:pt x="153" y="137"/>
                    <a:pt x="153" y="137"/>
                    <a:pt x="153" y="137"/>
                  </a:cubicBezTo>
                  <a:cubicBezTo>
                    <a:pt x="153" y="137"/>
                    <a:pt x="152" y="137"/>
                    <a:pt x="152" y="137"/>
                  </a:cubicBezTo>
                  <a:cubicBezTo>
                    <a:pt x="152" y="138"/>
                    <a:pt x="151" y="139"/>
                    <a:pt x="150" y="140"/>
                  </a:cubicBezTo>
                  <a:cubicBezTo>
                    <a:pt x="149" y="141"/>
                    <a:pt x="149" y="142"/>
                    <a:pt x="149" y="143"/>
                  </a:cubicBezTo>
                  <a:close/>
                  <a:moveTo>
                    <a:pt x="28" y="154"/>
                  </a:moveTo>
                  <a:cubicBezTo>
                    <a:pt x="27" y="156"/>
                    <a:pt x="27" y="157"/>
                    <a:pt x="26" y="159"/>
                  </a:cubicBezTo>
                  <a:cubicBezTo>
                    <a:pt x="26" y="159"/>
                    <a:pt x="27" y="159"/>
                    <a:pt x="27" y="159"/>
                  </a:cubicBezTo>
                  <a:cubicBezTo>
                    <a:pt x="27" y="159"/>
                    <a:pt x="28" y="158"/>
                    <a:pt x="29" y="158"/>
                  </a:cubicBezTo>
                  <a:cubicBezTo>
                    <a:pt x="29" y="158"/>
                    <a:pt x="29" y="157"/>
                    <a:pt x="29" y="157"/>
                  </a:cubicBezTo>
                  <a:cubicBezTo>
                    <a:pt x="29" y="156"/>
                    <a:pt x="29" y="155"/>
                    <a:pt x="28" y="154"/>
                  </a:cubicBezTo>
                  <a:close/>
                  <a:moveTo>
                    <a:pt x="160" y="71"/>
                  </a:moveTo>
                  <a:cubicBezTo>
                    <a:pt x="160" y="71"/>
                    <a:pt x="160" y="71"/>
                    <a:pt x="160" y="71"/>
                  </a:cubicBezTo>
                  <a:cubicBezTo>
                    <a:pt x="161" y="71"/>
                    <a:pt x="161" y="70"/>
                    <a:pt x="161" y="70"/>
                  </a:cubicBezTo>
                  <a:cubicBezTo>
                    <a:pt x="161" y="69"/>
                    <a:pt x="161" y="68"/>
                    <a:pt x="161" y="68"/>
                  </a:cubicBezTo>
                  <a:cubicBezTo>
                    <a:pt x="161" y="67"/>
                    <a:pt x="161" y="65"/>
                    <a:pt x="160" y="64"/>
                  </a:cubicBezTo>
                  <a:cubicBezTo>
                    <a:pt x="160" y="64"/>
                    <a:pt x="160" y="64"/>
                    <a:pt x="160" y="64"/>
                  </a:cubicBezTo>
                  <a:cubicBezTo>
                    <a:pt x="160" y="64"/>
                    <a:pt x="159" y="64"/>
                    <a:pt x="159" y="65"/>
                  </a:cubicBezTo>
                  <a:cubicBezTo>
                    <a:pt x="160" y="67"/>
                    <a:pt x="160" y="69"/>
                    <a:pt x="160" y="71"/>
                  </a:cubicBezTo>
                  <a:close/>
                  <a:moveTo>
                    <a:pt x="126" y="26"/>
                  </a:moveTo>
                  <a:cubicBezTo>
                    <a:pt x="126" y="26"/>
                    <a:pt x="126" y="26"/>
                    <a:pt x="126" y="26"/>
                  </a:cubicBezTo>
                  <a:cubicBezTo>
                    <a:pt x="127" y="24"/>
                    <a:pt x="127" y="22"/>
                    <a:pt x="128" y="20"/>
                  </a:cubicBezTo>
                  <a:cubicBezTo>
                    <a:pt x="127" y="20"/>
                    <a:pt x="126" y="19"/>
                    <a:pt x="124" y="19"/>
                  </a:cubicBezTo>
                  <a:cubicBezTo>
                    <a:pt x="124" y="19"/>
                    <a:pt x="124" y="19"/>
                    <a:pt x="124" y="19"/>
                  </a:cubicBezTo>
                  <a:cubicBezTo>
                    <a:pt x="124" y="19"/>
                    <a:pt x="125" y="19"/>
                    <a:pt x="125" y="20"/>
                  </a:cubicBezTo>
                  <a:cubicBezTo>
                    <a:pt x="125" y="20"/>
                    <a:pt x="126" y="20"/>
                    <a:pt x="126" y="21"/>
                  </a:cubicBezTo>
                  <a:cubicBezTo>
                    <a:pt x="127" y="22"/>
                    <a:pt x="127" y="23"/>
                    <a:pt x="125" y="23"/>
                  </a:cubicBezTo>
                  <a:cubicBezTo>
                    <a:pt x="125" y="23"/>
                    <a:pt x="125" y="23"/>
                    <a:pt x="125" y="23"/>
                  </a:cubicBezTo>
                  <a:cubicBezTo>
                    <a:pt x="125" y="24"/>
                    <a:pt x="125" y="25"/>
                    <a:pt x="126" y="26"/>
                  </a:cubicBezTo>
                  <a:close/>
                  <a:moveTo>
                    <a:pt x="142" y="207"/>
                  </a:moveTo>
                  <a:cubicBezTo>
                    <a:pt x="141" y="208"/>
                    <a:pt x="141" y="209"/>
                    <a:pt x="141" y="210"/>
                  </a:cubicBezTo>
                  <a:cubicBezTo>
                    <a:pt x="141" y="210"/>
                    <a:pt x="141" y="210"/>
                    <a:pt x="141" y="211"/>
                  </a:cubicBezTo>
                  <a:cubicBezTo>
                    <a:pt x="142" y="211"/>
                    <a:pt x="142" y="211"/>
                    <a:pt x="143" y="212"/>
                  </a:cubicBezTo>
                  <a:cubicBezTo>
                    <a:pt x="143" y="210"/>
                    <a:pt x="143" y="209"/>
                    <a:pt x="143" y="207"/>
                  </a:cubicBezTo>
                  <a:cubicBezTo>
                    <a:pt x="143" y="207"/>
                    <a:pt x="143" y="207"/>
                    <a:pt x="143" y="206"/>
                  </a:cubicBezTo>
                  <a:cubicBezTo>
                    <a:pt x="142" y="206"/>
                    <a:pt x="142" y="207"/>
                    <a:pt x="142" y="207"/>
                  </a:cubicBezTo>
                  <a:cubicBezTo>
                    <a:pt x="142" y="207"/>
                    <a:pt x="142" y="207"/>
                    <a:pt x="142" y="207"/>
                  </a:cubicBezTo>
                  <a:close/>
                  <a:moveTo>
                    <a:pt x="145" y="260"/>
                  </a:moveTo>
                  <a:cubicBezTo>
                    <a:pt x="145" y="260"/>
                    <a:pt x="145" y="260"/>
                    <a:pt x="145" y="260"/>
                  </a:cubicBezTo>
                  <a:cubicBezTo>
                    <a:pt x="146" y="258"/>
                    <a:pt x="147" y="257"/>
                    <a:pt x="149" y="255"/>
                  </a:cubicBezTo>
                  <a:cubicBezTo>
                    <a:pt x="147" y="256"/>
                    <a:pt x="146" y="256"/>
                    <a:pt x="145" y="256"/>
                  </a:cubicBezTo>
                  <a:cubicBezTo>
                    <a:pt x="145" y="257"/>
                    <a:pt x="145" y="259"/>
                    <a:pt x="145" y="260"/>
                  </a:cubicBezTo>
                  <a:close/>
                  <a:moveTo>
                    <a:pt x="115" y="212"/>
                  </a:moveTo>
                  <a:cubicBezTo>
                    <a:pt x="115" y="210"/>
                    <a:pt x="115" y="209"/>
                    <a:pt x="115" y="208"/>
                  </a:cubicBezTo>
                  <a:cubicBezTo>
                    <a:pt x="114" y="208"/>
                    <a:pt x="114" y="208"/>
                    <a:pt x="114" y="208"/>
                  </a:cubicBezTo>
                  <a:cubicBezTo>
                    <a:pt x="113" y="209"/>
                    <a:pt x="113" y="210"/>
                    <a:pt x="112" y="212"/>
                  </a:cubicBezTo>
                  <a:cubicBezTo>
                    <a:pt x="113" y="212"/>
                    <a:pt x="114" y="212"/>
                    <a:pt x="115" y="212"/>
                  </a:cubicBezTo>
                  <a:close/>
                  <a:moveTo>
                    <a:pt x="66" y="95"/>
                  </a:moveTo>
                  <a:cubicBezTo>
                    <a:pt x="66" y="95"/>
                    <a:pt x="66" y="95"/>
                    <a:pt x="66" y="95"/>
                  </a:cubicBezTo>
                  <a:cubicBezTo>
                    <a:pt x="66" y="94"/>
                    <a:pt x="66" y="94"/>
                    <a:pt x="67" y="93"/>
                  </a:cubicBezTo>
                  <a:cubicBezTo>
                    <a:pt x="67" y="92"/>
                    <a:pt x="66" y="91"/>
                    <a:pt x="67" y="91"/>
                  </a:cubicBezTo>
                  <a:cubicBezTo>
                    <a:pt x="67" y="90"/>
                    <a:pt x="67" y="89"/>
                    <a:pt x="67" y="88"/>
                  </a:cubicBezTo>
                  <a:cubicBezTo>
                    <a:pt x="67" y="88"/>
                    <a:pt x="67" y="89"/>
                    <a:pt x="66" y="89"/>
                  </a:cubicBezTo>
                  <a:cubicBezTo>
                    <a:pt x="66" y="89"/>
                    <a:pt x="65" y="89"/>
                    <a:pt x="65" y="89"/>
                  </a:cubicBezTo>
                  <a:cubicBezTo>
                    <a:pt x="65" y="90"/>
                    <a:pt x="65" y="91"/>
                    <a:pt x="65" y="91"/>
                  </a:cubicBezTo>
                  <a:cubicBezTo>
                    <a:pt x="66" y="92"/>
                    <a:pt x="66" y="92"/>
                    <a:pt x="66" y="93"/>
                  </a:cubicBezTo>
                  <a:cubicBezTo>
                    <a:pt x="66" y="94"/>
                    <a:pt x="66" y="95"/>
                    <a:pt x="66" y="95"/>
                  </a:cubicBezTo>
                  <a:close/>
                  <a:moveTo>
                    <a:pt x="119" y="216"/>
                  </a:moveTo>
                  <a:cubicBezTo>
                    <a:pt x="118" y="217"/>
                    <a:pt x="118" y="217"/>
                    <a:pt x="118" y="218"/>
                  </a:cubicBezTo>
                  <a:cubicBezTo>
                    <a:pt x="120" y="217"/>
                    <a:pt x="120" y="219"/>
                    <a:pt x="121" y="220"/>
                  </a:cubicBezTo>
                  <a:cubicBezTo>
                    <a:pt x="121" y="219"/>
                    <a:pt x="121" y="219"/>
                    <a:pt x="122" y="218"/>
                  </a:cubicBezTo>
                  <a:cubicBezTo>
                    <a:pt x="122" y="218"/>
                    <a:pt x="122" y="217"/>
                    <a:pt x="121" y="217"/>
                  </a:cubicBezTo>
                  <a:cubicBezTo>
                    <a:pt x="121" y="217"/>
                    <a:pt x="120" y="216"/>
                    <a:pt x="119" y="216"/>
                  </a:cubicBezTo>
                  <a:close/>
                  <a:moveTo>
                    <a:pt x="57" y="119"/>
                  </a:moveTo>
                  <a:cubicBezTo>
                    <a:pt x="58" y="115"/>
                    <a:pt x="58" y="111"/>
                    <a:pt x="56" y="107"/>
                  </a:cubicBezTo>
                  <a:cubicBezTo>
                    <a:pt x="57" y="111"/>
                    <a:pt x="57" y="115"/>
                    <a:pt x="57" y="119"/>
                  </a:cubicBezTo>
                  <a:close/>
                  <a:moveTo>
                    <a:pt x="131" y="105"/>
                  </a:moveTo>
                  <a:cubicBezTo>
                    <a:pt x="131" y="105"/>
                    <a:pt x="131" y="105"/>
                    <a:pt x="132" y="105"/>
                  </a:cubicBezTo>
                  <a:cubicBezTo>
                    <a:pt x="132" y="104"/>
                    <a:pt x="132" y="103"/>
                    <a:pt x="132" y="103"/>
                  </a:cubicBezTo>
                  <a:cubicBezTo>
                    <a:pt x="132" y="98"/>
                    <a:pt x="131" y="94"/>
                    <a:pt x="131" y="90"/>
                  </a:cubicBezTo>
                  <a:cubicBezTo>
                    <a:pt x="131" y="90"/>
                    <a:pt x="131" y="89"/>
                    <a:pt x="131" y="89"/>
                  </a:cubicBezTo>
                  <a:cubicBezTo>
                    <a:pt x="131" y="91"/>
                    <a:pt x="131" y="93"/>
                    <a:pt x="131" y="94"/>
                  </a:cubicBezTo>
                  <a:cubicBezTo>
                    <a:pt x="131" y="95"/>
                    <a:pt x="131" y="95"/>
                    <a:pt x="131" y="95"/>
                  </a:cubicBezTo>
                  <a:cubicBezTo>
                    <a:pt x="131" y="96"/>
                    <a:pt x="131" y="96"/>
                    <a:pt x="131" y="97"/>
                  </a:cubicBezTo>
                  <a:cubicBezTo>
                    <a:pt x="131" y="99"/>
                    <a:pt x="131" y="100"/>
                    <a:pt x="131" y="102"/>
                  </a:cubicBezTo>
                  <a:cubicBezTo>
                    <a:pt x="131" y="103"/>
                    <a:pt x="131" y="104"/>
                    <a:pt x="131" y="105"/>
                  </a:cubicBezTo>
                  <a:close/>
                  <a:moveTo>
                    <a:pt x="137" y="164"/>
                  </a:moveTo>
                  <a:cubicBezTo>
                    <a:pt x="137" y="163"/>
                    <a:pt x="137" y="161"/>
                    <a:pt x="136" y="160"/>
                  </a:cubicBezTo>
                  <a:cubicBezTo>
                    <a:pt x="136" y="160"/>
                    <a:pt x="136" y="160"/>
                    <a:pt x="136" y="160"/>
                  </a:cubicBezTo>
                  <a:cubicBezTo>
                    <a:pt x="135" y="161"/>
                    <a:pt x="135" y="162"/>
                    <a:pt x="134" y="163"/>
                  </a:cubicBezTo>
                  <a:cubicBezTo>
                    <a:pt x="135" y="163"/>
                    <a:pt x="135" y="164"/>
                    <a:pt x="136" y="165"/>
                  </a:cubicBezTo>
                  <a:cubicBezTo>
                    <a:pt x="136" y="164"/>
                    <a:pt x="136" y="164"/>
                    <a:pt x="137" y="164"/>
                  </a:cubicBezTo>
                  <a:close/>
                  <a:moveTo>
                    <a:pt x="135" y="199"/>
                  </a:moveTo>
                  <a:cubicBezTo>
                    <a:pt x="135" y="199"/>
                    <a:pt x="135" y="199"/>
                    <a:pt x="135" y="199"/>
                  </a:cubicBezTo>
                  <a:cubicBezTo>
                    <a:pt x="134" y="200"/>
                    <a:pt x="134" y="200"/>
                    <a:pt x="134" y="200"/>
                  </a:cubicBezTo>
                  <a:cubicBezTo>
                    <a:pt x="134" y="201"/>
                    <a:pt x="134" y="202"/>
                    <a:pt x="134" y="203"/>
                  </a:cubicBezTo>
                  <a:cubicBezTo>
                    <a:pt x="134" y="203"/>
                    <a:pt x="134" y="204"/>
                    <a:pt x="134" y="204"/>
                  </a:cubicBezTo>
                  <a:cubicBezTo>
                    <a:pt x="134" y="204"/>
                    <a:pt x="135" y="205"/>
                    <a:pt x="135" y="205"/>
                  </a:cubicBezTo>
                  <a:cubicBezTo>
                    <a:pt x="135" y="203"/>
                    <a:pt x="135" y="201"/>
                    <a:pt x="135" y="199"/>
                  </a:cubicBezTo>
                  <a:close/>
                  <a:moveTo>
                    <a:pt x="159" y="153"/>
                  </a:moveTo>
                  <a:cubicBezTo>
                    <a:pt x="157" y="155"/>
                    <a:pt x="157" y="157"/>
                    <a:pt x="157" y="159"/>
                  </a:cubicBezTo>
                  <a:cubicBezTo>
                    <a:pt x="158" y="159"/>
                    <a:pt x="158" y="159"/>
                    <a:pt x="158" y="158"/>
                  </a:cubicBezTo>
                  <a:cubicBezTo>
                    <a:pt x="159" y="157"/>
                    <a:pt x="159" y="155"/>
                    <a:pt x="159" y="154"/>
                  </a:cubicBezTo>
                  <a:cubicBezTo>
                    <a:pt x="159" y="154"/>
                    <a:pt x="159" y="154"/>
                    <a:pt x="159" y="153"/>
                  </a:cubicBezTo>
                  <a:close/>
                  <a:moveTo>
                    <a:pt x="110" y="30"/>
                  </a:moveTo>
                  <a:cubicBezTo>
                    <a:pt x="110" y="28"/>
                    <a:pt x="110" y="26"/>
                    <a:pt x="110" y="24"/>
                  </a:cubicBezTo>
                  <a:cubicBezTo>
                    <a:pt x="109" y="24"/>
                    <a:pt x="109" y="24"/>
                    <a:pt x="109" y="24"/>
                  </a:cubicBezTo>
                  <a:cubicBezTo>
                    <a:pt x="109" y="25"/>
                    <a:pt x="108" y="27"/>
                    <a:pt x="108" y="28"/>
                  </a:cubicBezTo>
                  <a:cubicBezTo>
                    <a:pt x="108" y="29"/>
                    <a:pt x="109" y="30"/>
                    <a:pt x="110" y="30"/>
                  </a:cubicBezTo>
                  <a:close/>
                  <a:moveTo>
                    <a:pt x="94" y="22"/>
                  </a:moveTo>
                  <a:cubicBezTo>
                    <a:pt x="95" y="23"/>
                    <a:pt x="97" y="23"/>
                    <a:pt x="98" y="23"/>
                  </a:cubicBezTo>
                  <a:cubicBezTo>
                    <a:pt x="98" y="22"/>
                    <a:pt x="98" y="22"/>
                    <a:pt x="98" y="22"/>
                  </a:cubicBezTo>
                  <a:cubicBezTo>
                    <a:pt x="98" y="22"/>
                    <a:pt x="98" y="22"/>
                    <a:pt x="98" y="21"/>
                  </a:cubicBezTo>
                  <a:cubicBezTo>
                    <a:pt x="98" y="21"/>
                    <a:pt x="98" y="20"/>
                    <a:pt x="97" y="20"/>
                  </a:cubicBezTo>
                  <a:cubicBezTo>
                    <a:pt x="97" y="20"/>
                    <a:pt x="96" y="20"/>
                    <a:pt x="95" y="21"/>
                  </a:cubicBezTo>
                  <a:cubicBezTo>
                    <a:pt x="95" y="21"/>
                    <a:pt x="94" y="22"/>
                    <a:pt x="94" y="22"/>
                  </a:cubicBezTo>
                  <a:close/>
                  <a:moveTo>
                    <a:pt x="181" y="190"/>
                  </a:moveTo>
                  <a:cubicBezTo>
                    <a:pt x="182" y="186"/>
                    <a:pt x="183" y="181"/>
                    <a:pt x="183" y="176"/>
                  </a:cubicBezTo>
                  <a:cubicBezTo>
                    <a:pt x="182" y="181"/>
                    <a:pt x="181" y="186"/>
                    <a:pt x="181" y="190"/>
                  </a:cubicBezTo>
                  <a:close/>
                  <a:moveTo>
                    <a:pt x="31" y="194"/>
                  </a:moveTo>
                  <a:cubicBezTo>
                    <a:pt x="31" y="193"/>
                    <a:pt x="31" y="191"/>
                    <a:pt x="31" y="189"/>
                  </a:cubicBezTo>
                  <a:cubicBezTo>
                    <a:pt x="30" y="190"/>
                    <a:pt x="29" y="190"/>
                    <a:pt x="29" y="191"/>
                  </a:cubicBezTo>
                  <a:cubicBezTo>
                    <a:pt x="29" y="192"/>
                    <a:pt x="30" y="194"/>
                    <a:pt x="31" y="194"/>
                  </a:cubicBezTo>
                  <a:close/>
                  <a:moveTo>
                    <a:pt x="163" y="91"/>
                  </a:moveTo>
                  <a:cubicBezTo>
                    <a:pt x="163" y="91"/>
                    <a:pt x="164" y="91"/>
                    <a:pt x="164" y="91"/>
                  </a:cubicBezTo>
                  <a:cubicBezTo>
                    <a:pt x="164" y="90"/>
                    <a:pt x="164" y="90"/>
                    <a:pt x="165" y="89"/>
                  </a:cubicBezTo>
                  <a:cubicBezTo>
                    <a:pt x="165" y="88"/>
                    <a:pt x="165" y="87"/>
                    <a:pt x="164" y="87"/>
                  </a:cubicBezTo>
                  <a:cubicBezTo>
                    <a:pt x="164" y="86"/>
                    <a:pt x="163" y="86"/>
                    <a:pt x="162" y="85"/>
                  </a:cubicBezTo>
                  <a:cubicBezTo>
                    <a:pt x="163" y="87"/>
                    <a:pt x="163" y="89"/>
                    <a:pt x="163" y="91"/>
                  </a:cubicBezTo>
                  <a:close/>
                  <a:moveTo>
                    <a:pt x="138" y="154"/>
                  </a:moveTo>
                  <a:cubicBezTo>
                    <a:pt x="138" y="154"/>
                    <a:pt x="139" y="153"/>
                    <a:pt x="139" y="152"/>
                  </a:cubicBezTo>
                  <a:cubicBezTo>
                    <a:pt x="139" y="151"/>
                    <a:pt x="139" y="150"/>
                    <a:pt x="139" y="149"/>
                  </a:cubicBezTo>
                  <a:cubicBezTo>
                    <a:pt x="139" y="148"/>
                    <a:pt x="139" y="148"/>
                    <a:pt x="139" y="148"/>
                  </a:cubicBezTo>
                  <a:cubicBezTo>
                    <a:pt x="138" y="150"/>
                    <a:pt x="138" y="151"/>
                    <a:pt x="137" y="152"/>
                  </a:cubicBezTo>
                  <a:cubicBezTo>
                    <a:pt x="137" y="153"/>
                    <a:pt x="137" y="153"/>
                    <a:pt x="137" y="153"/>
                  </a:cubicBezTo>
                  <a:cubicBezTo>
                    <a:pt x="137" y="154"/>
                    <a:pt x="137" y="154"/>
                    <a:pt x="138" y="154"/>
                  </a:cubicBezTo>
                  <a:close/>
                  <a:moveTo>
                    <a:pt x="34" y="121"/>
                  </a:moveTo>
                  <a:cubicBezTo>
                    <a:pt x="33" y="122"/>
                    <a:pt x="32" y="122"/>
                    <a:pt x="32" y="123"/>
                  </a:cubicBezTo>
                  <a:cubicBezTo>
                    <a:pt x="30" y="124"/>
                    <a:pt x="31" y="125"/>
                    <a:pt x="31" y="127"/>
                  </a:cubicBezTo>
                  <a:cubicBezTo>
                    <a:pt x="31" y="126"/>
                    <a:pt x="31" y="126"/>
                    <a:pt x="31" y="126"/>
                  </a:cubicBezTo>
                  <a:cubicBezTo>
                    <a:pt x="32" y="125"/>
                    <a:pt x="33" y="124"/>
                    <a:pt x="34" y="123"/>
                  </a:cubicBezTo>
                  <a:cubicBezTo>
                    <a:pt x="34" y="122"/>
                    <a:pt x="34" y="122"/>
                    <a:pt x="34" y="121"/>
                  </a:cubicBezTo>
                  <a:close/>
                  <a:moveTo>
                    <a:pt x="103" y="25"/>
                  </a:moveTo>
                  <a:cubicBezTo>
                    <a:pt x="103" y="27"/>
                    <a:pt x="104" y="28"/>
                    <a:pt x="106" y="28"/>
                  </a:cubicBezTo>
                  <a:cubicBezTo>
                    <a:pt x="106" y="27"/>
                    <a:pt x="105" y="26"/>
                    <a:pt x="105" y="25"/>
                  </a:cubicBezTo>
                  <a:cubicBezTo>
                    <a:pt x="104" y="25"/>
                    <a:pt x="103" y="25"/>
                    <a:pt x="103" y="25"/>
                  </a:cubicBezTo>
                  <a:close/>
                  <a:moveTo>
                    <a:pt x="48" y="210"/>
                  </a:moveTo>
                  <a:cubicBezTo>
                    <a:pt x="48" y="210"/>
                    <a:pt x="48" y="210"/>
                    <a:pt x="48" y="210"/>
                  </a:cubicBezTo>
                  <a:cubicBezTo>
                    <a:pt x="48" y="209"/>
                    <a:pt x="49" y="209"/>
                    <a:pt x="49" y="208"/>
                  </a:cubicBezTo>
                  <a:cubicBezTo>
                    <a:pt x="50" y="206"/>
                    <a:pt x="49" y="205"/>
                    <a:pt x="49" y="204"/>
                  </a:cubicBezTo>
                  <a:cubicBezTo>
                    <a:pt x="48" y="204"/>
                    <a:pt x="48" y="205"/>
                    <a:pt x="48" y="206"/>
                  </a:cubicBezTo>
                  <a:cubicBezTo>
                    <a:pt x="48" y="207"/>
                    <a:pt x="48" y="208"/>
                    <a:pt x="48" y="209"/>
                  </a:cubicBezTo>
                  <a:cubicBezTo>
                    <a:pt x="48" y="209"/>
                    <a:pt x="48" y="210"/>
                    <a:pt x="48" y="210"/>
                  </a:cubicBezTo>
                  <a:close/>
                  <a:moveTo>
                    <a:pt x="135" y="218"/>
                  </a:moveTo>
                  <a:cubicBezTo>
                    <a:pt x="135" y="220"/>
                    <a:pt x="136" y="222"/>
                    <a:pt x="136" y="223"/>
                  </a:cubicBezTo>
                  <a:cubicBezTo>
                    <a:pt x="136" y="224"/>
                    <a:pt x="137" y="224"/>
                    <a:pt x="137" y="224"/>
                  </a:cubicBezTo>
                  <a:cubicBezTo>
                    <a:pt x="137" y="223"/>
                    <a:pt x="137" y="223"/>
                    <a:pt x="137" y="223"/>
                  </a:cubicBezTo>
                  <a:cubicBezTo>
                    <a:pt x="137" y="221"/>
                    <a:pt x="136" y="219"/>
                    <a:pt x="136" y="217"/>
                  </a:cubicBezTo>
                  <a:cubicBezTo>
                    <a:pt x="135" y="217"/>
                    <a:pt x="135" y="217"/>
                    <a:pt x="135" y="218"/>
                  </a:cubicBezTo>
                  <a:close/>
                  <a:moveTo>
                    <a:pt x="132" y="188"/>
                  </a:moveTo>
                  <a:cubicBezTo>
                    <a:pt x="132" y="187"/>
                    <a:pt x="133" y="186"/>
                    <a:pt x="133" y="185"/>
                  </a:cubicBezTo>
                  <a:cubicBezTo>
                    <a:pt x="133" y="183"/>
                    <a:pt x="133" y="182"/>
                    <a:pt x="133" y="181"/>
                  </a:cubicBezTo>
                  <a:cubicBezTo>
                    <a:pt x="131" y="183"/>
                    <a:pt x="132" y="186"/>
                    <a:pt x="132" y="188"/>
                  </a:cubicBezTo>
                  <a:close/>
                  <a:moveTo>
                    <a:pt x="162" y="247"/>
                  </a:moveTo>
                  <a:cubicBezTo>
                    <a:pt x="163" y="245"/>
                    <a:pt x="163" y="243"/>
                    <a:pt x="162" y="242"/>
                  </a:cubicBezTo>
                  <a:cubicBezTo>
                    <a:pt x="162" y="242"/>
                    <a:pt x="162" y="242"/>
                    <a:pt x="162" y="242"/>
                  </a:cubicBezTo>
                  <a:cubicBezTo>
                    <a:pt x="162" y="243"/>
                    <a:pt x="161" y="245"/>
                    <a:pt x="161" y="246"/>
                  </a:cubicBezTo>
                  <a:cubicBezTo>
                    <a:pt x="161" y="247"/>
                    <a:pt x="161" y="247"/>
                    <a:pt x="161" y="247"/>
                  </a:cubicBezTo>
                  <a:cubicBezTo>
                    <a:pt x="162" y="247"/>
                    <a:pt x="162" y="247"/>
                    <a:pt x="162" y="247"/>
                  </a:cubicBezTo>
                  <a:close/>
                  <a:moveTo>
                    <a:pt x="67" y="236"/>
                  </a:moveTo>
                  <a:cubicBezTo>
                    <a:pt x="67" y="237"/>
                    <a:pt x="66" y="237"/>
                    <a:pt x="66" y="238"/>
                  </a:cubicBezTo>
                  <a:cubicBezTo>
                    <a:pt x="65" y="239"/>
                    <a:pt x="65" y="240"/>
                    <a:pt x="66" y="241"/>
                  </a:cubicBezTo>
                  <a:cubicBezTo>
                    <a:pt x="66" y="242"/>
                    <a:pt x="66" y="242"/>
                    <a:pt x="67" y="242"/>
                  </a:cubicBezTo>
                  <a:cubicBezTo>
                    <a:pt x="67" y="240"/>
                    <a:pt x="67" y="238"/>
                    <a:pt x="67" y="236"/>
                  </a:cubicBezTo>
                  <a:close/>
                  <a:moveTo>
                    <a:pt x="78" y="217"/>
                  </a:moveTo>
                  <a:cubicBezTo>
                    <a:pt x="76" y="216"/>
                    <a:pt x="74" y="218"/>
                    <a:pt x="75" y="220"/>
                  </a:cubicBezTo>
                  <a:cubicBezTo>
                    <a:pt x="76" y="219"/>
                    <a:pt x="77" y="218"/>
                    <a:pt x="78" y="217"/>
                  </a:cubicBezTo>
                  <a:cubicBezTo>
                    <a:pt x="78" y="217"/>
                    <a:pt x="78" y="217"/>
                    <a:pt x="78" y="217"/>
                  </a:cubicBezTo>
                  <a:close/>
                  <a:moveTo>
                    <a:pt x="50" y="66"/>
                  </a:moveTo>
                  <a:cubicBezTo>
                    <a:pt x="51" y="64"/>
                    <a:pt x="52" y="61"/>
                    <a:pt x="52" y="59"/>
                  </a:cubicBezTo>
                  <a:cubicBezTo>
                    <a:pt x="51" y="60"/>
                    <a:pt x="51" y="61"/>
                    <a:pt x="50" y="62"/>
                  </a:cubicBezTo>
                  <a:cubicBezTo>
                    <a:pt x="50" y="62"/>
                    <a:pt x="50" y="62"/>
                    <a:pt x="50" y="62"/>
                  </a:cubicBezTo>
                  <a:cubicBezTo>
                    <a:pt x="50" y="63"/>
                    <a:pt x="50" y="64"/>
                    <a:pt x="50" y="65"/>
                  </a:cubicBezTo>
                  <a:cubicBezTo>
                    <a:pt x="50" y="65"/>
                    <a:pt x="49" y="66"/>
                    <a:pt x="49" y="66"/>
                  </a:cubicBezTo>
                  <a:cubicBezTo>
                    <a:pt x="49" y="66"/>
                    <a:pt x="49" y="66"/>
                    <a:pt x="49" y="66"/>
                  </a:cubicBezTo>
                  <a:cubicBezTo>
                    <a:pt x="50" y="66"/>
                    <a:pt x="50" y="66"/>
                    <a:pt x="50" y="66"/>
                  </a:cubicBezTo>
                  <a:close/>
                  <a:moveTo>
                    <a:pt x="155" y="229"/>
                  </a:moveTo>
                  <a:cubicBezTo>
                    <a:pt x="154" y="230"/>
                    <a:pt x="153" y="229"/>
                    <a:pt x="153" y="228"/>
                  </a:cubicBezTo>
                  <a:cubicBezTo>
                    <a:pt x="153" y="228"/>
                    <a:pt x="153" y="227"/>
                    <a:pt x="153" y="227"/>
                  </a:cubicBezTo>
                  <a:cubicBezTo>
                    <a:pt x="153" y="226"/>
                    <a:pt x="153" y="225"/>
                    <a:pt x="153" y="224"/>
                  </a:cubicBezTo>
                  <a:cubicBezTo>
                    <a:pt x="152" y="225"/>
                    <a:pt x="152" y="225"/>
                    <a:pt x="152" y="226"/>
                  </a:cubicBezTo>
                  <a:cubicBezTo>
                    <a:pt x="152" y="227"/>
                    <a:pt x="152" y="228"/>
                    <a:pt x="152" y="228"/>
                  </a:cubicBezTo>
                  <a:cubicBezTo>
                    <a:pt x="152" y="230"/>
                    <a:pt x="153" y="231"/>
                    <a:pt x="155" y="231"/>
                  </a:cubicBezTo>
                  <a:cubicBezTo>
                    <a:pt x="155" y="231"/>
                    <a:pt x="155" y="230"/>
                    <a:pt x="155" y="229"/>
                  </a:cubicBezTo>
                  <a:close/>
                  <a:moveTo>
                    <a:pt x="24" y="170"/>
                  </a:moveTo>
                  <a:cubicBezTo>
                    <a:pt x="23" y="170"/>
                    <a:pt x="23" y="171"/>
                    <a:pt x="23" y="171"/>
                  </a:cubicBezTo>
                  <a:cubicBezTo>
                    <a:pt x="23" y="172"/>
                    <a:pt x="24" y="173"/>
                    <a:pt x="24" y="174"/>
                  </a:cubicBezTo>
                  <a:cubicBezTo>
                    <a:pt x="24" y="174"/>
                    <a:pt x="24" y="174"/>
                    <a:pt x="24" y="175"/>
                  </a:cubicBezTo>
                  <a:cubicBezTo>
                    <a:pt x="25" y="174"/>
                    <a:pt x="25" y="174"/>
                    <a:pt x="26" y="173"/>
                  </a:cubicBezTo>
                  <a:cubicBezTo>
                    <a:pt x="25" y="172"/>
                    <a:pt x="24" y="171"/>
                    <a:pt x="24" y="170"/>
                  </a:cubicBezTo>
                  <a:close/>
                  <a:moveTo>
                    <a:pt x="90" y="26"/>
                  </a:moveTo>
                  <a:cubicBezTo>
                    <a:pt x="89" y="26"/>
                    <a:pt x="89" y="26"/>
                    <a:pt x="88" y="26"/>
                  </a:cubicBezTo>
                  <a:cubicBezTo>
                    <a:pt x="88" y="27"/>
                    <a:pt x="88" y="28"/>
                    <a:pt x="88" y="29"/>
                  </a:cubicBezTo>
                  <a:cubicBezTo>
                    <a:pt x="89" y="29"/>
                    <a:pt x="89" y="29"/>
                    <a:pt x="90" y="29"/>
                  </a:cubicBezTo>
                  <a:cubicBezTo>
                    <a:pt x="90" y="28"/>
                    <a:pt x="90" y="27"/>
                    <a:pt x="90" y="26"/>
                  </a:cubicBezTo>
                  <a:close/>
                  <a:moveTo>
                    <a:pt x="113" y="282"/>
                  </a:moveTo>
                  <a:cubicBezTo>
                    <a:pt x="113" y="282"/>
                    <a:pt x="112" y="282"/>
                    <a:pt x="111" y="282"/>
                  </a:cubicBezTo>
                  <a:cubicBezTo>
                    <a:pt x="110" y="282"/>
                    <a:pt x="109" y="283"/>
                    <a:pt x="109" y="284"/>
                  </a:cubicBezTo>
                  <a:cubicBezTo>
                    <a:pt x="109" y="284"/>
                    <a:pt x="110" y="284"/>
                    <a:pt x="110" y="284"/>
                  </a:cubicBezTo>
                  <a:cubicBezTo>
                    <a:pt x="111" y="284"/>
                    <a:pt x="112" y="284"/>
                    <a:pt x="113" y="283"/>
                  </a:cubicBezTo>
                  <a:cubicBezTo>
                    <a:pt x="113" y="283"/>
                    <a:pt x="114" y="283"/>
                    <a:pt x="113" y="282"/>
                  </a:cubicBezTo>
                  <a:close/>
                  <a:moveTo>
                    <a:pt x="49" y="171"/>
                  </a:moveTo>
                  <a:cubicBezTo>
                    <a:pt x="50" y="170"/>
                    <a:pt x="50" y="170"/>
                    <a:pt x="50" y="169"/>
                  </a:cubicBezTo>
                  <a:cubicBezTo>
                    <a:pt x="49" y="169"/>
                    <a:pt x="49" y="168"/>
                    <a:pt x="49" y="168"/>
                  </a:cubicBezTo>
                  <a:cubicBezTo>
                    <a:pt x="49" y="167"/>
                    <a:pt x="48" y="166"/>
                    <a:pt x="48" y="165"/>
                  </a:cubicBezTo>
                  <a:cubicBezTo>
                    <a:pt x="48" y="165"/>
                    <a:pt x="48" y="165"/>
                    <a:pt x="48" y="165"/>
                  </a:cubicBezTo>
                  <a:cubicBezTo>
                    <a:pt x="48" y="166"/>
                    <a:pt x="47" y="166"/>
                    <a:pt x="47" y="167"/>
                  </a:cubicBezTo>
                  <a:cubicBezTo>
                    <a:pt x="48" y="168"/>
                    <a:pt x="48" y="170"/>
                    <a:pt x="49" y="171"/>
                  </a:cubicBezTo>
                  <a:close/>
                  <a:moveTo>
                    <a:pt x="44" y="88"/>
                  </a:moveTo>
                  <a:cubicBezTo>
                    <a:pt x="43" y="88"/>
                    <a:pt x="39" y="93"/>
                    <a:pt x="39" y="94"/>
                  </a:cubicBezTo>
                  <a:cubicBezTo>
                    <a:pt x="40" y="92"/>
                    <a:pt x="41" y="91"/>
                    <a:pt x="43" y="90"/>
                  </a:cubicBezTo>
                  <a:cubicBezTo>
                    <a:pt x="44" y="90"/>
                    <a:pt x="44" y="89"/>
                    <a:pt x="44" y="88"/>
                  </a:cubicBezTo>
                  <a:close/>
                  <a:moveTo>
                    <a:pt x="155" y="143"/>
                  </a:moveTo>
                  <a:cubicBezTo>
                    <a:pt x="155" y="144"/>
                    <a:pt x="155" y="145"/>
                    <a:pt x="155" y="146"/>
                  </a:cubicBezTo>
                  <a:cubicBezTo>
                    <a:pt x="155" y="146"/>
                    <a:pt x="155" y="146"/>
                    <a:pt x="155" y="146"/>
                  </a:cubicBezTo>
                  <a:cubicBezTo>
                    <a:pt x="155" y="146"/>
                    <a:pt x="155" y="146"/>
                    <a:pt x="156" y="146"/>
                  </a:cubicBezTo>
                  <a:cubicBezTo>
                    <a:pt x="156" y="145"/>
                    <a:pt x="156" y="144"/>
                    <a:pt x="157" y="144"/>
                  </a:cubicBezTo>
                  <a:cubicBezTo>
                    <a:pt x="157" y="143"/>
                    <a:pt x="157" y="143"/>
                    <a:pt x="157" y="142"/>
                  </a:cubicBezTo>
                  <a:cubicBezTo>
                    <a:pt x="156" y="142"/>
                    <a:pt x="156" y="143"/>
                    <a:pt x="155" y="143"/>
                  </a:cubicBezTo>
                  <a:close/>
                  <a:moveTo>
                    <a:pt x="146" y="87"/>
                  </a:moveTo>
                  <a:cubicBezTo>
                    <a:pt x="146" y="87"/>
                    <a:pt x="146" y="87"/>
                    <a:pt x="146" y="87"/>
                  </a:cubicBezTo>
                  <a:cubicBezTo>
                    <a:pt x="146" y="83"/>
                    <a:pt x="146" y="79"/>
                    <a:pt x="145" y="76"/>
                  </a:cubicBezTo>
                  <a:cubicBezTo>
                    <a:pt x="145" y="79"/>
                    <a:pt x="145" y="83"/>
                    <a:pt x="146" y="87"/>
                  </a:cubicBezTo>
                  <a:close/>
                  <a:moveTo>
                    <a:pt x="53" y="171"/>
                  </a:moveTo>
                  <a:cubicBezTo>
                    <a:pt x="53" y="172"/>
                    <a:pt x="54" y="172"/>
                    <a:pt x="54" y="173"/>
                  </a:cubicBezTo>
                  <a:cubicBezTo>
                    <a:pt x="55" y="172"/>
                    <a:pt x="55" y="172"/>
                    <a:pt x="55" y="172"/>
                  </a:cubicBezTo>
                  <a:cubicBezTo>
                    <a:pt x="55" y="170"/>
                    <a:pt x="54" y="169"/>
                    <a:pt x="54" y="168"/>
                  </a:cubicBezTo>
                  <a:cubicBezTo>
                    <a:pt x="54" y="168"/>
                    <a:pt x="54" y="167"/>
                    <a:pt x="54" y="167"/>
                  </a:cubicBezTo>
                  <a:cubicBezTo>
                    <a:pt x="54" y="167"/>
                    <a:pt x="54" y="167"/>
                    <a:pt x="54" y="167"/>
                  </a:cubicBezTo>
                  <a:cubicBezTo>
                    <a:pt x="54" y="169"/>
                    <a:pt x="53" y="170"/>
                    <a:pt x="53" y="171"/>
                  </a:cubicBezTo>
                  <a:close/>
                  <a:moveTo>
                    <a:pt x="74" y="197"/>
                  </a:moveTo>
                  <a:cubicBezTo>
                    <a:pt x="74" y="195"/>
                    <a:pt x="73" y="194"/>
                    <a:pt x="73" y="193"/>
                  </a:cubicBezTo>
                  <a:cubicBezTo>
                    <a:pt x="72" y="192"/>
                    <a:pt x="71" y="192"/>
                    <a:pt x="71" y="192"/>
                  </a:cubicBezTo>
                  <a:cubicBezTo>
                    <a:pt x="71" y="194"/>
                    <a:pt x="72" y="196"/>
                    <a:pt x="74" y="197"/>
                  </a:cubicBezTo>
                  <a:close/>
                  <a:moveTo>
                    <a:pt x="14" y="157"/>
                  </a:moveTo>
                  <a:cubicBezTo>
                    <a:pt x="14" y="158"/>
                    <a:pt x="14" y="159"/>
                    <a:pt x="14" y="160"/>
                  </a:cubicBezTo>
                  <a:cubicBezTo>
                    <a:pt x="14" y="158"/>
                    <a:pt x="15" y="157"/>
                    <a:pt x="17" y="157"/>
                  </a:cubicBezTo>
                  <a:cubicBezTo>
                    <a:pt x="16" y="156"/>
                    <a:pt x="16" y="156"/>
                    <a:pt x="16" y="155"/>
                  </a:cubicBezTo>
                  <a:cubicBezTo>
                    <a:pt x="15" y="156"/>
                    <a:pt x="15" y="156"/>
                    <a:pt x="14" y="157"/>
                  </a:cubicBezTo>
                  <a:close/>
                  <a:moveTo>
                    <a:pt x="26" y="112"/>
                  </a:moveTo>
                  <a:cubicBezTo>
                    <a:pt x="25" y="112"/>
                    <a:pt x="25" y="112"/>
                    <a:pt x="25" y="112"/>
                  </a:cubicBezTo>
                  <a:cubicBezTo>
                    <a:pt x="25" y="115"/>
                    <a:pt x="24" y="117"/>
                    <a:pt x="25" y="120"/>
                  </a:cubicBezTo>
                  <a:cubicBezTo>
                    <a:pt x="25" y="120"/>
                    <a:pt x="26" y="119"/>
                    <a:pt x="26" y="119"/>
                  </a:cubicBezTo>
                  <a:cubicBezTo>
                    <a:pt x="26" y="117"/>
                    <a:pt x="26" y="115"/>
                    <a:pt x="26" y="112"/>
                  </a:cubicBezTo>
                  <a:close/>
                  <a:moveTo>
                    <a:pt x="18" y="116"/>
                  </a:moveTo>
                  <a:cubicBezTo>
                    <a:pt x="18" y="116"/>
                    <a:pt x="18" y="116"/>
                    <a:pt x="18" y="116"/>
                  </a:cubicBezTo>
                  <a:cubicBezTo>
                    <a:pt x="19" y="114"/>
                    <a:pt x="19" y="112"/>
                    <a:pt x="20" y="110"/>
                  </a:cubicBezTo>
                  <a:cubicBezTo>
                    <a:pt x="19" y="110"/>
                    <a:pt x="19" y="110"/>
                    <a:pt x="18" y="111"/>
                  </a:cubicBezTo>
                  <a:cubicBezTo>
                    <a:pt x="18" y="111"/>
                    <a:pt x="18" y="111"/>
                    <a:pt x="18" y="111"/>
                  </a:cubicBezTo>
                  <a:cubicBezTo>
                    <a:pt x="18" y="113"/>
                    <a:pt x="18" y="114"/>
                    <a:pt x="18" y="116"/>
                  </a:cubicBezTo>
                  <a:close/>
                  <a:moveTo>
                    <a:pt x="73" y="18"/>
                  </a:moveTo>
                  <a:cubicBezTo>
                    <a:pt x="74" y="19"/>
                    <a:pt x="74" y="20"/>
                    <a:pt x="74" y="21"/>
                  </a:cubicBezTo>
                  <a:cubicBezTo>
                    <a:pt x="74" y="21"/>
                    <a:pt x="74" y="22"/>
                    <a:pt x="75" y="22"/>
                  </a:cubicBezTo>
                  <a:cubicBezTo>
                    <a:pt x="75" y="22"/>
                    <a:pt x="75" y="22"/>
                    <a:pt x="76" y="22"/>
                  </a:cubicBezTo>
                  <a:cubicBezTo>
                    <a:pt x="75" y="21"/>
                    <a:pt x="75" y="20"/>
                    <a:pt x="75" y="19"/>
                  </a:cubicBezTo>
                  <a:cubicBezTo>
                    <a:pt x="75" y="19"/>
                    <a:pt x="75" y="18"/>
                    <a:pt x="74" y="18"/>
                  </a:cubicBezTo>
                  <a:cubicBezTo>
                    <a:pt x="74" y="18"/>
                    <a:pt x="74" y="18"/>
                    <a:pt x="73" y="18"/>
                  </a:cubicBezTo>
                  <a:close/>
                  <a:moveTo>
                    <a:pt x="135" y="141"/>
                  </a:moveTo>
                  <a:cubicBezTo>
                    <a:pt x="134" y="144"/>
                    <a:pt x="134" y="147"/>
                    <a:pt x="134" y="150"/>
                  </a:cubicBezTo>
                  <a:cubicBezTo>
                    <a:pt x="135" y="148"/>
                    <a:pt x="135" y="146"/>
                    <a:pt x="135" y="145"/>
                  </a:cubicBezTo>
                  <a:cubicBezTo>
                    <a:pt x="135" y="143"/>
                    <a:pt x="135" y="142"/>
                    <a:pt x="135" y="141"/>
                  </a:cubicBezTo>
                  <a:close/>
                  <a:moveTo>
                    <a:pt x="126" y="240"/>
                  </a:moveTo>
                  <a:cubicBezTo>
                    <a:pt x="126" y="238"/>
                    <a:pt x="127" y="236"/>
                    <a:pt x="126" y="234"/>
                  </a:cubicBezTo>
                  <a:cubicBezTo>
                    <a:pt x="125" y="237"/>
                    <a:pt x="125" y="238"/>
                    <a:pt x="126" y="240"/>
                  </a:cubicBezTo>
                  <a:close/>
                  <a:moveTo>
                    <a:pt x="190" y="147"/>
                  </a:moveTo>
                  <a:cubicBezTo>
                    <a:pt x="191" y="145"/>
                    <a:pt x="190" y="138"/>
                    <a:pt x="189" y="136"/>
                  </a:cubicBezTo>
                  <a:cubicBezTo>
                    <a:pt x="189" y="138"/>
                    <a:pt x="189" y="139"/>
                    <a:pt x="189" y="139"/>
                  </a:cubicBezTo>
                  <a:cubicBezTo>
                    <a:pt x="189" y="140"/>
                    <a:pt x="189" y="141"/>
                    <a:pt x="189" y="141"/>
                  </a:cubicBezTo>
                  <a:cubicBezTo>
                    <a:pt x="190" y="142"/>
                    <a:pt x="190" y="142"/>
                    <a:pt x="190" y="142"/>
                  </a:cubicBezTo>
                  <a:cubicBezTo>
                    <a:pt x="190" y="144"/>
                    <a:pt x="190" y="145"/>
                    <a:pt x="190" y="146"/>
                  </a:cubicBezTo>
                  <a:cubicBezTo>
                    <a:pt x="190" y="146"/>
                    <a:pt x="190" y="147"/>
                    <a:pt x="190" y="147"/>
                  </a:cubicBezTo>
                  <a:close/>
                  <a:moveTo>
                    <a:pt x="39" y="158"/>
                  </a:moveTo>
                  <a:cubicBezTo>
                    <a:pt x="41" y="157"/>
                    <a:pt x="40" y="155"/>
                    <a:pt x="40" y="153"/>
                  </a:cubicBezTo>
                  <a:cubicBezTo>
                    <a:pt x="39" y="153"/>
                    <a:pt x="39" y="154"/>
                    <a:pt x="39" y="154"/>
                  </a:cubicBezTo>
                  <a:cubicBezTo>
                    <a:pt x="39" y="155"/>
                    <a:pt x="39" y="157"/>
                    <a:pt x="39" y="158"/>
                  </a:cubicBezTo>
                  <a:close/>
                  <a:moveTo>
                    <a:pt x="115" y="49"/>
                  </a:moveTo>
                  <a:cubicBezTo>
                    <a:pt x="115" y="50"/>
                    <a:pt x="114" y="50"/>
                    <a:pt x="113" y="50"/>
                  </a:cubicBezTo>
                  <a:cubicBezTo>
                    <a:pt x="114" y="51"/>
                    <a:pt x="116" y="51"/>
                    <a:pt x="117" y="52"/>
                  </a:cubicBezTo>
                  <a:cubicBezTo>
                    <a:pt x="117" y="52"/>
                    <a:pt x="117" y="52"/>
                    <a:pt x="117" y="52"/>
                  </a:cubicBezTo>
                  <a:cubicBezTo>
                    <a:pt x="116" y="51"/>
                    <a:pt x="116" y="49"/>
                    <a:pt x="115" y="49"/>
                  </a:cubicBezTo>
                  <a:close/>
                  <a:moveTo>
                    <a:pt x="73" y="13"/>
                  </a:moveTo>
                  <a:cubicBezTo>
                    <a:pt x="70" y="13"/>
                    <a:pt x="65" y="14"/>
                    <a:pt x="64" y="15"/>
                  </a:cubicBezTo>
                  <a:cubicBezTo>
                    <a:pt x="65" y="16"/>
                    <a:pt x="65" y="16"/>
                    <a:pt x="66" y="15"/>
                  </a:cubicBezTo>
                  <a:cubicBezTo>
                    <a:pt x="67" y="15"/>
                    <a:pt x="69" y="15"/>
                    <a:pt x="70" y="14"/>
                  </a:cubicBezTo>
                  <a:cubicBezTo>
                    <a:pt x="71" y="13"/>
                    <a:pt x="72" y="13"/>
                    <a:pt x="73" y="13"/>
                  </a:cubicBezTo>
                  <a:close/>
                  <a:moveTo>
                    <a:pt x="125" y="210"/>
                  </a:moveTo>
                  <a:cubicBezTo>
                    <a:pt x="124" y="210"/>
                    <a:pt x="124" y="211"/>
                    <a:pt x="125" y="211"/>
                  </a:cubicBezTo>
                  <a:cubicBezTo>
                    <a:pt x="126" y="211"/>
                    <a:pt x="126" y="212"/>
                    <a:pt x="127" y="212"/>
                  </a:cubicBezTo>
                  <a:cubicBezTo>
                    <a:pt x="127" y="212"/>
                    <a:pt x="128" y="211"/>
                    <a:pt x="128" y="211"/>
                  </a:cubicBezTo>
                  <a:cubicBezTo>
                    <a:pt x="128" y="210"/>
                    <a:pt x="127" y="210"/>
                    <a:pt x="127" y="209"/>
                  </a:cubicBezTo>
                  <a:cubicBezTo>
                    <a:pt x="126" y="210"/>
                    <a:pt x="126" y="210"/>
                    <a:pt x="125" y="210"/>
                  </a:cubicBezTo>
                  <a:close/>
                  <a:moveTo>
                    <a:pt x="135" y="27"/>
                  </a:moveTo>
                  <a:cubicBezTo>
                    <a:pt x="136" y="27"/>
                    <a:pt x="136" y="26"/>
                    <a:pt x="137" y="26"/>
                  </a:cubicBezTo>
                  <a:cubicBezTo>
                    <a:pt x="136" y="25"/>
                    <a:pt x="135" y="24"/>
                    <a:pt x="134" y="24"/>
                  </a:cubicBezTo>
                  <a:cubicBezTo>
                    <a:pt x="134" y="24"/>
                    <a:pt x="133" y="23"/>
                    <a:pt x="133" y="23"/>
                  </a:cubicBezTo>
                  <a:cubicBezTo>
                    <a:pt x="134" y="25"/>
                    <a:pt x="134" y="26"/>
                    <a:pt x="135" y="27"/>
                  </a:cubicBezTo>
                  <a:close/>
                  <a:moveTo>
                    <a:pt x="56" y="130"/>
                  </a:moveTo>
                  <a:cubicBezTo>
                    <a:pt x="54" y="132"/>
                    <a:pt x="54" y="133"/>
                    <a:pt x="55" y="136"/>
                  </a:cubicBezTo>
                  <a:cubicBezTo>
                    <a:pt x="55" y="135"/>
                    <a:pt x="56" y="135"/>
                    <a:pt x="56" y="134"/>
                  </a:cubicBezTo>
                  <a:cubicBezTo>
                    <a:pt x="56" y="133"/>
                    <a:pt x="56" y="132"/>
                    <a:pt x="56" y="130"/>
                  </a:cubicBezTo>
                  <a:close/>
                  <a:moveTo>
                    <a:pt x="159" y="130"/>
                  </a:moveTo>
                  <a:cubicBezTo>
                    <a:pt x="159" y="131"/>
                    <a:pt x="159" y="131"/>
                    <a:pt x="159" y="131"/>
                  </a:cubicBezTo>
                  <a:cubicBezTo>
                    <a:pt x="159" y="133"/>
                    <a:pt x="159" y="135"/>
                    <a:pt x="158" y="138"/>
                  </a:cubicBezTo>
                  <a:cubicBezTo>
                    <a:pt x="158" y="138"/>
                    <a:pt x="158" y="138"/>
                    <a:pt x="159" y="139"/>
                  </a:cubicBezTo>
                  <a:cubicBezTo>
                    <a:pt x="160" y="136"/>
                    <a:pt x="160" y="133"/>
                    <a:pt x="159" y="130"/>
                  </a:cubicBezTo>
                  <a:close/>
                  <a:moveTo>
                    <a:pt x="26" y="211"/>
                  </a:moveTo>
                  <a:cubicBezTo>
                    <a:pt x="26" y="209"/>
                    <a:pt x="26" y="208"/>
                    <a:pt x="25" y="206"/>
                  </a:cubicBezTo>
                  <a:cubicBezTo>
                    <a:pt x="25" y="206"/>
                    <a:pt x="25" y="206"/>
                    <a:pt x="25" y="206"/>
                  </a:cubicBezTo>
                  <a:cubicBezTo>
                    <a:pt x="25" y="207"/>
                    <a:pt x="24" y="207"/>
                    <a:pt x="24" y="208"/>
                  </a:cubicBezTo>
                  <a:cubicBezTo>
                    <a:pt x="24" y="209"/>
                    <a:pt x="25" y="210"/>
                    <a:pt x="25" y="211"/>
                  </a:cubicBezTo>
                  <a:cubicBezTo>
                    <a:pt x="25" y="211"/>
                    <a:pt x="26" y="211"/>
                    <a:pt x="26" y="211"/>
                  </a:cubicBezTo>
                  <a:close/>
                  <a:moveTo>
                    <a:pt x="50" y="148"/>
                  </a:moveTo>
                  <a:cubicBezTo>
                    <a:pt x="50" y="148"/>
                    <a:pt x="51" y="147"/>
                    <a:pt x="51" y="146"/>
                  </a:cubicBezTo>
                  <a:cubicBezTo>
                    <a:pt x="52" y="146"/>
                    <a:pt x="52" y="146"/>
                    <a:pt x="52" y="146"/>
                  </a:cubicBezTo>
                  <a:cubicBezTo>
                    <a:pt x="51" y="145"/>
                    <a:pt x="52" y="144"/>
                    <a:pt x="51" y="143"/>
                  </a:cubicBezTo>
                  <a:cubicBezTo>
                    <a:pt x="51" y="144"/>
                    <a:pt x="50" y="145"/>
                    <a:pt x="50" y="145"/>
                  </a:cubicBezTo>
                  <a:cubicBezTo>
                    <a:pt x="50" y="146"/>
                    <a:pt x="50" y="147"/>
                    <a:pt x="50" y="148"/>
                  </a:cubicBezTo>
                  <a:close/>
                  <a:moveTo>
                    <a:pt x="165" y="70"/>
                  </a:moveTo>
                  <a:cubicBezTo>
                    <a:pt x="166" y="68"/>
                    <a:pt x="166" y="67"/>
                    <a:pt x="165" y="65"/>
                  </a:cubicBezTo>
                  <a:cubicBezTo>
                    <a:pt x="164" y="67"/>
                    <a:pt x="164" y="69"/>
                    <a:pt x="165" y="70"/>
                  </a:cubicBezTo>
                  <a:close/>
                  <a:moveTo>
                    <a:pt x="82" y="265"/>
                  </a:moveTo>
                  <a:cubicBezTo>
                    <a:pt x="84" y="267"/>
                    <a:pt x="86" y="268"/>
                    <a:pt x="88" y="269"/>
                  </a:cubicBezTo>
                  <a:cubicBezTo>
                    <a:pt x="87" y="267"/>
                    <a:pt x="85" y="266"/>
                    <a:pt x="82" y="265"/>
                  </a:cubicBezTo>
                  <a:close/>
                  <a:moveTo>
                    <a:pt x="94" y="265"/>
                  </a:moveTo>
                  <a:cubicBezTo>
                    <a:pt x="94" y="265"/>
                    <a:pt x="94" y="265"/>
                    <a:pt x="94" y="265"/>
                  </a:cubicBezTo>
                  <a:cubicBezTo>
                    <a:pt x="95" y="266"/>
                    <a:pt x="96" y="267"/>
                    <a:pt x="98" y="268"/>
                  </a:cubicBezTo>
                  <a:cubicBezTo>
                    <a:pt x="98" y="268"/>
                    <a:pt x="99" y="268"/>
                    <a:pt x="101" y="268"/>
                  </a:cubicBezTo>
                  <a:cubicBezTo>
                    <a:pt x="100" y="268"/>
                    <a:pt x="100" y="267"/>
                    <a:pt x="99" y="267"/>
                  </a:cubicBezTo>
                  <a:cubicBezTo>
                    <a:pt x="98" y="266"/>
                    <a:pt x="96" y="266"/>
                    <a:pt x="94" y="265"/>
                  </a:cubicBezTo>
                  <a:close/>
                  <a:moveTo>
                    <a:pt x="146" y="250"/>
                  </a:moveTo>
                  <a:cubicBezTo>
                    <a:pt x="146" y="251"/>
                    <a:pt x="145" y="252"/>
                    <a:pt x="145" y="254"/>
                  </a:cubicBezTo>
                  <a:cubicBezTo>
                    <a:pt x="146" y="254"/>
                    <a:pt x="147" y="254"/>
                    <a:pt x="147" y="253"/>
                  </a:cubicBezTo>
                  <a:cubicBezTo>
                    <a:pt x="147" y="252"/>
                    <a:pt x="147" y="252"/>
                    <a:pt x="147" y="251"/>
                  </a:cubicBezTo>
                  <a:cubicBezTo>
                    <a:pt x="147" y="251"/>
                    <a:pt x="147" y="250"/>
                    <a:pt x="146" y="250"/>
                  </a:cubicBezTo>
                  <a:close/>
                  <a:moveTo>
                    <a:pt x="52" y="123"/>
                  </a:moveTo>
                  <a:cubicBezTo>
                    <a:pt x="51" y="121"/>
                    <a:pt x="51" y="119"/>
                    <a:pt x="51" y="117"/>
                  </a:cubicBezTo>
                  <a:cubicBezTo>
                    <a:pt x="51" y="117"/>
                    <a:pt x="51" y="117"/>
                    <a:pt x="51" y="117"/>
                  </a:cubicBezTo>
                  <a:cubicBezTo>
                    <a:pt x="51" y="118"/>
                    <a:pt x="51" y="118"/>
                    <a:pt x="50" y="118"/>
                  </a:cubicBezTo>
                  <a:cubicBezTo>
                    <a:pt x="50" y="120"/>
                    <a:pt x="50" y="121"/>
                    <a:pt x="50" y="123"/>
                  </a:cubicBezTo>
                  <a:cubicBezTo>
                    <a:pt x="51" y="123"/>
                    <a:pt x="51" y="123"/>
                    <a:pt x="52" y="123"/>
                  </a:cubicBezTo>
                  <a:close/>
                  <a:moveTo>
                    <a:pt x="137" y="246"/>
                  </a:moveTo>
                  <a:cubicBezTo>
                    <a:pt x="137" y="248"/>
                    <a:pt x="136" y="250"/>
                    <a:pt x="136" y="252"/>
                  </a:cubicBezTo>
                  <a:cubicBezTo>
                    <a:pt x="136" y="251"/>
                    <a:pt x="136" y="251"/>
                    <a:pt x="137" y="251"/>
                  </a:cubicBezTo>
                  <a:cubicBezTo>
                    <a:pt x="137" y="250"/>
                    <a:pt x="138" y="249"/>
                    <a:pt x="138" y="248"/>
                  </a:cubicBezTo>
                  <a:cubicBezTo>
                    <a:pt x="139" y="247"/>
                    <a:pt x="139" y="247"/>
                    <a:pt x="137" y="246"/>
                  </a:cubicBezTo>
                  <a:close/>
                  <a:moveTo>
                    <a:pt x="89" y="260"/>
                  </a:moveTo>
                  <a:cubicBezTo>
                    <a:pt x="89" y="260"/>
                    <a:pt x="89" y="260"/>
                    <a:pt x="89" y="260"/>
                  </a:cubicBezTo>
                  <a:cubicBezTo>
                    <a:pt x="89" y="261"/>
                    <a:pt x="90" y="261"/>
                    <a:pt x="91" y="261"/>
                  </a:cubicBezTo>
                  <a:cubicBezTo>
                    <a:pt x="92" y="262"/>
                    <a:pt x="93" y="262"/>
                    <a:pt x="94" y="262"/>
                  </a:cubicBezTo>
                  <a:cubicBezTo>
                    <a:pt x="93" y="262"/>
                    <a:pt x="93" y="261"/>
                    <a:pt x="92" y="261"/>
                  </a:cubicBezTo>
                  <a:cubicBezTo>
                    <a:pt x="92" y="260"/>
                    <a:pt x="92" y="260"/>
                    <a:pt x="92" y="260"/>
                  </a:cubicBezTo>
                  <a:cubicBezTo>
                    <a:pt x="91" y="260"/>
                    <a:pt x="90" y="260"/>
                    <a:pt x="89" y="260"/>
                  </a:cubicBezTo>
                  <a:close/>
                  <a:moveTo>
                    <a:pt x="100" y="275"/>
                  </a:moveTo>
                  <a:cubicBezTo>
                    <a:pt x="100" y="275"/>
                    <a:pt x="100" y="275"/>
                    <a:pt x="100" y="275"/>
                  </a:cubicBezTo>
                  <a:cubicBezTo>
                    <a:pt x="100" y="274"/>
                    <a:pt x="100" y="274"/>
                    <a:pt x="99" y="274"/>
                  </a:cubicBezTo>
                  <a:cubicBezTo>
                    <a:pt x="98" y="273"/>
                    <a:pt x="97" y="273"/>
                    <a:pt x="95" y="273"/>
                  </a:cubicBezTo>
                  <a:cubicBezTo>
                    <a:pt x="95" y="274"/>
                    <a:pt x="96" y="274"/>
                    <a:pt x="96" y="275"/>
                  </a:cubicBezTo>
                  <a:cubicBezTo>
                    <a:pt x="97" y="275"/>
                    <a:pt x="99" y="275"/>
                    <a:pt x="100" y="275"/>
                  </a:cubicBezTo>
                  <a:close/>
                  <a:moveTo>
                    <a:pt x="159" y="95"/>
                  </a:moveTo>
                  <a:cubicBezTo>
                    <a:pt x="158" y="95"/>
                    <a:pt x="158" y="95"/>
                    <a:pt x="157" y="94"/>
                  </a:cubicBezTo>
                  <a:cubicBezTo>
                    <a:pt x="157" y="96"/>
                    <a:pt x="157" y="97"/>
                    <a:pt x="157" y="98"/>
                  </a:cubicBezTo>
                  <a:cubicBezTo>
                    <a:pt x="158" y="97"/>
                    <a:pt x="158" y="96"/>
                    <a:pt x="159" y="96"/>
                  </a:cubicBezTo>
                  <a:cubicBezTo>
                    <a:pt x="159" y="96"/>
                    <a:pt x="159" y="95"/>
                    <a:pt x="159" y="95"/>
                  </a:cubicBezTo>
                  <a:cubicBezTo>
                    <a:pt x="159" y="95"/>
                    <a:pt x="159" y="95"/>
                    <a:pt x="159" y="95"/>
                  </a:cubicBezTo>
                  <a:close/>
                  <a:moveTo>
                    <a:pt x="63" y="167"/>
                  </a:moveTo>
                  <a:cubicBezTo>
                    <a:pt x="62" y="164"/>
                    <a:pt x="62" y="162"/>
                    <a:pt x="61" y="159"/>
                  </a:cubicBezTo>
                  <a:cubicBezTo>
                    <a:pt x="61" y="160"/>
                    <a:pt x="61" y="161"/>
                    <a:pt x="61" y="162"/>
                  </a:cubicBezTo>
                  <a:cubicBezTo>
                    <a:pt x="61" y="164"/>
                    <a:pt x="62" y="166"/>
                    <a:pt x="63" y="167"/>
                  </a:cubicBezTo>
                  <a:close/>
                  <a:moveTo>
                    <a:pt x="15" y="170"/>
                  </a:moveTo>
                  <a:cubicBezTo>
                    <a:pt x="15" y="172"/>
                    <a:pt x="15" y="174"/>
                    <a:pt x="15" y="177"/>
                  </a:cubicBezTo>
                  <a:cubicBezTo>
                    <a:pt x="16" y="176"/>
                    <a:pt x="16" y="176"/>
                    <a:pt x="16" y="175"/>
                  </a:cubicBezTo>
                  <a:cubicBezTo>
                    <a:pt x="16" y="175"/>
                    <a:pt x="17" y="175"/>
                    <a:pt x="16" y="175"/>
                  </a:cubicBezTo>
                  <a:cubicBezTo>
                    <a:pt x="16" y="173"/>
                    <a:pt x="15" y="172"/>
                    <a:pt x="15" y="170"/>
                  </a:cubicBezTo>
                  <a:close/>
                  <a:moveTo>
                    <a:pt x="125" y="261"/>
                  </a:moveTo>
                  <a:cubicBezTo>
                    <a:pt x="126" y="260"/>
                    <a:pt x="127" y="259"/>
                    <a:pt x="128" y="259"/>
                  </a:cubicBezTo>
                  <a:cubicBezTo>
                    <a:pt x="128" y="258"/>
                    <a:pt x="128" y="257"/>
                    <a:pt x="127" y="257"/>
                  </a:cubicBezTo>
                  <a:cubicBezTo>
                    <a:pt x="126" y="258"/>
                    <a:pt x="126" y="259"/>
                    <a:pt x="125" y="261"/>
                  </a:cubicBezTo>
                  <a:close/>
                  <a:moveTo>
                    <a:pt x="157" y="110"/>
                  </a:moveTo>
                  <a:cubicBezTo>
                    <a:pt x="157" y="110"/>
                    <a:pt x="157" y="110"/>
                    <a:pt x="157" y="110"/>
                  </a:cubicBezTo>
                  <a:cubicBezTo>
                    <a:pt x="158" y="110"/>
                    <a:pt x="159" y="110"/>
                    <a:pt x="159" y="109"/>
                  </a:cubicBezTo>
                  <a:cubicBezTo>
                    <a:pt x="159" y="109"/>
                    <a:pt x="160" y="109"/>
                    <a:pt x="160" y="109"/>
                  </a:cubicBezTo>
                  <a:cubicBezTo>
                    <a:pt x="160" y="108"/>
                    <a:pt x="160" y="107"/>
                    <a:pt x="160" y="106"/>
                  </a:cubicBezTo>
                  <a:cubicBezTo>
                    <a:pt x="159" y="107"/>
                    <a:pt x="158" y="108"/>
                    <a:pt x="157" y="109"/>
                  </a:cubicBezTo>
                  <a:cubicBezTo>
                    <a:pt x="157" y="109"/>
                    <a:pt x="157" y="110"/>
                    <a:pt x="157" y="110"/>
                  </a:cubicBezTo>
                  <a:close/>
                  <a:moveTo>
                    <a:pt x="33" y="108"/>
                  </a:moveTo>
                  <a:cubicBezTo>
                    <a:pt x="32" y="108"/>
                    <a:pt x="32" y="108"/>
                    <a:pt x="31" y="108"/>
                  </a:cubicBezTo>
                  <a:cubicBezTo>
                    <a:pt x="31" y="108"/>
                    <a:pt x="31" y="107"/>
                    <a:pt x="30" y="106"/>
                  </a:cubicBezTo>
                  <a:cubicBezTo>
                    <a:pt x="30" y="108"/>
                    <a:pt x="31" y="109"/>
                    <a:pt x="31" y="111"/>
                  </a:cubicBezTo>
                  <a:cubicBezTo>
                    <a:pt x="32" y="110"/>
                    <a:pt x="32" y="109"/>
                    <a:pt x="33" y="108"/>
                  </a:cubicBezTo>
                  <a:close/>
                  <a:moveTo>
                    <a:pt x="131" y="159"/>
                  </a:moveTo>
                  <a:cubicBezTo>
                    <a:pt x="131" y="159"/>
                    <a:pt x="131" y="159"/>
                    <a:pt x="131" y="159"/>
                  </a:cubicBezTo>
                  <a:cubicBezTo>
                    <a:pt x="132" y="153"/>
                    <a:pt x="132" y="147"/>
                    <a:pt x="132" y="142"/>
                  </a:cubicBezTo>
                  <a:cubicBezTo>
                    <a:pt x="132" y="147"/>
                    <a:pt x="131" y="153"/>
                    <a:pt x="131" y="159"/>
                  </a:cubicBezTo>
                  <a:close/>
                  <a:moveTo>
                    <a:pt x="95" y="293"/>
                  </a:moveTo>
                  <a:cubicBezTo>
                    <a:pt x="95" y="292"/>
                    <a:pt x="94" y="292"/>
                    <a:pt x="94" y="291"/>
                  </a:cubicBezTo>
                  <a:cubicBezTo>
                    <a:pt x="93" y="291"/>
                    <a:pt x="92" y="291"/>
                    <a:pt x="90" y="291"/>
                  </a:cubicBezTo>
                  <a:cubicBezTo>
                    <a:pt x="91" y="291"/>
                    <a:pt x="92" y="292"/>
                    <a:pt x="92" y="292"/>
                  </a:cubicBezTo>
                  <a:cubicBezTo>
                    <a:pt x="93" y="293"/>
                    <a:pt x="94" y="293"/>
                    <a:pt x="95" y="293"/>
                  </a:cubicBezTo>
                  <a:close/>
                  <a:moveTo>
                    <a:pt x="101" y="6"/>
                  </a:moveTo>
                  <a:cubicBezTo>
                    <a:pt x="103" y="7"/>
                    <a:pt x="106" y="7"/>
                    <a:pt x="109" y="8"/>
                  </a:cubicBezTo>
                  <a:cubicBezTo>
                    <a:pt x="106" y="7"/>
                    <a:pt x="104" y="6"/>
                    <a:pt x="101" y="6"/>
                  </a:cubicBezTo>
                  <a:close/>
                  <a:moveTo>
                    <a:pt x="108" y="260"/>
                  </a:moveTo>
                  <a:cubicBezTo>
                    <a:pt x="108" y="260"/>
                    <a:pt x="108" y="260"/>
                    <a:pt x="108" y="260"/>
                  </a:cubicBezTo>
                  <a:cubicBezTo>
                    <a:pt x="109" y="261"/>
                    <a:pt x="110" y="261"/>
                    <a:pt x="111" y="261"/>
                  </a:cubicBezTo>
                  <a:cubicBezTo>
                    <a:pt x="111" y="261"/>
                    <a:pt x="112" y="261"/>
                    <a:pt x="112" y="261"/>
                  </a:cubicBezTo>
                  <a:cubicBezTo>
                    <a:pt x="112" y="261"/>
                    <a:pt x="113" y="260"/>
                    <a:pt x="113" y="260"/>
                  </a:cubicBezTo>
                  <a:cubicBezTo>
                    <a:pt x="113" y="260"/>
                    <a:pt x="113" y="260"/>
                    <a:pt x="113" y="260"/>
                  </a:cubicBezTo>
                  <a:cubicBezTo>
                    <a:pt x="111" y="260"/>
                    <a:pt x="109" y="260"/>
                    <a:pt x="108" y="260"/>
                  </a:cubicBezTo>
                  <a:close/>
                  <a:moveTo>
                    <a:pt x="149" y="201"/>
                  </a:moveTo>
                  <a:cubicBezTo>
                    <a:pt x="148" y="201"/>
                    <a:pt x="148" y="201"/>
                    <a:pt x="148" y="201"/>
                  </a:cubicBezTo>
                  <a:cubicBezTo>
                    <a:pt x="148" y="202"/>
                    <a:pt x="148" y="203"/>
                    <a:pt x="149" y="204"/>
                  </a:cubicBezTo>
                  <a:cubicBezTo>
                    <a:pt x="149" y="204"/>
                    <a:pt x="150" y="204"/>
                    <a:pt x="150" y="204"/>
                  </a:cubicBezTo>
                  <a:cubicBezTo>
                    <a:pt x="151" y="204"/>
                    <a:pt x="151" y="203"/>
                    <a:pt x="150" y="203"/>
                  </a:cubicBezTo>
                  <a:cubicBezTo>
                    <a:pt x="150" y="202"/>
                    <a:pt x="149" y="202"/>
                    <a:pt x="149" y="201"/>
                  </a:cubicBezTo>
                  <a:close/>
                  <a:moveTo>
                    <a:pt x="114" y="221"/>
                  </a:moveTo>
                  <a:cubicBezTo>
                    <a:pt x="114" y="218"/>
                    <a:pt x="112" y="216"/>
                    <a:pt x="111" y="217"/>
                  </a:cubicBezTo>
                  <a:cubicBezTo>
                    <a:pt x="112" y="218"/>
                    <a:pt x="113" y="219"/>
                    <a:pt x="114" y="221"/>
                  </a:cubicBezTo>
                  <a:close/>
                  <a:moveTo>
                    <a:pt x="56" y="257"/>
                  </a:moveTo>
                  <a:cubicBezTo>
                    <a:pt x="56" y="257"/>
                    <a:pt x="56" y="257"/>
                    <a:pt x="56" y="257"/>
                  </a:cubicBezTo>
                  <a:cubicBezTo>
                    <a:pt x="57" y="257"/>
                    <a:pt x="57" y="256"/>
                    <a:pt x="57" y="256"/>
                  </a:cubicBezTo>
                  <a:cubicBezTo>
                    <a:pt x="57" y="255"/>
                    <a:pt x="56" y="254"/>
                    <a:pt x="56" y="253"/>
                  </a:cubicBezTo>
                  <a:cubicBezTo>
                    <a:pt x="55" y="254"/>
                    <a:pt x="55" y="254"/>
                    <a:pt x="55" y="255"/>
                  </a:cubicBezTo>
                  <a:cubicBezTo>
                    <a:pt x="55" y="255"/>
                    <a:pt x="55" y="256"/>
                    <a:pt x="56" y="256"/>
                  </a:cubicBezTo>
                  <a:cubicBezTo>
                    <a:pt x="56" y="257"/>
                    <a:pt x="56" y="257"/>
                    <a:pt x="56" y="257"/>
                  </a:cubicBezTo>
                  <a:close/>
                  <a:moveTo>
                    <a:pt x="166" y="140"/>
                  </a:moveTo>
                  <a:cubicBezTo>
                    <a:pt x="166" y="138"/>
                    <a:pt x="166" y="136"/>
                    <a:pt x="166" y="135"/>
                  </a:cubicBezTo>
                  <a:cubicBezTo>
                    <a:pt x="164" y="136"/>
                    <a:pt x="164" y="137"/>
                    <a:pt x="166" y="140"/>
                  </a:cubicBezTo>
                  <a:close/>
                  <a:moveTo>
                    <a:pt x="24" y="157"/>
                  </a:moveTo>
                  <a:cubicBezTo>
                    <a:pt x="25" y="156"/>
                    <a:pt x="25" y="155"/>
                    <a:pt x="26" y="154"/>
                  </a:cubicBezTo>
                  <a:cubicBezTo>
                    <a:pt x="26" y="154"/>
                    <a:pt x="26" y="153"/>
                    <a:pt x="26" y="153"/>
                  </a:cubicBezTo>
                  <a:cubicBezTo>
                    <a:pt x="25" y="154"/>
                    <a:pt x="24" y="155"/>
                    <a:pt x="23" y="156"/>
                  </a:cubicBezTo>
                  <a:cubicBezTo>
                    <a:pt x="23" y="157"/>
                    <a:pt x="24" y="157"/>
                    <a:pt x="24" y="157"/>
                  </a:cubicBezTo>
                  <a:close/>
                  <a:moveTo>
                    <a:pt x="55" y="184"/>
                  </a:moveTo>
                  <a:cubicBezTo>
                    <a:pt x="55" y="184"/>
                    <a:pt x="55" y="184"/>
                    <a:pt x="55" y="184"/>
                  </a:cubicBezTo>
                  <a:cubicBezTo>
                    <a:pt x="55" y="186"/>
                    <a:pt x="54" y="187"/>
                    <a:pt x="55" y="189"/>
                  </a:cubicBezTo>
                  <a:cubicBezTo>
                    <a:pt x="55" y="188"/>
                    <a:pt x="56" y="188"/>
                    <a:pt x="57" y="188"/>
                  </a:cubicBezTo>
                  <a:cubicBezTo>
                    <a:pt x="56" y="187"/>
                    <a:pt x="56" y="185"/>
                    <a:pt x="55" y="184"/>
                  </a:cubicBezTo>
                  <a:close/>
                  <a:moveTo>
                    <a:pt x="169" y="65"/>
                  </a:moveTo>
                  <a:cubicBezTo>
                    <a:pt x="169" y="65"/>
                    <a:pt x="169" y="65"/>
                    <a:pt x="169" y="65"/>
                  </a:cubicBezTo>
                  <a:cubicBezTo>
                    <a:pt x="169" y="66"/>
                    <a:pt x="169" y="66"/>
                    <a:pt x="169" y="67"/>
                  </a:cubicBezTo>
                  <a:cubicBezTo>
                    <a:pt x="169" y="68"/>
                    <a:pt x="170" y="69"/>
                    <a:pt x="171" y="71"/>
                  </a:cubicBezTo>
                  <a:cubicBezTo>
                    <a:pt x="171" y="70"/>
                    <a:pt x="171" y="70"/>
                    <a:pt x="171" y="70"/>
                  </a:cubicBezTo>
                  <a:cubicBezTo>
                    <a:pt x="171" y="68"/>
                    <a:pt x="170" y="67"/>
                    <a:pt x="169" y="65"/>
                  </a:cubicBezTo>
                  <a:close/>
                  <a:moveTo>
                    <a:pt x="77" y="266"/>
                  </a:moveTo>
                  <a:cubicBezTo>
                    <a:pt x="77" y="266"/>
                    <a:pt x="77" y="265"/>
                    <a:pt x="77" y="265"/>
                  </a:cubicBezTo>
                  <a:cubicBezTo>
                    <a:pt x="77" y="264"/>
                    <a:pt x="76" y="263"/>
                    <a:pt x="76" y="261"/>
                  </a:cubicBezTo>
                  <a:cubicBezTo>
                    <a:pt x="75" y="262"/>
                    <a:pt x="75" y="263"/>
                    <a:pt x="75" y="264"/>
                  </a:cubicBezTo>
                  <a:cubicBezTo>
                    <a:pt x="75" y="264"/>
                    <a:pt x="76" y="265"/>
                    <a:pt x="77" y="266"/>
                  </a:cubicBezTo>
                  <a:close/>
                  <a:moveTo>
                    <a:pt x="74" y="8"/>
                  </a:moveTo>
                  <a:cubicBezTo>
                    <a:pt x="74" y="8"/>
                    <a:pt x="74" y="8"/>
                    <a:pt x="74" y="8"/>
                  </a:cubicBezTo>
                  <a:cubicBezTo>
                    <a:pt x="76" y="8"/>
                    <a:pt x="78" y="8"/>
                    <a:pt x="79" y="7"/>
                  </a:cubicBezTo>
                  <a:cubicBezTo>
                    <a:pt x="79" y="7"/>
                    <a:pt x="80" y="6"/>
                    <a:pt x="80" y="6"/>
                  </a:cubicBezTo>
                  <a:cubicBezTo>
                    <a:pt x="78" y="7"/>
                    <a:pt x="76" y="7"/>
                    <a:pt x="74" y="8"/>
                  </a:cubicBezTo>
                  <a:close/>
                  <a:moveTo>
                    <a:pt x="33" y="98"/>
                  </a:moveTo>
                  <a:cubicBezTo>
                    <a:pt x="34" y="97"/>
                    <a:pt x="34" y="96"/>
                    <a:pt x="35" y="95"/>
                  </a:cubicBezTo>
                  <a:cubicBezTo>
                    <a:pt x="35" y="95"/>
                    <a:pt x="35" y="94"/>
                    <a:pt x="35" y="93"/>
                  </a:cubicBezTo>
                  <a:cubicBezTo>
                    <a:pt x="33" y="94"/>
                    <a:pt x="33" y="96"/>
                    <a:pt x="33" y="98"/>
                  </a:cubicBezTo>
                  <a:close/>
                  <a:moveTo>
                    <a:pt x="42" y="197"/>
                  </a:moveTo>
                  <a:cubicBezTo>
                    <a:pt x="43" y="196"/>
                    <a:pt x="43" y="195"/>
                    <a:pt x="43" y="195"/>
                  </a:cubicBezTo>
                  <a:cubicBezTo>
                    <a:pt x="43" y="194"/>
                    <a:pt x="42" y="193"/>
                    <a:pt x="42" y="192"/>
                  </a:cubicBezTo>
                  <a:cubicBezTo>
                    <a:pt x="42" y="192"/>
                    <a:pt x="42" y="191"/>
                    <a:pt x="41" y="191"/>
                  </a:cubicBezTo>
                  <a:cubicBezTo>
                    <a:pt x="41" y="193"/>
                    <a:pt x="42" y="195"/>
                    <a:pt x="42" y="197"/>
                  </a:cubicBezTo>
                  <a:close/>
                  <a:moveTo>
                    <a:pt x="71" y="78"/>
                  </a:moveTo>
                  <a:cubicBezTo>
                    <a:pt x="71" y="73"/>
                    <a:pt x="71" y="68"/>
                    <a:pt x="72" y="63"/>
                  </a:cubicBezTo>
                  <a:cubicBezTo>
                    <a:pt x="71" y="68"/>
                    <a:pt x="71" y="73"/>
                    <a:pt x="71" y="78"/>
                  </a:cubicBezTo>
                  <a:close/>
                  <a:moveTo>
                    <a:pt x="148" y="156"/>
                  </a:moveTo>
                  <a:cubicBezTo>
                    <a:pt x="146" y="158"/>
                    <a:pt x="146" y="159"/>
                    <a:pt x="147" y="161"/>
                  </a:cubicBezTo>
                  <a:cubicBezTo>
                    <a:pt x="147" y="160"/>
                    <a:pt x="147" y="159"/>
                    <a:pt x="148" y="159"/>
                  </a:cubicBezTo>
                  <a:cubicBezTo>
                    <a:pt x="148" y="158"/>
                    <a:pt x="148" y="157"/>
                    <a:pt x="148" y="156"/>
                  </a:cubicBezTo>
                  <a:close/>
                  <a:moveTo>
                    <a:pt x="147" y="171"/>
                  </a:moveTo>
                  <a:cubicBezTo>
                    <a:pt x="148" y="170"/>
                    <a:pt x="149" y="169"/>
                    <a:pt x="149" y="168"/>
                  </a:cubicBezTo>
                  <a:cubicBezTo>
                    <a:pt x="148" y="168"/>
                    <a:pt x="148" y="168"/>
                    <a:pt x="148" y="165"/>
                  </a:cubicBezTo>
                  <a:cubicBezTo>
                    <a:pt x="148" y="166"/>
                    <a:pt x="147" y="167"/>
                    <a:pt x="147" y="167"/>
                  </a:cubicBezTo>
                  <a:cubicBezTo>
                    <a:pt x="147" y="168"/>
                    <a:pt x="147" y="170"/>
                    <a:pt x="147" y="171"/>
                  </a:cubicBezTo>
                  <a:close/>
                  <a:moveTo>
                    <a:pt x="169" y="79"/>
                  </a:moveTo>
                  <a:cubicBezTo>
                    <a:pt x="169" y="79"/>
                    <a:pt x="169" y="79"/>
                    <a:pt x="170" y="79"/>
                  </a:cubicBezTo>
                  <a:cubicBezTo>
                    <a:pt x="170" y="78"/>
                    <a:pt x="170" y="77"/>
                    <a:pt x="171" y="76"/>
                  </a:cubicBezTo>
                  <a:cubicBezTo>
                    <a:pt x="171" y="75"/>
                    <a:pt x="171" y="75"/>
                    <a:pt x="170" y="74"/>
                  </a:cubicBezTo>
                  <a:cubicBezTo>
                    <a:pt x="170" y="75"/>
                    <a:pt x="170" y="75"/>
                    <a:pt x="169" y="75"/>
                  </a:cubicBezTo>
                  <a:cubicBezTo>
                    <a:pt x="169" y="75"/>
                    <a:pt x="169" y="76"/>
                    <a:pt x="169" y="76"/>
                  </a:cubicBezTo>
                  <a:cubicBezTo>
                    <a:pt x="169" y="77"/>
                    <a:pt x="169" y="78"/>
                    <a:pt x="169" y="79"/>
                  </a:cubicBezTo>
                  <a:close/>
                  <a:moveTo>
                    <a:pt x="92" y="28"/>
                  </a:moveTo>
                  <a:cubicBezTo>
                    <a:pt x="93" y="28"/>
                    <a:pt x="93" y="28"/>
                    <a:pt x="94" y="27"/>
                  </a:cubicBezTo>
                  <a:cubicBezTo>
                    <a:pt x="94" y="27"/>
                    <a:pt x="94" y="26"/>
                    <a:pt x="94" y="26"/>
                  </a:cubicBezTo>
                  <a:cubicBezTo>
                    <a:pt x="94" y="26"/>
                    <a:pt x="94" y="25"/>
                    <a:pt x="93" y="25"/>
                  </a:cubicBezTo>
                  <a:cubicBezTo>
                    <a:pt x="93" y="25"/>
                    <a:pt x="92" y="25"/>
                    <a:pt x="92" y="25"/>
                  </a:cubicBezTo>
                  <a:cubicBezTo>
                    <a:pt x="92" y="26"/>
                    <a:pt x="92" y="27"/>
                    <a:pt x="92" y="28"/>
                  </a:cubicBezTo>
                  <a:close/>
                  <a:moveTo>
                    <a:pt x="55" y="240"/>
                  </a:moveTo>
                  <a:cubicBezTo>
                    <a:pt x="54" y="240"/>
                    <a:pt x="54" y="240"/>
                    <a:pt x="54" y="241"/>
                  </a:cubicBezTo>
                  <a:cubicBezTo>
                    <a:pt x="54" y="241"/>
                    <a:pt x="54" y="241"/>
                    <a:pt x="54" y="241"/>
                  </a:cubicBezTo>
                  <a:cubicBezTo>
                    <a:pt x="54" y="242"/>
                    <a:pt x="54" y="243"/>
                    <a:pt x="55" y="244"/>
                  </a:cubicBezTo>
                  <a:cubicBezTo>
                    <a:pt x="55" y="243"/>
                    <a:pt x="56" y="243"/>
                    <a:pt x="56" y="243"/>
                  </a:cubicBezTo>
                  <a:cubicBezTo>
                    <a:pt x="56" y="242"/>
                    <a:pt x="55" y="241"/>
                    <a:pt x="55" y="240"/>
                  </a:cubicBezTo>
                  <a:close/>
                  <a:moveTo>
                    <a:pt x="141" y="154"/>
                  </a:moveTo>
                  <a:cubicBezTo>
                    <a:pt x="141" y="154"/>
                    <a:pt x="141" y="154"/>
                    <a:pt x="141" y="154"/>
                  </a:cubicBezTo>
                  <a:cubicBezTo>
                    <a:pt x="140" y="158"/>
                    <a:pt x="140" y="163"/>
                    <a:pt x="139" y="168"/>
                  </a:cubicBezTo>
                  <a:cubicBezTo>
                    <a:pt x="139" y="168"/>
                    <a:pt x="139" y="168"/>
                    <a:pt x="139" y="168"/>
                  </a:cubicBezTo>
                  <a:cubicBezTo>
                    <a:pt x="140" y="163"/>
                    <a:pt x="141" y="158"/>
                    <a:pt x="141" y="154"/>
                  </a:cubicBezTo>
                  <a:close/>
                  <a:moveTo>
                    <a:pt x="149" y="195"/>
                  </a:moveTo>
                  <a:cubicBezTo>
                    <a:pt x="148" y="197"/>
                    <a:pt x="148" y="198"/>
                    <a:pt x="148" y="199"/>
                  </a:cubicBezTo>
                  <a:cubicBezTo>
                    <a:pt x="149" y="199"/>
                    <a:pt x="149" y="199"/>
                    <a:pt x="149" y="198"/>
                  </a:cubicBezTo>
                  <a:cubicBezTo>
                    <a:pt x="150" y="198"/>
                    <a:pt x="150" y="197"/>
                    <a:pt x="150" y="196"/>
                  </a:cubicBezTo>
                  <a:cubicBezTo>
                    <a:pt x="150" y="195"/>
                    <a:pt x="150" y="195"/>
                    <a:pt x="149" y="195"/>
                  </a:cubicBezTo>
                  <a:close/>
                  <a:moveTo>
                    <a:pt x="42" y="225"/>
                  </a:moveTo>
                  <a:cubicBezTo>
                    <a:pt x="43" y="227"/>
                    <a:pt x="43" y="230"/>
                    <a:pt x="44" y="231"/>
                  </a:cubicBezTo>
                  <a:cubicBezTo>
                    <a:pt x="44" y="230"/>
                    <a:pt x="44" y="229"/>
                    <a:pt x="44" y="228"/>
                  </a:cubicBezTo>
                  <a:cubicBezTo>
                    <a:pt x="44" y="228"/>
                    <a:pt x="44" y="227"/>
                    <a:pt x="44" y="227"/>
                  </a:cubicBezTo>
                  <a:cubicBezTo>
                    <a:pt x="43" y="226"/>
                    <a:pt x="43" y="225"/>
                    <a:pt x="42" y="225"/>
                  </a:cubicBezTo>
                  <a:close/>
                  <a:moveTo>
                    <a:pt x="120" y="259"/>
                  </a:moveTo>
                  <a:cubicBezTo>
                    <a:pt x="119" y="261"/>
                    <a:pt x="118" y="262"/>
                    <a:pt x="117" y="263"/>
                  </a:cubicBezTo>
                  <a:cubicBezTo>
                    <a:pt x="117" y="263"/>
                    <a:pt x="117" y="263"/>
                    <a:pt x="117" y="263"/>
                  </a:cubicBezTo>
                  <a:cubicBezTo>
                    <a:pt x="117" y="263"/>
                    <a:pt x="118" y="263"/>
                    <a:pt x="119" y="263"/>
                  </a:cubicBezTo>
                  <a:cubicBezTo>
                    <a:pt x="119" y="263"/>
                    <a:pt x="119" y="262"/>
                    <a:pt x="119" y="262"/>
                  </a:cubicBezTo>
                  <a:cubicBezTo>
                    <a:pt x="120" y="261"/>
                    <a:pt x="120" y="261"/>
                    <a:pt x="120" y="259"/>
                  </a:cubicBezTo>
                  <a:close/>
                  <a:moveTo>
                    <a:pt x="94" y="209"/>
                  </a:moveTo>
                  <a:cubicBezTo>
                    <a:pt x="94" y="209"/>
                    <a:pt x="95" y="209"/>
                    <a:pt x="95" y="209"/>
                  </a:cubicBezTo>
                  <a:cubicBezTo>
                    <a:pt x="95" y="208"/>
                    <a:pt x="95" y="208"/>
                    <a:pt x="96" y="207"/>
                  </a:cubicBezTo>
                  <a:cubicBezTo>
                    <a:pt x="94" y="206"/>
                    <a:pt x="94" y="206"/>
                    <a:pt x="93" y="206"/>
                  </a:cubicBezTo>
                  <a:cubicBezTo>
                    <a:pt x="94" y="207"/>
                    <a:pt x="94" y="208"/>
                    <a:pt x="94" y="209"/>
                  </a:cubicBezTo>
                  <a:close/>
                  <a:moveTo>
                    <a:pt x="62" y="29"/>
                  </a:moveTo>
                  <a:cubicBezTo>
                    <a:pt x="63" y="29"/>
                    <a:pt x="63" y="28"/>
                    <a:pt x="63" y="28"/>
                  </a:cubicBezTo>
                  <a:cubicBezTo>
                    <a:pt x="63" y="27"/>
                    <a:pt x="63" y="26"/>
                    <a:pt x="63" y="25"/>
                  </a:cubicBezTo>
                  <a:cubicBezTo>
                    <a:pt x="62" y="25"/>
                    <a:pt x="62" y="26"/>
                    <a:pt x="61" y="26"/>
                  </a:cubicBezTo>
                  <a:cubicBezTo>
                    <a:pt x="62" y="27"/>
                    <a:pt x="62" y="28"/>
                    <a:pt x="62" y="29"/>
                  </a:cubicBezTo>
                  <a:close/>
                  <a:moveTo>
                    <a:pt x="105" y="264"/>
                  </a:moveTo>
                  <a:cubicBezTo>
                    <a:pt x="105" y="264"/>
                    <a:pt x="105" y="264"/>
                    <a:pt x="105" y="264"/>
                  </a:cubicBezTo>
                  <a:cubicBezTo>
                    <a:pt x="103" y="263"/>
                    <a:pt x="100" y="263"/>
                    <a:pt x="98" y="262"/>
                  </a:cubicBezTo>
                  <a:cubicBezTo>
                    <a:pt x="99" y="263"/>
                    <a:pt x="100" y="264"/>
                    <a:pt x="101" y="264"/>
                  </a:cubicBezTo>
                  <a:cubicBezTo>
                    <a:pt x="102" y="264"/>
                    <a:pt x="103" y="264"/>
                    <a:pt x="104" y="264"/>
                  </a:cubicBezTo>
                  <a:cubicBezTo>
                    <a:pt x="105" y="264"/>
                    <a:pt x="105" y="264"/>
                    <a:pt x="105" y="264"/>
                  </a:cubicBezTo>
                  <a:close/>
                  <a:moveTo>
                    <a:pt x="70" y="278"/>
                  </a:moveTo>
                  <a:cubicBezTo>
                    <a:pt x="69" y="277"/>
                    <a:pt x="68" y="277"/>
                    <a:pt x="68" y="276"/>
                  </a:cubicBezTo>
                  <a:cubicBezTo>
                    <a:pt x="67" y="277"/>
                    <a:pt x="67" y="278"/>
                    <a:pt x="67" y="279"/>
                  </a:cubicBezTo>
                  <a:cubicBezTo>
                    <a:pt x="68" y="279"/>
                    <a:pt x="68" y="279"/>
                    <a:pt x="68" y="279"/>
                  </a:cubicBezTo>
                  <a:cubicBezTo>
                    <a:pt x="69" y="279"/>
                    <a:pt x="69" y="279"/>
                    <a:pt x="70" y="278"/>
                  </a:cubicBezTo>
                  <a:close/>
                  <a:moveTo>
                    <a:pt x="170" y="224"/>
                  </a:moveTo>
                  <a:cubicBezTo>
                    <a:pt x="171" y="222"/>
                    <a:pt x="172" y="220"/>
                    <a:pt x="172" y="217"/>
                  </a:cubicBezTo>
                  <a:cubicBezTo>
                    <a:pt x="171" y="218"/>
                    <a:pt x="170" y="221"/>
                    <a:pt x="170" y="224"/>
                  </a:cubicBezTo>
                  <a:close/>
                  <a:moveTo>
                    <a:pt x="116" y="18"/>
                  </a:moveTo>
                  <a:cubicBezTo>
                    <a:pt x="115" y="17"/>
                    <a:pt x="114" y="17"/>
                    <a:pt x="113" y="15"/>
                  </a:cubicBezTo>
                  <a:cubicBezTo>
                    <a:pt x="113" y="17"/>
                    <a:pt x="114" y="18"/>
                    <a:pt x="114" y="20"/>
                  </a:cubicBezTo>
                  <a:cubicBezTo>
                    <a:pt x="115" y="19"/>
                    <a:pt x="115" y="19"/>
                    <a:pt x="116" y="18"/>
                  </a:cubicBezTo>
                  <a:close/>
                  <a:moveTo>
                    <a:pt x="99" y="210"/>
                  </a:moveTo>
                  <a:cubicBezTo>
                    <a:pt x="100" y="211"/>
                    <a:pt x="100" y="211"/>
                    <a:pt x="100" y="210"/>
                  </a:cubicBezTo>
                  <a:cubicBezTo>
                    <a:pt x="101" y="209"/>
                    <a:pt x="101" y="208"/>
                    <a:pt x="101" y="207"/>
                  </a:cubicBezTo>
                  <a:cubicBezTo>
                    <a:pt x="100" y="207"/>
                    <a:pt x="100" y="207"/>
                    <a:pt x="99" y="207"/>
                  </a:cubicBezTo>
                  <a:cubicBezTo>
                    <a:pt x="99" y="208"/>
                    <a:pt x="99" y="209"/>
                    <a:pt x="99" y="210"/>
                  </a:cubicBezTo>
                  <a:close/>
                  <a:moveTo>
                    <a:pt x="147" y="53"/>
                  </a:moveTo>
                  <a:cubicBezTo>
                    <a:pt x="148" y="52"/>
                    <a:pt x="148" y="52"/>
                    <a:pt x="148" y="51"/>
                  </a:cubicBezTo>
                  <a:cubicBezTo>
                    <a:pt x="148" y="50"/>
                    <a:pt x="147" y="49"/>
                    <a:pt x="146" y="48"/>
                  </a:cubicBezTo>
                  <a:cubicBezTo>
                    <a:pt x="146" y="48"/>
                    <a:pt x="146" y="49"/>
                    <a:pt x="146" y="49"/>
                  </a:cubicBezTo>
                  <a:cubicBezTo>
                    <a:pt x="146" y="50"/>
                    <a:pt x="146" y="51"/>
                    <a:pt x="147" y="53"/>
                  </a:cubicBezTo>
                  <a:close/>
                  <a:moveTo>
                    <a:pt x="49" y="176"/>
                  </a:moveTo>
                  <a:cubicBezTo>
                    <a:pt x="48" y="176"/>
                    <a:pt x="48" y="175"/>
                    <a:pt x="47" y="174"/>
                  </a:cubicBezTo>
                  <a:cubicBezTo>
                    <a:pt x="46" y="174"/>
                    <a:pt x="46" y="175"/>
                    <a:pt x="45" y="175"/>
                  </a:cubicBezTo>
                  <a:cubicBezTo>
                    <a:pt x="45" y="175"/>
                    <a:pt x="45" y="176"/>
                    <a:pt x="46" y="176"/>
                  </a:cubicBezTo>
                  <a:cubicBezTo>
                    <a:pt x="47" y="176"/>
                    <a:pt x="48" y="177"/>
                    <a:pt x="49" y="176"/>
                  </a:cubicBezTo>
                  <a:close/>
                  <a:moveTo>
                    <a:pt x="59" y="65"/>
                  </a:moveTo>
                  <a:cubicBezTo>
                    <a:pt x="59" y="65"/>
                    <a:pt x="59" y="65"/>
                    <a:pt x="59" y="65"/>
                  </a:cubicBezTo>
                  <a:cubicBezTo>
                    <a:pt x="59" y="63"/>
                    <a:pt x="59" y="60"/>
                    <a:pt x="59" y="58"/>
                  </a:cubicBezTo>
                  <a:cubicBezTo>
                    <a:pt x="59" y="58"/>
                    <a:pt x="59" y="58"/>
                    <a:pt x="59" y="58"/>
                  </a:cubicBezTo>
                  <a:cubicBezTo>
                    <a:pt x="59" y="60"/>
                    <a:pt x="59" y="62"/>
                    <a:pt x="59" y="64"/>
                  </a:cubicBezTo>
                  <a:cubicBezTo>
                    <a:pt x="59" y="64"/>
                    <a:pt x="59" y="65"/>
                    <a:pt x="59" y="65"/>
                  </a:cubicBezTo>
                  <a:close/>
                  <a:moveTo>
                    <a:pt x="26" y="101"/>
                  </a:moveTo>
                  <a:cubicBezTo>
                    <a:pt x="24" y="102"/>
                    <a:pt x="24" y="104"/>
                    <a:pt x="24" y="105"/>
                  </a:cubicBezTo>
                  <a:cubicBezTo>
                    <a:pt x="24" y="105"/>
                    <a:pt x="25" y="105"/>
                    <a:pt x="26" y="104"/>
                  </a:cubicBezTo>
                  <a:cubicBezTo>
                    <a:pt x="26" y="103"/>
                    <a:pt x="26" y="102"/>
                    <a:pt x="26" y="101"/>
                  </a:cubicBezTo>
                  <a:close/>
                  <a:moveTo>
                    <a:pt x="163" y="102"/>
                  </a:moveTo>
                  <a:cubicBezTo>
                    <a:pt x="163" y="102"/>
                    <a:pt x="163" y="102"/>
                    <a:pt x="163" y="103"/>
                  </a:cubicBezTo>
                  <a:cubicBezTo>
                    <a:pt x="163" y="103"/>
                    <a:pt x="163" y="104"/>
                    <a:pt x="163" y="105"/>
                  </a:cubicBezTo>
                  <a:cubicBezTo>
                    <a:pt x="163" y="105"/>
                    <a:pt x="163" y="106"/>
                    <a:pt x="164" y="107"/>
                  </a:cubicBezTo>
                  <a:cubicBezTo>
                    <a:pt x="164" y="107"/>
                    <a:pt x="164" y="107"/>
                    <a:pt x="164" y="107"/>
                  </a:cubicBezTo>
                  <a:cubicBezTo>
                    <a:pt x="164" y="107"/>
                    <a:pt x="164" y="107"/>
                    <a:pt x="164" y="107"/>
                  </a:cubicBezTo>
                  <a:cubicBezTo>
                    <a:pt x="164" y="106"/>
                    <a:pt x="164" y="106"/>
                    <a:pt x="164" y="106"/>
                  </a:cubicBezTo>
                  <a:cubicBezTo>
                    <a:pt x="164" y="104"/>
                    <a:pt x="164" y="103"/>
                    <a:pt x="163" y="102"/>
                  </a:cubicBezTo>
                  <a:close/>
                  <a:moveTo>
                    <a:pt x="31" y="211"/>
                  </a:moveTo>
                  <a:cubicBezTo>
                    <a:pt x="31" y="211"/>
                    <a:pt x="31" y="211"/>
                    <a:pt x="31" y="211"/>
                  </a:cubicBezTo>
                  <a:cubicBezTo>
                    <a:pt x="31" y="212"/>
                    <a:pt x="32" y="214"/>
                    <a:pt x="32" y="215"/>
                  </a:cubicBezTo>
                  <a:cubicBezTo>
                    <a:pt x="33" y="214"/>
                    <a:pt x="33" y="214"/>
                    <a:pt x="33" y="213"/>
                  </a:cubicBezTo>
                  <a:cubicBezTo>
                    <a:pt x="34" y="213"/>
                    <a:pt x="34" y="213"/>
                    <a:pt x="33" y="212"/>
                  </a:cubicBezTo>
                  <a:cubicBezTo>
                    <a:pt x="33" y="212"/>
                    <a:pt x="32" y="211"/>
                    <a:pt x="31" y="211"/>
                  </a:cubicBezTo>
                  <a:close/>
                  <a:moveTo>
                    <a:pt x="52" y="217"/>
                  </a:moveTo>
                  <a:cubicBezTo>
                    <a:pt x="52" y="216"/>
                    <a:pt x="52" y="215"/>
                    <a:pt x="51" y="214"/>
                  </a:cubicBezTo>
                  <a:cubicBezTo>
                    <a:pt x="51" y="215"/>
                    <a:pt x="50" y="215"/>
                    <a:pt x="49" y="215"/>
                  </a:cubicBezTo>
                  <a:cubicBezTo>
                    <a:pt x="49" y="216"/>
                    <a:pt x="49" y="216"/>
                    <a:pt x="49" y="217"/>
                  </a:cubicBezTo>
                  <a:cubicBezTo>
                    <a:pt x="50" y="216"/>
                    <a:pt x="51" y="216"/>
                    <a:pt x="52" y="217"/>
                  </a:cubicBezTo>
                  <a:close/>
                  <a:moveTo>
                    <a:pt x="47" y="257"/>
                  </a:moveTo>
                  <a:cubicBezTo>
                    <a:pt x="47" y="259"/>
                    <a:pt x="49" y="260"/>
                    <a:pt x="50" y="261"/>
                  </a:cubicBezTo>
                  <a:cubicBezTo>
                    <a:pt x="50" y="260"/>
                    <a:pt x="51" y="260"/>
                    <a:pt x="50" y="259"/>
                  </a:cubicBezTo>
                  <a:cubicBezTo>
                    <a:pt x="49" y="259"/>
                    <a:pt x="48" y="258"/>
                    <a:pt x="47" y="257"/>
                  </a:cubicBezTo>
                  <a:close/>
                  <a:moveTo>
                    <a:pt x="181" y="142"/>
                  </a:moveTo>
                  <a:cubicBezTo>
                    <a:pt x="181" y="142"/>
                    <a:pt x="180" y="142"/>
                    <a:pt x="180" y="142"/>
                  </a:cubicBezTo>
                  <a:cubicBezTo>
                    <a:pt x="180" y="144"/>
                    <a:pt x="179" y="147"/>
                    <a:pt x="179" y="149"/>
                  </a:cubicBezTo>
                  <a:cubicBezTo>
                    <a:pt x="179" y="149"/>
                    <a:pt x="179" y="149"/>
                    <a:pt x="179" y="149"/>
                  </a:cubicBezTo>
                  <a:cubicBezTo>
                    <a:pt x="180" y="148"/>
                    <a:pt x="180" y="147"/>
                    <a:pt x="180" y="146"/>
                  </a:cubicBezTo>
                  <a:cubicBezTo>
                    <a:pt x="181" y="145"/>
                    <a:pt x="181" y="144"/>
                    <a:pt x="181" y="142"/>
                  </a:cubicBezTo>
                  <a:close/>
                  <a:moveTo>
                    <a:pt x="142" y="250"/>
                  </a:moveTo>
                  <a:cubicBezTo>
                    <a:pt x="143" y="249"/>
                    <a:pt x="143" y="247"/>
                    <a:pt x="143" y="246"/>
                  </a:cubicBezTo>
                  <a:cubicBezTo>
                    <a:pt x="141" y="248"/>
                    <a:pt x="141" y="248"/>
                    <a:pt x="142" y="250"/>
                  </a:cubicBezTo>
                  <a:cubicBezTo>
                    <a:pt x="142" y="250"/>
                    <a:pt x="142" y="250"/>
                    <a:pt x="142" y="250"/>
                  </a:cubicBezTo>
                  <a:close/>
                  <a:moveTo>
                    <a:pt x="24" y="131"/>
                  </a:moveTo>
                  <a:cubicBezTo>
                    <a:pt x="24" y="131"/>
                    <a:pt x="24" y="131"/>
                    <a:pt x="24" y="131"/>
                  </a:cubicBezTo>
                  <a:cubicBezTo>
                    <a:pt x="24" y="131"/>
                    <a:pt x="24" y="131"/>
                    <a:pt x="24" y="131"/>
                  </a:cubicBezTo>
                  <a:cubicBezTo>
                    <a:pt x="23" y="132"/>
                    <a:pt x="24" y="134"/>
                    <a:pt x="24" y="135"/>
                  </a:cubicBezTo>
                  <a:cubicBezTo>
                    <a:pt x="25" y="134"/>
                    <a:pt x="25" y="134"/>
                    <a:pt x="25" y="133"/>
                  </a:cubicBezTo>
                  <a:cubicBezTo>
                    <a:pt x="25" y="132"/>
                    <a:pt x="25" y="132"/>
                    <a:pt x="24" y="131"/>
                  </a:cubicBezTo>
                  <a:close/>
                  <a:moveTo>
                    <a:pt x="55" y="201"/>
                  </a:moveTo>
                  <a:cubicBezTo>
                    <a:pt x="55" y="202"/>
                    <a:pt x="55" y="203"/>
                    <a:pt x="55" y="204"/>
                  </a:cubicBezTo>
                  <a:cubicBezTo>
                    <a:pt x="55" y="204"/>
                    <a:pt x="56" y="204"/>
                    <a:pt x="57" y="204"/>
                  </a:cubicBezTo>
                  <a:cubicBezTo>
                    <a:pt x="56" y="203"/>
                    <a:pt x="56" y="202"/>
                    <a:pt x="55" y="201"/>
                  </a:cubicBezTo>
                  <a:close/>
                  <a:moveTo>
                    <a:pt x="134" y="224"/>
                  </a:moveTo>
                  <a:cubicBezTo>
                    <a:pt x="134" y="224"/>
                    <a:pt x="134" y="224"/>
                    <a:pt x="134" y="224"/>
                  </a:cubicBezTo>
                  <a:cubicBezTo>
                    <a:pt x="134" y="225"/>
                    <a:pt x="134" y="226"/>
                    <a:pt x="134" y="227"/>
                  </a:cubicBezTo>
                  <a:cubicBezTo>
                    <a:pt x="133" y="228"/>
                    <a:pt x="134" y="228"/>
                    <a:pt x="134" y="229"/>
                  </a:cubicBezTo>
                  <a:cubicBezTo>
                    <a:pt x="135" y="228"/>
                    <a:pt x="135" y="228"/>
                    <a:pt x="135" y="228"/>
                  </a:cubicBezTo>
                  <a:cubicBezTo>
                    <a:pt x="135" y="226"/>
                    <a:pt x="135" y="225"/>
                    <a:pt x="134" y="224"/>
                  </a:cubicBezTo>
                  <a:close/>
                  <a:moveTo>
                    <a:pt x="164" y="133"/>
                  </a:moveTo>
                  <a:cubicBezTo>
                    <a:pt x="166" y="131"/>
                    <a:pt x="166" y="131"/>
                    <a:pt x="166" y="128"/>
                  </a:cubicBezTo>
                  <a:cubicBezTo>
                    <a:pt x="165" y="130"/>
                    <a:pt x="164" y="131"/>
                    <a:pt x="164" y="133"/>
                  </a:cubicBezTo>
                  <a:close/>
                  <a:moveTo>
                    <a:pt x="54" y="128"/>
                  </a:moveTo>
                  <a:cubicBezTo>
                    <a:pt x="55" y="127"/>
                    <a:pt x="55" y="126"/>
                    <a:pt x="55" y="124"/>
                  </a:cubicBezTo>
                  <a:cubicBezTo>
                    <a:pt x="54" y="125"/>
                    <a:pt x="54" y="125"/>
                    <a:pt x="54" y="126"/>
                  </a:cubicBezTo>
                  <a:cubicBezTo>
                    <a:pt x="54" y="127"/>
                    <a:pt x="54" y="127"/>
                    <a:pt x="54" y="128"/>
                  </a:cubicBezTo>
                  <a:close/>
                  <a:moveTo>
                    <a:pt x="132" y="270"/>
                  </a:moveTo>
                  <a:cubicBezTo>
                    <a:pt x="132" y="271"/>
                    <a:pt x="132" y="272"/>
                    <a:pt x="132" y="273"/>
                  </a:cubicBezTo>
                  <a:cubicBezTo>
                    <a:pt x="133" y="273"/>
                    <a:pt x="134" y="272"/>
                    <a:pt x="135" y="271"/>
                  </a:cubicBezTo>
                  <a:cubicBezTo>
                    <a:pt x="134" y="271"/>
                    <a:pt x="133" y="270"/>
                    <a:pt x="132" y="270"/>
                  </a:cubicBezTo>
                  <a:close/>
                  <a:moveTo>
                    <a:pt x="129" y="253"/>
                  </a:moveTo>
                  <a:cubicBezTo>
                    <a:pt x="129" y="254"/>
                    <a:pt x="128" y="254"/>
                    <a:pt x="129" y="255"/>
                  </a:cubicBezTo>
                  <a:cubicBezTo>
                    <a:pt x="129" y="255"/>
                    <a:pt x="129" y="256"/>
                    <a:pt x="129" y="256"/>
                  </a:cubicBezTo>
                  <a:cubicBezTo>
                    <a:pt x="130" y="257"/>
                    <a:pt x="130" y="257"/>
                    <a:pt x="130" y="257"/>
                  </a:cubicBezTo>
                  <a:cubicBezTo>
                    <a:pt x="130" y="256"/>
                    <a:pt x="130" y="256"/>
                    <a:pt x="130" y="255"/>
                  </a:cubicBezTo>
                  <a:cubicBezTo>
                    <a:pt x="130" y="255"/>
                    <a:pt x="130" y="254"/>
                    <a:pt x="130" y="254"/>
                  </a:cubicBezTo>
                  <a:cubicBezTo>
                    <a:pt x="130" y="254"/>
                    <a:pt x="129" y="253"/>
                    <a:pt x="129" y="253"/>
                  </a:cubicBezTo>
                  <a:close/>
                  <a:moveTo>
                    <a:pt x="19" y="100"/>
                  </a:moveTo>
                  <a:cubicBezTo>
                    <a:pt x="20" y="99"/>
                    <a:pt x="20" y="98"/>
                    <a:pt x="21" y="98"/>
                  </a:cubicBezTo>
                  <a:cubicBezTo>
                    <a:pt x="21" y="97"/>
                    <a:pt x="21" y="97"/>
                    <a:pt x="21" y="96"/>
                  </a:cubicBezTo>
                  <a:cubicBezTo>
                    <a:pt x="19" y="97"/>
                    <a:pt x="19" y="98"/>
                    <a:pt x="19" y="100"/>
                  </a:cubicBezTo>
                  <a:close/>
                  <a:moveTo>
                    <a:pt x="65" y="258"/>
                  </a:moveTo>
                  <a:cubicBezTo>
                    <a:pt x="65" y="258"/>
                    <a:pt x="65" y="259"/>
                    <a:pt x="65" y="259"/>
                  </a:cubicBezTo>
                  <a:cubicBezTo>
                    <a:pt x="65" y="260"/>
                    <a:pt x="66" y="260"/>
                    <a:pt x="66" y="260"/>
                  </a:cubicBezTo>
                  <a:cubicBezTo>
                    <a:pt x="66" y="261"/>
                    <a:pt x="67" y="261"/>
                    <a:pt x="67" y="261"/>
                  </a:cubicBezTo>
                  <a:cubicBezTo>
                    <a:pt x="68" y="260"/>
                    <a:pt x="67" y="259"/>
                    <a:pt x="65" y="258"/>
                  </a:cubicBezTo>
                  <a:close/>
                  <a:moveTo>
                    <a:pt x="80" y="24"/>
                  </a:moveTo>
                  <a:cubicBezTo>
                    <a:pt x="79" y="24"/>
                    <a:pt x="79" y="24"/>
                    <a:pt x="78" y="24"/>
                  </a:cubicBezTo>
                  <a:cubicBezTo>
                    <a:pt x="78" y="24"/>
                    <a:pt x="78" y="24"/>
                    <a:pt x="78" y="24"/>
                  </a:cubicBezTo>
                  <a:cubicBezTo>
                    <a:pt x="78" y="25"/>
                    <a:pt x="77" y="25"/>
                    <a:pt x="78" y="26"/>
                  </a:cubicBezTo>
                  <a:cubicBezTo>
                    <a:pt x="78" y="26"/>
                    <a:pt x="79" y="26"/>
                    <a:pt x="80" y="25"/>
                  </a:cubicBezTo>
                  <a:cubicBezTo>
                    <a:pt x="80" y="25"/>
                    <a:pt x="80" y="24"/>
                    <a:pt x="80" y="24"/>
                  </a:cubicBezTo>
                  <a:close/>
                  <a:moveTo>
                    <a:pt x="165" y="110"/>
                  </a:moveTo>
                  <a:cubicBezTo>
                    <a:pt x="164" y="112"/>
                    <a:pt x="164" y="113"/>
                    <a:pt x="164" y="115"/>
                  </a:cubicBezTo>
                  <a:cubicBezTo>
                    <a:pt x="165" y="114"/>
                    <a:pt x="165" y="114"/>
                    <a:pt x="165" y="113"/>
                  </a:cubicBezTo>
                  <a:cubicBezTo>
                    <a:pt x="165" y="112"/>
                    <a:pt x="165" y="111"/>
                    <a:pt x="165" y="110"/>
                  </a:cubicBezTo>
                  <a:close/>
                  <a:moveTo>
                    <a:pt x="45" y="224"/>
                  </a:moveTo>
                  <a:cubicBezTo>
                    <a:pt x="46" y="223"/>
                    <a:pt x="46" y="221"/>
                    <a:pt x="45" y="220"/>
                  </a:cubicBezTo>
                  <a:cubicBezTo>
                    <a:pt x="45" y="220"/>
                    <a:pt x="44" y="221"/>
                    <a:pt x="44" y="221"/>
                  </a:cubicBezTo>
                  <a:cubicBezTo>
                    <a:pt x="44" y="222"/>
                    <a:pt x="45" y="223"/>
                    <a:pt x="45" y="224"/>
                  </a:cubicBezTo>
                  <a:close/>
                  <a:moveTo>
                    <a:pt x="62" y="150"/>
                  </a:moveTo>
                  <a:cubicBezTo>
                    <a:pt x="62" y="150"/>
                    <a:pt x="62" y="150"/>
                    <a:pt x="62" y="150"/>
                  </a:cubicBezTo>
                  <a:cubicBezTo>
                    <a:pt x="61" y="152"/>
                    <a:pt x="62" y="155"/>
                    <a:pt x="63" y="157"/>
                  </a:cubicBezTo>
                  <a:cubicBezTo>
                    <a:pt x="63" y="157"/>
                    <a:pt x="63" y="157"/>
                    <a:pt x="63" y="157"/>
                  </a:cubicBezTo>
                  <a:cubicBezTo>
                    <a:pt x="63" y="154"/>
                    <a:pt x="62" y="152"/>
                    <a:pt x="62" y="150"/>
                  </a:cubicBezTo>
                  <a:close/>
                  <a:moveTo>
                    <a:pt x="72" y="29"/>
                  </a:moveTo>
                  <a:cubicBezTo>
                    <a:pt x="72" y="28"/>
                    <a:pt x="72" y="28"/>
                    <a:pt x="72" y="27"/>
                  </a:cubicBezTo>
                  <a:cubicBezTo>
                    <a:pt x="71" y="28"/>
                    <a:pt x="70" y="28"/>
                    <a:pt x="70" y="29"/>
                  </a:cubicBezTo>
                  <a:cubicBezTo>
                    <a:pt x="70" y="29"/>
                    <a:pt x="70" y="30"/>
                    <a:pt x="70" y="30"/>
                  </a:cubicBezTo>
                  <a:cubicBezTo>
                    <a:pt x="70" y="30"/>
                    <a:pt x="70" y="30"/>
                    <a:pt x="70" y="30"/>
                  </a:cubicBezTo>
                  <a:cubicBezTo>
                    <a:pt x="71" y="30"/>
                    <a:pt x="71" y="30"/>
                    <a:pt x="72" y="29"/>
                  </a:cubicBezTo>
                  <a:close/>
                  <a:moveTo>
                    <a:pt x="175" y="101"/>
                  </a:moveTo>
                  <a:cubicBezTo>
                    <a:pt x="174" y="103"/>
                    <a:pt x="174" y="105"/>
                    <a:pt x="175" y="106"/>
                  </a:cubicBezTo>
                  <a:cubicBezTo>
                    <a:pt x="175" y="105"/>
                    <a:pt x="176" y="103"/>
                    <a:pt x="175" y="101"/>
                  </a:cubicBezTo>
                  <a:close/>
                  <a:moveTo>
                    <a:pt x="49" y="31"/>
                  </a:moveTo>
                  <a:cubicBezTo>
                    <a:pt x="50" y="29"/>
                    <a:pt x="51" y="28"/>
                    <a:pt x="52" y="27"/>
                  </a:cubicBezTo>
                  <a:cubicBezTo>
                    <a:pt x="51" y="27"/>
                    <a:pt x="51" y="26"/>
                    <a:pt x="51" y="26"/>
                  </a:cubicBezTo>
                  <a:cubicBezTo>
                    <a:pt x="50" y="28"/>
                    <a:pt x="49" y="29"/>
                    <a:pt x="48" y="30"/>
                  </a:cubicBezTo>
                  <a:cubicBezTo>
                    <a:pt x="48" y="30"/>
                    <a:pt x="48" y="30"/>
                    <a:pt x="49" y="31"/>
                  </a:cubicBezTo>
                  <a:close/>
                  <a:moveTo>
                    <a:pt x="144" y="52"/>
                  </a:moveTo>
                  <a:cubicBezTo>
                    <a:pt x="144" y="52"/>
                    <a:pt x="144" y="52"/>
                    <a:pt x="144" y="52"/>
                  </a:cubicBezTo>
                  <a:cubicBezTo>
                    <a:pt x="144" y="52"/>
                    <a:pt x="144" y="52"/>
                    <a:pt x="144" y="53"/>
                  </a:cubicBezTo>
                  <a:cubicBezTo>
                    <a:pt x="143" y="54"/>
                    <a:pt x="143" y="54"/>
                    <a:pt x="144" y="55"/>
                  </a:cubicBezTo>
                  <a:cubicBezTo>
                    <a:pt x="144" y="55"/>
                    <a:pt x="144" y="55"/>
                    <a:pt x="145" y="55"/>
                  </a:cubicBezTo>
                  <a:cubicBezTo>
                    <a:pt x="145" y="55"/>
                    <a:pt x="145" y="55"/>
                    <a:pt x="145" y="54"/>
                  </a:cubicBezTo>
                  <a:cubicBezTo>
                    <a:pt x="145" y="53"/>
                    <a:pt x="145" y="52"/>
                    <a:pt x="144" y="52"/>
                  </a:cubicBezTo>
                  <a:close/>
                  <a:moveTo>
                    <a:pt x="164" y="48"/>
                  </a:moveTo>
                  <a:cubicBezTo>
                    <a:pt x="164" y="48"/>
                    <a:pt x="164" y="48"/>
                    <a:pt x="165" y="48"/>
                  </a:cubicBezTo>
                  <a:cubicBezTo>
                    <a:pt x="164" y="47"/>
                    <a:pt x="163" y="45"/>
                    <a:pt x="162" y="43"/>
                  </a:cubicBezTo>
                  <a:cubicBezTo>
                    <a:pt x="162" y="43"/>
                    <a:pt x="162" y="43"/>
                    <a:pt x="162" y="43"/>
                  </a:cubicBezTo>
                  <a:cubicBezTo>
                    <a:pt x="162" y="43"/>
                    <a:pt x="161" y="43"/>
                    <a:pt x="161" y="43"/>
                  </a:cubicBezTo>
                  <a:cubicBezTo>
                    <a:pt x="162" y="45"/>
                    <a:pt x="163" y="47"/>
                    <a:pt x="164" y="48"/>
                  </a:cubicBezTo>
                  <a:close/>
                  <a:moveTo>
                    <a:pt x="23" y="161"/>
                  </a:moveTo>
                  <a:cubicBezTo>
                    <a:pt x="23" y="161"/>
                    <a:pt x="23" y="160"/>
                    <a:pt x="23" y="159"/>
                  </a:cubicBezTo>
                  <a:cubicBezTo>
                    <a:pt x="23" y="159"/>
                    <a:pt x="22" y="158"/>
                    <a:pt x="21" y="158"/>
                  </a:cubicBezTo>
                  <a:cubicBezTo>
                    <a:pt x="21" y="158"/>
                    <a:pt x="21" y="158"/>
                    <a:pt x="21" y="158"/>
                  </a:cubicBezTo>
                  <a:cubicBezTo>
                    <a:pt x="21" y="159"/>
                    <a:pt x="21" y="159"/>
                    <a:pt x="21" y="159"/>
                  </a:cubicBezTo>
                  <a:cubicBezTo>
                    <a:pt x="22" y="160"/>
                    <a:pt x="22" y="161"/>
                    <a:pt x="23" y="161"/>
                  </a:cubicBezTo>
                  <a:close/>
                  <a:moveTo>
                    <a:pt x="91" y="35"/>
                  </a:moveTo>
                  <a:cubicBezTo>
                    <a:pt x="90" y="35"/>
                    <a:pt x="89" y="36"/>
                    <a:pt x="88" y="36"/>
                  </a:cubicBezTo>
                  <a:cubicBezTo>
                    <a:pt x="89" y="37"/>
                    <a:pt x="90" y="37"/>
                    <a:pt x="91" y="36"/>
                  </a:cubicBezTo>
                  <a:cubicBezTo>
                    <a:pt x="91" y="36"/>
                    <a:pt x="91" y="36"/>
                    <a:pt x="91" y="35"/>
                  </a:cubicBezTo>
                  <a:close/>
                  <a:moveTo>
                    <a:pt x="135" y="133"/>
                  </a:moveTo>
                  <a:cubicBezTo>
                    <a:pt x="136" y="132"/>
                    <a:pt x="137" y="132"/>
                    <a:pt x="137" y="131"/>
                  </a:cubicBezTo>
                  <a:cubicBezTo>
                    <a:pt x="138" y="130"/>
                    <a:pt x="137" y="130"/>
                    <a:pt x="137" y="129"/>
                  </a:cubicBezTo>
                  <a:cubicBezTo>
                    <a:pt x="136" y="131"/>
                    <a:pt x="135" y="132"/>
                    <a:pt x="135" y="133"/>
                  </a:cubicBezTo>
                  <a:close/>
                  <a:moveTo>
                    <a:pt x="164" y="169"/>
                  </a:moveTo>
                  <a:cubicBezTo>
                    <a:pt x="164" y="169"/>
                    <a:pt x="164" y="169"/>
                    <a:pt x="164" y="169"/>
                  </a:cubicBezTo>
                  <a:cubicBezTo>
                    <a:pt x="165" y="167"/>
                    <a:pt x="165" y="166"/>
                    <a:pt x="165" y="164"/>
                  </a:cubicBezTo>
                  <a:cubicBezTo>
                    <a:pt x="165" y="164"/>
                    <a:pt x="165" y="164"/>
                    <a:pt x="165" y="164"/>
                  </a:cubicBezTo>
                  <a:cubicBezTo>
                    <a:pt x="165" y="165"/>
                    <a:pt x="164" y="165"/>
                    <a:pt x="164" y="166"/>
                  </a:cubicBezTo>
                  <a:cubicBezTo>
                    <a:pt x="164" y="166"/>
                    <a:pt x="164" y="167"/>
                    <a:pt x="164" y="167"/>
                  </a:cubicBezTo>
                  <a:cubicBezTo>
                    <a:pt x="164" y="167"/>
                    <a:pt x="164" y="168"/>
                    <a:pt x="164" y="169"/>
                  </a:cubicBezTo>
                  <a:close/>
                  <a:moveTo>
                    <a:pt x="65" y="64"/>
                  </a:moveTo>
                  <a:cubicBezTo>
                    <a:pt x="63" y="67"/>
                    <a:pt x="63" y="69"/>
                    <a:pt x="63" y="72"/>
                  </a:cubicBezTo>
                  <a:cubicBezTo>
                    <a:pt x="64" y="69"/>
                    <a:pt x="64" y="67"/>
                    <a:pt x="65" y="64"/>
                  </a:cubicBezTo>
                  <a:close/>
                  <a:moveTo>
                    <a:pt x="70" y="43"/>
                  </a:moveTo>
                  <a:cubicBezTo>
                    <a:pt x="70" y="43"/>
                    <a:pt x="70" y="43"/>
                    <a:pt x="70" y="43"/>
                  </a:cubicBezTo>
                  <a:cubicBezTo>
                    <a:pt x="71" y="42"/>
                    <a:pt x="72" y="41"/>
                    <a:pt x="73" y="39"/>
                  </a:cubicBezTo>
                  <a:cubicBezTo>
                    <a:pt x="74" y="39"/>
                    <a:pt x="74" y="39"/>
                    <a:pt x="73" y="38"/>
                  </a:cubicBezTo>
                  <a:cubicBezTo>
                    <a:pt x="72" y="40"/>
                    <a:pt x="71" y="41"/>
                    <a:pt x="70" y="42"/>
                  </a:cubicBezTo>
                  <a:cubicBezTo>
                    <a:pt x="70" y="42"/>
                    <a:pt x="70" y="43"/>
                    <a:pt x="70" y="43"/>
                  </a:cubicBezTo>
                  <a:close/>
                  <a:moveTo>
                    <a:pt x="83" y="31"/>
                  </a:moveTo>
                  <a:cubicBezTo>
                    <a:pt x="83" y="32"/>
                    <a:pt x="83" y="33"/>
                    <a:pt x="84" y="34"/>
                  </a:cubicBezTo>
                  <a:cubicBezTo>
                    <a:pt x="84" y="34"/>
                    <a:pt x="85" y="33"/>
                    <a:pt x="86" y="33"/>
                  </a:cubicBezTo>
                  <a:cubicBezTo>
                    <a:pt x="85" y="32"/>
                    <a:pt x="84" y="32"/>
                    <a:pt x="83" y="31"/>
                  </a:cubicBezTo>
                  <a:close/>
                  <a:moveTo>
                    <a:pt x="16" y="78"/>
                  </a:moveTo>
                  <a:cubicBezTo>
                    <a:pt x="15" y="77"/>
                    <a:pt x="15" y="77"/>
                    <a:pt x="15" y="78"/>
                  </a:cubicBezTo>
                  <a:cubicBezTo>
                    <a:pt x="14" y="79"/>
                    <a:pt x="14" y="81"/>
                    <a:pt x="14" y="82"/>
                  </a:cubicBezTo>
                  <a:cubicBezTo>
                    <a:pt x="14" y="82"/>
                    <a:pt x="14" y="82"/>
                    <a:pt x="14" y="82"/>
                  </a:cubicBezTo>
                  <a:cubicBezTo>
                    <a:pt x="14" y="82"/>
                    <a:pt x="15" y="82"/>
                    <a:pt x="15" y="81"/>
                  </a:cubicBezTo>
                  <a:cubicBezTo>
                    <a:pt x="15" y="80"/>
                    <a:pt x="15" y="79"/>
                    <a:pt x="16" y="78"/>
                  </a:cubicBezTo>
                  <a:close/>
                  <a:moveTo>
                    <a:pt x="87" y="51"/>
                  </a:moveTo>
                  <a:cubicBezTo>
                    <a:pt x="87" y="51"/>
                    <a:pt x="87" y="51"/>
                    <a:pt x="86" y="51"/>
                  </a:cubicBezTo>
                  <a:cubicBezTo>
                    <a:pt x="85" y="51"/>
                    <a:pt x="83" y="51"/>
                    <a:pt x="82" y="52"/>
                  </a:cubicBezTo>
                  <a:cubicBezTo>
                    <a:pt x="83" y="52"/>
                    <a:pt x="84" y="52"/>
                    <a:pt x="85" y="52"/>
                  </a:cubicBezTo>
                  <a:cubicBezTo>
                    <a:pt x="85" y="52"/>
                    <a:pt x="86" y="52"/>
                    <a:pt x="87" y="51"/>
                  </a:cubicBezTo>
                  <a:close/>
                  <a:moveTo>
                    <a:pt x="75" y="25"/>
                  </a:moveTo>
                  <a:cubicBezTo>
                    <a:pt x="75" y="25"/>
                    <a:pt x="75" y="25"/>
                    <a:pt x="75" y="25"/>
                  </a:cubicBezTo>
                  <a:cubicBezTo>
                    <a:pt x="75" y="25"/>
                    <a:pt x="74" y="25"/>
                    <a:pt x="74" y="25"/>
                  </a:cubicBezTo>
                  <a:cubicBezTo>
                    <a:pt x="74" y="26"/>
                    <a:pt x="74" y="27"/>
                    <a:pt x="74" y="28"/>
                  </a:cubicBezTo>
                  <a:cubicBezTo>
                    <a:pt x="75" y="27"/>
                    <a:pt x="75" y="26"/>
                    <a:pt x="75" y="25"/>
                  </a:cubicBezTo>
                  <a:close/>
                  <a:moveTo>
                    <a:pt x="76" y="280"/>
                  </a:moveTo>
                  <a:cubicBezTo>
                    <a:pt x="77" y="281"/>
                    <a:pt x="77" y="281"/>
                    <a:pt x="78" y="281"/>
                  </a:cubicBezTo>
                  <a:cubicBezTo>
                    <a:pt x="78" y="280"/>
                    <a:pt x="79" y="280"/>
                    <a:pt x="80" y="280"/>
                  </a:cubicBezTo>
                  <a:cubicBezTo>
                    <a:pt x="81" y="280"/>
                    <a:pt x="81" y="279"/>
                    <a:pt x="80" y="279"/>
                  </a:cubicBezTo>
                  <a:cubicBezTo>
                    <a:pt x="79" y="279"/>
                    <a:pt x="77" y="280"/>
                    <a:pt x="76" y="280"/>
                  </a:cubicBezTo>
                  <a:close/>
                  <a:moveTo>
                    <a:pt x="43" y="206"/>
                  </a:moveTo>
                  <a:cubicBezTo>
                    <a:pt x="42" y="207"/>
                    <a:pt x="42" y="207"/>
                    <a:pt x="42" y="210"/>
                  </a:cubicBezTo>
                  <a:cubicBezTo>
                    <a:pt x="43" y="210"/>
                    <a:pt x="43" y="209"/>
                    <a:pt x="43" y="209"/>
                  </a:cubicBezTo>
                  <a:cubicBezTo>
                    <a:pt x="43" y="209"/>
                    <a:pt x="43" y="208"/>
                    <a:pt x="43" y="208"/>
                  </a:cubicBezTo>
                  <a:cubicBezTo>
                    <a:pt x="43" y="208"/>
                    <a:pt x="43" y="207"/>
                    <a:pt x="43" y="206"/>
                  </a:cubicBezTo>
                  <a:close/>
                  <a:moveTo>
                    <a:pt x="43" y="265"/>
                  </a:moveTo>
                  <a:cubicBezTo>
                    <a:pt x="44" y="266"/>
                    <a:pt x="47" y="269"/>
                    <a:pt x="48" y="270"/>
                  </a:cubicBezTo>
                  <a:cubicBezTo>
                    <a:pt x="48" y="269"/>
                    <a:pt x="48" y="269"/>
                    <a:pt x="48" y="269"/>
                  </a:cubicBezTo>
                  <a:cubicBezTo>
                    <a:pt x="46" y="267"/>
                    <a:pt x="45" y="266"/>
                    <a:pt x="43" y="265"/>
                  </a:cubicBezTo>
                  <a:close/>
                  <a:moveTo>
                    <a:pt x="179" y="139"/>
                  </a:moveTo>
                  <a:cubicBezTo>
                    <a:pt x="180" y="137"/>
                    <a:pt x="180" y="135"/>
                    <a:pt x="179" y="133"/>
                  </a:cubicBezTo>
                  <a:cubicBezTo>
                    <a:pt x="179" y="135"/>
                    <a:pt x="179" y="137"/>
                    <a:pt x="179" y="139"/>
                  </a:cubicBezTo>
                  <a:close/>
                  <a:moveTo>
                    <a:pt x="15" y="180"/>
                  </a:moveTo>
                  <a:cubicBezTo>
                    <a:pt x="17" y="180"/>
                    <a:pt x="18" y="179"/>
                    <a:pt x="19" y="178"/>
                  </a:cubicBezTo>
                  <a:cubicBezTo>
                    <a:pt x="18" y="178"/>
                    <a:pt x="18" y="178"/>
                    <a:pt x="18" y="177"/>
                  </a:cubicBezTo>
                  <a:cubicBezTo>
                    <a:pt x="17" y="178"/>
                    <a:pt x="16" y="179"/>
                    <a:pt x="15" y="180"/>
                  </a:cubicBezTo>
                  <a:close/>
                  <a:moveTo>
                    <a:pt x="77" y="268"/>
                  </a:moveTo>
                  <a:cubicBezTo>
                    <a:pt x="76" y="267"/>
                    <a:pt x="74" y="266"/>
                    <a:pt x="73" y="265"/>
                  </a:cubicBezTo>
                  <a:cubicBezTo>
                    <a:pt x="73" y="265"/>
                    <a:pt x="73" y="265"/>
                    <a:pt x="72" y="265"/>
                  </a:cubicBezTo>
                  <a:cubicBezTo>
                    <a:pt x="72" y="265"/>
                    <a:pt x="72" y="265"/>
                    <a:pt x="72" y="266"/>
                  </a:cubicBezTo>
                  <a:cubicBezTo>
                    <a:pt x="74" y="267"/>
                    <a:pt x="76" y="268"/>
                    <a:pt x="77" y="268"/>
                  </a:cubicBezTo>
                  <a:close/>
                  <a:moveTo>
                    <a:pt x="38" y="108"/>
                  </a:moveTo>
                  <a:cubicBezTo>
                    <a:pt x="39" y="107"/>
                    <a:pt x="39" y="104"/>
                    <a:pt x="39" y="103"/>
                  </a:cubicBezTo>
                  <a:cubicBezTo>
                    <a:pt x="38" y="104"/>
                    <a:pt x="37" y="106"/>
                    <a:pt x="38" y="108"/>
                  </a:cubicBezTo>
                  <a:close/>
                  <a:moveTo>
                    <a:pt x="101" y="284"/>
                  </a:moveTo>
                  <a:cubicBezTo>
                    <a:pt x="100" y="285"/>
                    <a:pt x="98" y="285"/>
                    <a:pt x="97" y="285"/>
                  </a:cubicBezTo>
                  <a:cubicBezTo>
                    <a:pt x="98" y="286"/>
                    <a:pt x="99" y="286"/>
                    <a:pt x="101" y="285"/>
                  </a:cubicBezTo>
                  <a:cubicBezTo>
                    <a:pt x="101" y="285"/>
                    <a:pt x="101" y="285"/>
                    <a:pt x="101" y="284"/>
                  </a:cubicBezTo>
                  <a:close/>
                  <a:moveTo>
                    <a:pt x="161" y="240"/>
                  </a:moveTo>
                  <a:cubicBezTo>
                    <a:pt x="161" y="240"/>
                    <a:pt x="161" y="240"/>
                    <a:pt x="161" y="240"/>
                  </a:cubicBezTo>
                  <a:cubicBezTo>
                    <a:pt x="161" y="240"/>
                    <a:pt x="161" y="240"/>
                    <a:pt x="161" y="241"/>
                  </a:cubicBezTo>
                  <a:cubicBezTo>
                    <a:pt x="161" y="241"/>
                    <a:pt x="161" y="241"/>
                    <a:pt x="161" y="241"/>
                  </a:cubicBezTo>
                  <a:cubicBezTo>
                    <a:pt x="160" y="242"/>
                    <a:pt x="160" y="242"/>
                    <a:pt x="160" y="242"/>
                  </a:cubicBezTo>
                  <a:cubicBezTo>
                    <a:pt x="159" y="243"/>
                    <a:pt x="159" y="244"/>
                    <a:pt x="160" y="245"/>
                  </a:cubicBezTo>
                  <a:cubicBezTo>
                    <a:pt x="161" y="243"/>
                    <a:pt x="161" y="242"/>
                    <a:pt x="161" y="240"/>
                  </a:cubicBezTo>
                  <a:close/>
                  <a:moveTo>
                    <a:pt x="155" y="245"/>
                  </a:moveTo>
                  <a:cubicBezTo>
                    <a:pt x="156" y="245"/>
                    <a:pt x="156" y="244"/>
                    <a:pt x="157" y="243"/>
                  </a:cubicBezTo>
                  <a:cubicBezTo>
                    <a:pt x="157" y="243"/>
                    <a:pt x="157" y="243"/>
                    <a:pt x="157" y="243"/>
                  </a:cubicBezTo>
                  <a:cubicBezTo>
                    <a:pt x="156" y="242"/>
                    <a:pt x="156" y="242"/>
                    <a:pt x="156" y="241"/>
                  </a:cubicBezTo>
                  <a:cubicBezTo>
                    <a:pt x="156" y="242"/>
                    <a:pt x="155" y="244"/>
                    <a:pt x="155" y="245"/>
                  </a:cubicBezTo>
                  <a:close/>
                  <a:moveTo>
                    <a:pt x="28" y="223"/>
                  </a:moveTo>
                  <a:cubicBezTo>
                    <a:pt x="28" y="222"/>
                    <a:pt x="28" y="221"/>
                    <a:pt x="28" y="220"/>
                  </a:cubicBezTo>
                  <a:cubicBezTo>
                    <a:pt x="27" y="220"/>
                    <a:pt x="27" y="219"/>
                    <a:pt x="27" y="218"/>
                  </a:cubicBezTo>
                  <a:cubicBezTo>
                    <a:pt x="26" y="218"/>
                    <a:pt x="26" y="218"/>
                    <a:pt x="26" y="218"/>
                  </a:cubicBezTo>
                  <a:cubicBezTo>
                    <a:pt x="26" y="218"/>
                    <a:pt x="26" y="218"/>
                    <a:pt x="26" y="218"/>
                  </a:cubicBezTo>
                  <a:cubicBezTo>
                    <a:pt x="26" y="220"/>
                    <a:pt x="27" y="221"/>
                    <a:pt x="28" y="223"/>
                  </a:cubicBezTo>
                  <a:close/>
                  <a:moveTo>
                    <a:pt x="67" y="270"/>
                  </a:moveTo>
                  <a:cubicBezTo>
                    <a:pt x="67" y="269"/>
                    <a:pt x="67" y="268"/>
                    <a:pt x="67" y="268"/>
                  </a:cubicBezTo>
                  <a:cubicBezTo>
                    <a:pt x="67" y="267"/>
                    <a:pt x="66" y="267"/>
                    <a:pt x="65" y="267"/>
                  </a:cubicBezTo>
                  <a:cubicBezTo>
                    <a:pt x="65" y="267"/>
                    <a:pt x="65" y="267"/>
                    <a:pt x="65" y="268"/>
                  </a:cubicBezTo>
                  <a:cubicBezTo>
                    <a:pt x="66" y="268"/>
                    <a:pt x="66" y="269"/>
                    <a:pt x="67" y="270"/>
                  </a:cubicBezTo>
                  <a:close/>
                  <a:moveTo>
                    <a:pt x="119" y="247"/>
                  </a:moveTo>
                  <a:cubicBezTo>
                    <a:pt x="119" y="247"/>
                    <a:pt x="119" y="247"/>
                    <a:pt x="119" y="247"/>
                  </a:cubicBezTo>
                  <a:cubicBezTo>
                    <a:pt x="118" y="249"/>
                    <a:pt x="118" y="250"/>
                    <a:pt x="118" y="251"/>
                  </a:cubicBezTo>
                  <a:cubicBezTo>
                    <a:pt x="118" y="251"/>
                    <a:pt x="119" y="251"/>
                    <a:pt x="119" y="251"/>
                  </a:cubicBezTo>
                  <a:cubicBezTo>
                    <a:pt x="119" y="250"/>
                    <a:pt x="119" y="248"/>
                    <a:pt x="119" y="247"/>
                  </a:cubicBezTo>
                  <a:close/>
                  <a:moveTo>
                    <a:pt x="134" y="268"/>
                  </a:moveTo>
                  <a:cubicBezTo>
                    <a:pt x="134" y="268"/>
                    <a:pt x="134" y="269"/>
                    <a:pt x="135" y="269"/>
                  </a:cubicBezTo>
                  <a:cubicBezTo>
                    <a:pt x="135" y="269"/>
                    <a:pt x="136" y="268"/>
                    <a:pt x="136" y="268"/>
                  </a:cubicBezTo>
                  <a:cubicBezTo>
                    <a:pt x="137" y="267"/>
                    <a:pt x="136" y="267"/>
                    <a:pt x="136" y="267"/>
                  </a:cubicBezTo>
                  <a:cubicBezTo>
                    <a:pt x="136" y="267"/>
                    <a:pt x="135" y="267"/>
                    <a:pt x="135" y="267"/>
                  </a:cubicBezTo>
                  <a:cubicBezTo>
                    <a:pt x="134" y="267"/>
                    <a:pt x="134" y="268"/>
                    <a:pt x="134" y="268"/>
                  </a:cubicBezTo>
                  <a:close/>
                  <a:moveTo>
                    <a:pt x="77" y="53"/>
                  </a:moveTo>
                  <a:cubicBezTo>
                    <a:pt x="76" y="53"/>
                    <a:pt x="74" y="55"/>
                    <a:pt x="73" y="57"/>
                  </a:cubicBezTo>
                  <a:cubicBezTo>
                    <a:pt x="75" y="56"/>
                    <a:pt x="76" y="54"/>
                    <a:pt x="77" y="53"/>
                  </a:cubicBezTo>
                  <a:close/>
                  <a:moveTo>
                    <a:pt x="12" y="91"/>
                  </a:moveTo>
                  <a:cubicBezTo>
                    <a:pt x="12" y="91"/>
                    <a:pt x="11" y="91"/>
                    <a:pt x="11" y="91"/>
                  </a:cubicBezTo>
                  <a:cubicBezTo>
                    <a:pt x="11" y="93"/>
                    <a:pt x="11" y="94"/>
                    <a:pt x="11" y="96"/>
                  </a:cubicBezTo>
                  <a:cubicBezTo>
                    <a:pt x="11" y="96"/>
                    <a:pt x="11" y="96"/>
                    <a:pt x="11" y="96"/>
                  </a:cubicBezTo>
                  <a:cubicBezTo>
                    <a:pt x="11" y="96"/>
                    <a:pt x="11" y="96"/>
                    <a:pt x="11" y="96"/>
                  </a:cubicBezTo>
                  <a:cubicBezTo>
                    <a:pt x="11" y="94"/>
                    <a:pt x="12" y="93"/>
                    <a:pt x="12" y="91"/>
                  </a:cubicBezTo>
                  <a:close/>
                  <a:moveTo>
                    <a:pt x="27" y="186"/>
                  </a:moveTo>
                  <a:cubicBezTo>
                    <a:pt x="28" y="187"/>
                    <a:pt x="28" y="188"/>
                    <a:pt x="28" y="189"/>
                  </a:cubicBezTo>
                  <a:cubicBezTo>
                    <a:pt x="29" y="188"/>
                    <a:pt x="29" y="188"/>
                    <a:pt x="30" y="187"/>
                  </a:cubicBezTo>
                  <a:cubicBezTo>
                    <a:pt x="30" y="186"/>
                    <a:pt x="28" y="186"/>
                    <a:pt x="27" y="186"/>
                  </a:cubicBezTo>
                  <a:close/>
                  <a:moveTo>
                    <a:pt x="77" y="35"/>
                  </a:moveTo>
                  <a:cubicBezTo>
                    <a:pt x="78" y="34"/>
                    <a:pt x="79" y="33"/>
                    <a:pt x="80" y="32"/>
                  </a:cubicBezTo>
                  <a:cubicBezTo>
                    <a:pt x="80" y="31"/>
                    <a:pt x="80" y="31"/>
                    <a:pt x="80" y="31"/>
                  </a:cubicBezTo>
                  <a:cubicBezTo>
                    <a:pt x="79" y="32"/>
                    <a:pt x="78" y="32"/>
                    <a:pt x="78" y="33"/>
                  </a:cubicBezTo>
                  <a:cubicBezTo>
                    <a:pt x="77" y="34"/>
                    <a:pt x="77" y="34"/>
                    <a:pt x="77" y="35"/>
                  </a:cubicBezTo>
                  <a:close/>
                  <a:moveTo>
                    <a:pt x="38" y="174"/>
                  </a:moveTo>
                  <a:cubicBezTo>
                    <a:pt x="38" y="174"/>
                    <a:pt x="39" y="174"/>
                    <a:pt x="39" y="174"/>
                  </a:cubicBezTo>
                  <a:cubicBezTo>
                    <a:pt x="40" y="173"/>
                    <a:pt x="40" y="172"/>
                    <a:pt x="40" y="171"/>
                  </a:cubicBezTo>
                  <a:cubicBezTo>
                    <a:pt x="40" y="171"/>
                    <a:pt x="39" y="172"/>
                    <a:pt x="39" y="172"/>
                  </a:cubicBezTo>
                  <a:cubicBezTo>
                    <a:pt x="39" y="173"/>
                    <a:pt x="38" y="173"/>
                    <a:pt x="38" y="173"/>
                  </a:cubicBezTo>
                  <a:cubicBezTo>
                    <a:pt x="38" y="173"/>
                    <a:pt x="38" y="174"/>
                    <a:pt x="38" y="174"/>
                  </a:cubicBezTo>
                  <a:close/>
                  <a:moveTo>
                    <a:pt x="98" y="33"/>
                  </a:moveTo>
                  <a:cubicBezTo>
                    <a:pt x="99" y="34"/>
                    <a:pt x="100" y="34"/>
                    <a:pt x="101" y="34"/>
                  </a:cubicBezTo>
                  <a:cubicBezTo>
                    <a:pt x="101" y="34"/>
                    <a:pt x="101" y="33"/>
                    <a:pt x="101" y="33"/>
                  </a:cubicBezTo>
                  <a:cubicBezTo>
                    <a:pt x="100" y="33"/>
                    <a:pt x="99" y="33"/>
                    <a:pt x="98" y="33"/>
                  </a:cubicBezTo>
                  <a:cubicBezTo>
                    <a:pt x="98" y="33"/>
                    <a:pt x="98" y="33"/>
                    <a:pt x="98" y="33"/>
                  </a:cubicBezTo>
                  <a:close/>
                  <a:moveTo>
                    <a:pt x="151" y="106"/>
                  </a:moveTo>
                  <a:cubicBezTo>
                    <a:pt x="152" y="105"/>
                    <a:pt x="152" y="105"/>
                    <a:pt x="152" y="104"/>
                  </a:cubicBezTo>
                  <a:cubicBezTo>
                    <a:pt x="152" y="103"/>
                    <a:pt x="152" y="102"/>
                    <a:pt x="152" y="101"/>
                  </a:cubicBezTo>
                  <a:cubicBezTo>
                    <a:pt x="151" y="102"/>
                    <a:pt x="151" y="104"/>
                    <a:pt x="151" y="106"/>
                  </a:cubicBezTo>
                  <a:close/>
                  <a:moveTo>
                    <a:pt x="50" y="85"/>
                  </a:moveTo>
                  <a:cubicBezTo>
                    <a:pt x="51" y="85"/>
                    <a:pt x="51" y="86"/>
                    <a:pt x="51" y="86"/>
                  </a:cubicBezTo>
                  <a:cubicBezTo>
                    <a:pt x="51" y="83"/>
                    <a:pt x="51" y="81"/>
                    <a:pt x="52" y="79"/>
                  </a:cubicBezTo>
                  <a:cubicBezTo>
                    <a:pt x="51" y="79"/>
                    <a:pt x="51" y="79"/>
                    <a:pt x="51" y="80"/>
                  </a:cubicBezTo>
                  <a:cubicBezTo>
                    <a:pt x="51" y="82"/>
                    <a:pt x="51" y="84"/>
                    <a:pt x="50" y="85"/>
                  </a:cubicBezTo>
                  <a:close/>
                  <a:moveTo>
                    <a:pt x="20" y="197"/>
                  </a:moveTo>
                  <a:cubicBezTo>
                    <a:pt x="20" y="200"/>
                    <a:pt x="21" y="202"/>
                    <a:pt x="22" y="204"/>
                  </a:cubicBezTo>
                  <a:cubicBezTo>
                    <a:pt x="22" y="202"/>
                    <a:pt x="21" y="200"/>
                    <a:pt x="20" y="197"/>
                  </a:cubicBezTo>
                  <a:close/>
                  <a:moveTo>
                    <a:pt x="124" y="54"/>
                  </a:moveTo>
                  <a:cubicBezTo>
                    <a:pt x="125" y="56"/>
                    <a:pt x="125" y="58"/>
                    <a:pt x="126" y="59"/>
                  </a:cubicBezTo>
                  <a:cubicBezTo>
                    <a:pt x="126" y="59"/>
                    <a:pt x="126" y="59"/>
                    <a:pt x="126" y="59"/>
                  </a:cubicBezTo>
                  <a:cubicBezTo>
                    <a:pt x="126" y="58"/>
                    <a:pt x="126" y="57"/>
                    <a:pt x="126" y="56"/>
                  </a:cubicBezTo>
                  <a:cubicBezTo>
                    <a:pt x="126" y="55"/>
                    <a:pt x="125" y="54"/>
                    <a:pt x="124" y="54"/>
                  </a:cubicBezTo>
                  <a:close/>
                  <a:moveTo>
                    <a:pt x="17" y="164"/>
                  </a:moveTo>
                  <a:cubicBezTo>
                    <a:pt x="16" y="164"/>
                    <a:pt x="16" y="164"/>
                    <a:pt x="16" y="164"/>
                  </a:cubicBezTo>
                  <a:cubicBezTo>
                    <a:pt x="16" y="165"/>
                    <a:pt x="16" y="166"/>
                    <a:pt x="16" y="166"/>
                  </a:cubicBezTo>
                  <a:cubicBezTo>
                    <a:pt x="17" y="166"/>
                    <a:pt x="17" y="166"/>
                    <a:pt x="17" y="165"/>
                  </a:cubicBezTo>
                  <a:cubicBezTo>
                    <a:pt x="17" y="164"/>
                    <a:pt x="17" y="164"/>
                    <a:pt x="17" y="164"/>
                  </a:cubicBezTo>
                  <a:close/>
                  <a:moveTo>
                    <a:pt x="82" y="260"/>
                  </a:moveTo>
                  <a:cubicBezTo>
                    <a:pt x="83" y="261"/>
                    <a:pt x="85" y="263"/>
                    <a:pt x="86" y="264"/>
                  </a:cubicBezTo>
                  <a:cubicBezTo>
                    <a:pt x="85" y="262"/>
                    <a:pt x="84" y="260"/>
                    <a:pt x="82" y="260"/>
                  </a:cubicBezTo>
                  <a:close/>
                  <a:moveTo>
                    <a:pt x="97" y="29"/>
                  </a:moveTo>
                  <a:cubicBezTo>
                    <a:pt x="96" y="28"/>
                    <a:pt x="96" y="28"/>
                    <a:pt x="96" y="28"/>
                  </a:cubicBezTo>
                  <a:cubicBezTo>
                    <a:pt x="95" y="29"/>
                    <a:pt x="95" y="29"/>
                    <a:pt x="94" y="30"/>
                  </a:cubicBezTo>
                  <a:cubicBezTo>
                    <a:pt x="94" y="30"/>
                    <a:pt x="94" y="30"/>
                    <a:pt x="94" y="30"/>
                  </a:cubicBezTo>
                  <a:cubicBezTo>
                    <a:pt x="95" y="30"/>
                    <a:pt x="96" y="30"/>
                    <a:pt x="97" y="30"/>
                  </a:cubicBezTo>
                  <a:cubicBezTo>
                    <a:pt x="97" y="30"/>
                    <a:pt x="97" y="29"/>
                    <a:pt x="97" y="29"/>
                  </a:cubicBezTo>
                  <a:close/>
                  <a:moveTo>
                    <a:pt x="80" y="222"/>
                  </a:moveTo>
                  <a:cubicBezTo>
                    <a:pt x="79" y="222"/>
                    <a:pt x="79" y="222"/>
                    <a:pt x="78" y="223"/>
                  </a:cubicBezTo>
                  <a:cubicBezTo>
                    <a:pt x="78" y="223"/>
                    <a:pt x="77" y="224"/>
                    <a:pt x="77" y="224"/>
                  </a:cubicBezTo>
                  <a:cubicBezTo>
                    <a:pt x="76" y="225"/>
                    <a:pt x="76" y="225"/>
                    <a:pt x="76" y="225"/>
                  </a:cubicBezTo>
                  <a:cubicBezTo>
                    <a:pt x="76" y="225"/>
                    <a:pt x="76" y="225"/>
                    <a:pt x="76" y="225"/>
                  </a:cubicBezTo>
                  <a:cubicBezTo>
                    <a:pt x="77" y="224"/>
                    <a:pt x="79" y="223"/>
                    <a:pt x="80" y="222"/>
                  </a:cubicBezTo>
                  <a:close/>
                  <a:moveTo>
                    <a:pt x="57" y="19"/>
                  </a:moveTo>
                  <a:cubicBezTo>
                    <a:pt x="57" y="19"/>
                    <a:pt x="57" y="19"/>
                    <a:pt x="57" y="19"/>
                  </a:cubicBezTo>
                  <a:cubicBezTo>
                    <a:pt x="58" y="19"/>
                    <a:pt x="58" y="19"/>
                    <a:pt x="58" y="19"/>
                  </a:cubicBezTo>
                  <a:cubicBezTo>
                    <a:pt x="59" y="19"/>
                    <a:pt x="60" y="18"/>
                    <a:pt x="61" y="18"/>
                  </a:cubicBezTo>
                  <a:cubicBezTo>
                    <a:pt x="62" y="17"/>
                    <a:pt x="62" y="17"/>
                    <a:pt x="62" y="16"/>
                  </a:cubicBezTo>
                  <a:cubicBezTo>
                    <a:pt x="60" y="17"/>
                    <a:pt x="59" y="18"/>
                    <a:pt x="57" y="19"/>
                  </a:cubicBezTo>
                  <a:close/>
                  <a:moveTo>
                    <a:pt x="82" y="10"/>
                  </a:moveTo>
                  <a:cubicBezTo>
                    <a:pt x="82" y="11"/>
                    <a:pt x="82" y="12"/>
                    <a:pt x="82" y="13"/>
                  </a:cubicBezTo>
                  <a:cubicBezTo>
                    <a:pt x="82" y="13"/>
                    <a:pt x="83" y="13"/>
                    <a:pt x="83" y="12"/>
                  </a:cubicBezTo>
                  <a:cubicBezTo>
                    <a:pt x="83" y="12"/>
                    <a:pt x="83" y="11"/>
                    <a:pt x="84" y="11"/>
                  </a:cubicBezTo>
                  <a:cubicBezTo>
                    <a:pt x="83" y="11"/>
                    <a:pt x="83" y="10"/>
                    <a:pt x="82" y="10"/>
                  </a:cubicBezTo>
                  <a:close/>
                  <a:moveTo>
                    <a:pt x="138" y="256"/>
                  </a:moveTo>
                  <a:cubicBezTo>
                    <a:pt x="138" y="256"/>
                    <a:pt x="138" y="256"/>
                    <a:pt x="138" y="256"/>
                  </a:cubicBezTo>
                  <a:cubicBezTo>
                    <a:pt x="137" y="257"/>
                    <a:pt x="136" y="257"/>
                    <a:pt x="135" y="258"/>
                  </a:cubicBezTo>
                  <a:cubicBezTo>
                    <a:pt x="135" y="258"/>
                    <a:pt x="135" y="259"/>
                    <a:pt x="136" y="259"/>
                  </a:cubicBezTo>
                  <a:cubicBezTo>
                    <a:pt x="136" y="258"/>
                    <a:pt x="137" y="257"/>
                    <a:pt x="138" y="256"/>
                  </a:cubicBezTo>
                  <a:close/>
                  <a:moveTo>
                    <a:pt x="112" y="289"/>
                  </a:moveTo>
                  <a:cubicBezTo>
                    <a:pt x="111" y="290"/>
                    <a:pt x="110" y="290"/>
                    <a:pt x="109" y="290"/>
                  </a:cubicBezTo>
                  <a:cubicBezTo>
                    <a:pt x="109" y="291"/>
                    <a:pt x="110" y="291"/>
                    <a:pt x="110" y="292"/>
                  </a:cubicBezTo>
                  <a:cubicBezTo>
                    <a:pt x="111" y="291"/>
                    <a:pt x="111" y="291"/>
                    <a:pt x="112" y="289"/>
                  </a:cubicBezTo>
                  <a:close/>
                  <a:moveTo>
                    <a:pt x="134" y="251"/>
                  </a:moveTo>
                  <a:cubicBezTo>
                    <a:pt x="135" y="249"/>
                    <a:pt x="135" y="246"/>
                    <a:pt x="135" y="244"/>
                  </a:cubicBezTo>
                  <a:cubicBezTo>
                    <a:pt x="135" y="246"/>
                    <a:pt x="134" y="248"/>
                    <a:pt x="134" y="251"/>
                  </a:cubicBezTo>
                  <a:close/>
                  <a:moveTo>
                    <a:pt x="59" y="242"/>
                  </a:moveTo>
                  <a:cubicBezTo>
                    <a:pt x="59" y="244"/>
                    <a:pt x="60" y="246"/>
                    <a:pt x="61" y="247"/>
                  </a:cubicBezTo>
                  <a:cubicBezTo>
                    <a:pt x="60" y="245"/>
                    <a:pt x="60" y="243"/>
                    <a:pt x="59" y="242"/>
                  </a:cubicBezTo>
                  <a:close/>
                  <a:moveTo>
                    <a:pt x="37" y="191"/>
                  </a:moveTo>
                  <a:cubicBezTo>
                    <a:pt x="37" y="191"/>
                    <a:pt x="36" y="191"/>
                    <a:pt x="36" y="191"/>
                  </a:cubicBezTo>
                  <a:cubicBezTo>
                    <a:pt x="36" y="191"/>
                    <a:pt x="36" y="192"/>
                    <a:pt x="36" y="193"/>
                  </a:cubicBezTo>
                  <a:cubicBezTo>
                    <a:pt x="35" y="193"/>
                    <a:pt x="36" y="194"/>
                    <a:pt x="36" y="195"/>
                  </a:cubicBezTo>
                  <a:cubicBezTo>
                    <a:pt x="37" y="194"/>
                    <a:pt x="37" y="192"/>
                    <a:pt x="37" y="191"/>
                  </a:cubicBezTo>
                  <a:close/>
                  <a:moveTo>
                    <a:pt x="152" y="256"/>
                  </a:moveTo>
                  <a:cubicBezTo>
                    <a:pt x="152" y="254"/>
                    <a:pt x="154" y="253"/>
                    <a:pt x="153" y="251"/>
                  </a:cubicBezTo>
                  <a:cubicBezTo>
                    <a:pt x="153" y="252"/>
                    <a:pt x="152" y="253"/>
                    <a:pt x="152" y="254"/>
                  </a:cubicBezTo>
                  <a:cubicBezTo>
                    <a:pt x="151" y="254"/>
                    <a:pt x="151" y="255"/>
                    <a:pt x="152" y="256"/>
                  </a:cubicBezTo>
                  <a:close/>
                  <a:moveTo>
                    <a:pt x="74" y="200"/>
                  </a:moveTo>
                  <a:cubicBezTo>
                    <a:pt x="74" y="200"/>
                    <a:pt x="73" y="200"/>
                    <a:pt x="73" y="200"/>
                  </a:cubicBezTo>
                  <a:cubicBezTo>
                    <a:pt x="74" y="201"/>
                    <a:pt x="74" y="201"/>
                    <a:pt x="74" y="201"/>
                  </a:cubicBezTo>
                  <a:cubicBezTo>
                    <a:pt x="75" y="202"/>
                    <a:pt x="75" y="203"/>
                    <a:pt x="76" y="204"/>
                  </a:cubicBezTo>
                  <a:cubicBezTo>
                    <a:pt x="77" y="205"/>
                    <a:pt x="77" y="205"/>
                    <a:pt x="77" y="204"/>
                  </a:cubicBezTo>
                  <a:cubicBezTo>
                    <a:pt x="76" y="203"/>
                    <a:pt x="75" y="201"/>
                    <a:pt x="74" y="200"/>
                  </a:cubicBezTo>
                  <a:close/>
                  <a:moveTo>
                    <a:pt x="77" y="255"/>
                  </a:moveTo>
                  <a:cubicBezTo>
                    <a:pt x="79" y="256"/>
                    <a:pt x="80" y="257"/>
                    <a:pt x="82" y="257"/>
                  </a:cubicBezTo>
                  <a:cubicBezTo>
                    <a:pt x="81" y="256"/>
                    <a:pt x="79" y="255"/>
                    <a:pt x="78" y="254"/>
                  </a:cubicBezTo>
                  <a:cubicBezTo>
                    <a:pt x="78" y="254"/>
                    <a:pt x="78" y="254"/>
                    <a:pt x="77" y="255"/>
                  </a:cubicBezTo>
                  <a:close/>
                  <a:moveTo>
                    <a:pt x="43" y="58"/>
                  </a:moveTo>
                  <a:cubicBezTo>
                    <a:pt x="43" y="58"/>
                    <a:pt x="42" y="58"/>
                    <a:pt x="42" y="58"/>
                  </a:cubicBezTo>
                  <a:cubicBezTo>
                    <a:pt x="42" y="61"/>
                    <a:pt x="41" y="63"/>
                    <a:pt x="40" y="65"/>
                  </a:cubicBezTo>
                  <a:cubicBezTo>
                    <a:pt x="41" y="64"/>
                    <a:pt x="43" y="59"/>
                    <a:pt x="43" y="58"/>
                  </a:cubicBezTo>
                  <a:close/>
                  <a:moveTo>
                    <a:pt x="140" y="262"/>
                  </a:moveTo>
                  <a:cubicBezTo>
                    <a:pt x="140" y="262"/>
                    <a:pt x="139" y="262"/>
                    <a:pt x="139" y="262"/>
                  </a:cubicBezTo>
                  <a:cubicBezTo>
                    <a:pt x="139" y="262"/>
                    <a:pt x="138" y="263"/>
                    <a:pt x="137" y="263"/>
                  </a:cubicBezTo>
                  <a:cubicBezTo>
                    <a:pt x="137" y="264"/>
                    <a:pt x="137" y="264"/>
                    <a:pt x="137" y="264"/>
                  </a:cubicBezTo>
                  <a:cubicBezTo>
                    <a:pt x="138" y="264"/>
                    <a:pt x="138" y="264"/>
                    <a:pt x="139" y="264"/>
                  </a:cubicBezTo>
                  <a:cubicBezTo>
                    <a:pt x="139" y="263"/>
                    <a:pt x="139" y="263"/>
                    <a:pt x="140" y="262"/>
                  </a:cubicBezTo>
                  <a:close/>
                  <a:moveTo>
                    <a:pt x="97" y="293"/>
                  </a:moveTo>
                  <a:cubicBezTo>
                    <a:pt x="98" y="293"/>
                    <a:pt x="98" y="293"/>
                    <a:pt x="99" y="291"/>
                  </a:cubicBezTo>
                  <a:cubicBezTo>
                    <a:pt x="98" y="291"/>
                    <a:pt x="97" y="291"/>
                    <a:pt x="96" y="292"/>
                  </a:cubicBezTo>
                  <a:cubicBezTo>
                    <a:pt x="97" y="292"/>
                    <a:pt x="97" y="293"/>
                    <a:pt x="97" y="293"/>
                  </a:cubicBezTo>
                  <a:close/>
                  <a:moveTo>
                    <a:pt x="44" y="211"/>
                  </a:moveTo>
                  <a:cubicBezTo>
                    <a:pt x="44" y="212"/>
                    <a:pt x="43" y="213"/>
                    <a:pt x="43" y="215"/>
                  </a:cubicBezTo>
                  <a:cubicBezTo>
                    <a:pt x="44" y="214"/>
                    <a:pt x="44" y="214"/>
                    <a:pt x="45" y="213"/>
                  </a:cubicBezTo>
                  <a:cubicBezTo>
                    <a:pt x="45" y="212"/>
                    <a:pt x="45" y="212"/>
                    <a:pt x="44" y="211"/>
                  </a:cubicBezTo>
                  <a:close/>
                  <a:moveTo>
                    <a:pt x="82" y="44"/>
                  </a:moveTo>
                  <a:cubicBezTo>
                    <a:pt x="81" y="43"/>
                    <a:pt x="80" y="44"/>
                    <a:pt x="79" y="45"/>
                  </a:cubicBezTo>
                  <a:cubicBezTo>
                    <a:pt x="81" y="46"/>
                    <a:pt x="81" y="44"/>
                    <a:pt x="82" y="44"/>
                  </a:cubicBezTo>
                  <a:close/>
                  <a:moveTo>
                    <a:pt x="141" y="228"/>
                  </a:moveTo>
                  <a:cubicBezTo>
                    <a:pt x="142" y="228"/>
                    <a:pt x="143" y="227"/>
                    <a:pt x="143" y="225"/>
                  </a:cubicBezTo>
                  <a:cubicBezTo>
                    <a:pt x="142" y="225"/>
                    <a:pt x="142" y="226"/>
                    <a:pt x="141" y="226"/>
                  </a:cubicBezTo>
                  <a:cubicBezTo>
                    <a:pt x="141" y="226"/>
                    <a:pt x="141" y="227"/>
                    <a:pt x="141" y="228"/>
                  </a:cubicBezTo>
                  <a:close/>
                  <a:moveTo>
                    <a:pt x="172" y="84"/>
                  </a:moveTo>
                  <a:cubicBezTo>
                    <a:pt x="172" y="85"/>
                    <a:pt x="171" y="87"/>
                    <a:pt x="171" y="88"/>
                  </a:cubicBezTo>
                  <a:cubicBezTo>
                    <a:pt x="171" y="88"/>
                    <a:pt x="171" y="88"/>
                    <a:pt x="171" y="88"/>
                  </a:cubicBezTo>
                  <a:cubicBezTo>
                    <a:pt x="171" y="88"/>
                    <a:pt x="172" y="87"/>
                    <a:pt x="172" y="87"/>
                  </a:cubicBezTo>
                  <a:cubicBezTo>
                    <a:pt x="173" y="86"/>
                    <a:pt x="173" y="85"/>
                    <a:pt x="172" y="84"/>
                  </a:cubicBezTo>
                  <a:close/>
                  <a:moveTo>
                    <a:pt x="25" y="165"/>
                  </a:moveTo>
                  <a:cubicBezTo>
                    <a:pt x="26" y="164"/>
                    <a:pt x="27" y="163"/>
                    <a:pt x="27" y="162"/>
                  </a:cubicBezTo>
                  <a:cubicBezTo>
                    <a:pt x="26" y="163"/>
                    <a:pt x="25" y="163"/>
                    <a:pt x="24" y="164"/>
                  </a:cubicBezTo>
                  <a:cubicBezTo>
                    <a:pt x="25" y="164"/>
                    <a:pt x="25" y="165"/>
                    <a:pt x="25" y="165"/>
                  </a:cubicBezTo>
                  <a:close/>
                  <a:moveTo>
                    <a:pt x="151" y="148"/>
                  </a:moveTo>
                  <a:cubicBezTo>
                    <a:pt x="151" y="148"/>
                    <a:pt x="152" y="147"/>
                    <a:pt x="152" y="147"/>
                  </a:cubicBezTo>
                  <a:cubicBezTo>
                    <a:pt x="152" y="147"/>
                    <a:pt x="153" y="147"/>
                    <a:pt x="153" y="147"/>
                  </a:cubicBezTo>
                  <a:cubicBezTo>
                    <a:pt x="153" y="146"/>
                    <a:pt x="153" y="145"/>
                    <a:pt x="153" y="144"/>
                  </a:cubicBezTo>
                  <a:cubicBezTo>
                    <a:pt x="152" y="145"/>
                    <a:pt x="152" y="146"/>
                    <a:pt x="151" y="148"/>
                  </a:cubicBezTo>
                  <a:close/>
                  <a:moveTo>
                    <a:pt x="74" y="231"/>
                  </a:moveTo>
                  <a:cubicBezTo>
                    <a:pt x="75" y="230"/>
                    <a:pt x="76" y="228"/>
                    <a:pt x="77" y="227"/>
                  </a:cubicBezTo>
                  <a:cubicBezTo>
                    <a:pt x="77" y="227"/>
                    <a:pt x="77" y="227"/>
                    <a:pt x="77" y="227"/>
                  </a:cubicBezTo>
                  <a:cubicBezTo>
                    <a:pt x="76" y="228"/>
                    <a:pt x="76" y="228"/>
                    <a:pt x="75" y="229"/>
                  </a:cubicBezTo>
                  <a:cubicBezTo>
                    <a:pt x="74" y="229"/>
                    <a:pt x="74" y="229"/>
                    <a:pt x="74" y="231"/>
                  </a:cubicBezTo>
                  <a:close/>
                  <a:moveTo>
                    <a:pt x="55" y="117"/>
                  </a:moveTo>
                  <a:cubicBezTo>
                    <a:pt x="55" y="117"/>
                    <a:pt x="55" y="117"/>
                    <a:pt x="55" y="117"/>
                  </a:cubicBezTo>
                  <a:cubicBezTo>
                    <a:pt x="54" y="119"/>
                    <a:pt x="54" y="120"/>
                    <a:pt x="54" y="122"/>
                  </a:cubicBezTo>
                  <a:cubicBezTo>
                    <a:pt x="55" y="122"/>
                    <a:pt x="55" y="121"/>
                    <a:pt x="55" y="120"/>
                  </a:cubicBezTo>
                  <a:cubicBezTo>
                    <a:pt x="55" y="119"/>
                    <a:pt x="55" y="118"/>
                    <a:pt x="55" y="117"/>
                  </a:cubicBezTo>
                  <a:close/>
                  <a:moveTo>
                    <a:pt x="33" y="140"/>
                  </a:moveTo>
                  <a:cubicBezTo>
                    <a:pt x="34" y="140"/>
                    <a:pt x="34" y="140"/>
                    <a:pt x="34" y="139"/>
                  </a:cubicBezTo>
                  <a:cubicBezTo>
                    <a:pt x="34" y="138"/>
                    <a:pt x="34" y="138"/>
                    <a:pt x="34" y="137"/>
                  </a:cubicBezTo>
                  <a:cubicBezTo>
                    <a:pt x="33" y="138"/>
                    <a:pt x="33" y="139"/>
                    <a:pt x="33" y="140"/>
                  </a:cubicBezTo>
                  <a:close/>
                  <a:moveTo>
                    <a:pt x="150" y="58"/>
                  </a:moveTo>
                  <a:cubicBezTo>
                    <a:pt x="150" y="59"/>
                    <a:pt x="150" y="60"/>
                    <a:pt x="149" y="60"/>
                  </a:cubicBezTo>
                  <a:cubicBezTo>
                    <a:pt x="149" y="61"/>
                    <a:pt x="149" y="61"/>
                    <a:pt x="150" y="61"/>
                  </a:cubicBezTo>
                  <a:cubicBezTo>
                    <a:pt x="151" y="60"/>
                    <a:pt x="151" y="59"/>
                    <a:pt x="150" y="58"/>
                  </a:cubicBezTo>
                  <a:close/>
                  <a:moveTo>
                    <a:pt x="39" y="143"/>
                  </a:moveTo>
                  <a:cubicBezTo>
                    <a:pt x="39" y="143"/>
                    <a:pt x="39" y="143"/>
                    <a:pt x="39" y="143"/>
                  </a:cubicBezTo>
                  <a:cubicBezTo>
                    <a:pt x="39" y="142"/>
                    <a:pt x="40" y="142"/>
                    <a:pt x="40" y="141"/>
                  </a:cubicBezTo>
                  <a:cubicBezTo>
                    <a:pt x="40" y="140"/>
                    <a:pt x="41" y="140"/>
                    <a:pt x="40" y="139"/>
                  </a:cubicBezTo>
                  <a:cubicBezTo>
                    <a:pt x="40" y="140"/>
                    <a:pt x="39" y="140"/>
                    <a:pt x="39" y="140"/>
                  </a:cubicBezTo>
                  <a:cubicBezTo>
                    <a:pt x="39" y="141"/>
                    <a:pt x="39" y="142"/>
                    <a:pt x="39" y="143"/>
                  </a:cubicBezTo>
                  <a:close/>
                  <a:moveTo>
                    <a:pt x="60" y="30"/>
                  </a:moveTo>
                  <a:cubicBezTo>
                    <a:pt x="60" y="29"/>
                    <a:pt x="60" y="29"/>
                    <a:pt x="60" y="28"/>
                  </a:cubicBezTo>
                  <a:cubicBezTo>
                    <a:pt x="58" y="29"/>
                    <a:pt x="59" y="30"/>
                    <a:pt x="59" y="31"/>
                  </a:cubicBezTo>
                  <a:cubicBezTo>
                    <a:pt x="59" y="31"/>
                    <a:pt x="60" y="30"/>
                    <a:pt x="60" y="30"/>
                  </a:cubicBezTo>
                  <a:close/>
                  <a:moveTo>
                    <a:pt x="98" y="217"/>
                  </a:moveTo>
                  <a:cubicBezTo>
                    <a:pt x="98" y="216"/>
                    <a:pt x="98" y="216"/>
                    <a:pt x="98" y="215"/>
                  </a:cubicBezTo>
                  <a:cubicBezTo>
                    <a:pt x="97" y="215"/>
                    <a:pt x="96" y="215"/>
                    <a:pt x="96" y="215"/>
                  </a:cubicBezTo>
                  <a:cubicBezTo>
                    <a:pt x="95" y="216"/>
                    <a:pt x="95" y="216"/>
                    <a:pt x="95" y="216"/>
                  </a:cubicBezTo>
                  <a:cubicBezTo>
                    <a:pt x="96" y="216"/>
                    <a:pt x="97" y="216"/>
                    <a:pt x="98" y="217"/>
                  </a:cubicBezTo>
                  <a:close/>
                  <a:moveTo>
                    <a:pt x="17" y="169"/>
                  </a:moveTo>
                  <a:cubicBezTo>
                    <a:pt x="17" y="170"/>
                    <a:pt x="17" y="171"/>
                    <a:pt x="18" y="172"/>
                  </a:cubicBezTo>
                  <a:cubicBezTo>
                    <a:pt x="18" y="171"/>
                    <a:pt x="18" y="169"/>
                    <a:pt x="18" y="168"/>
                  </a:cubicBezTo>
                  <a:cubicBezTo>
                    <a:pt x="17" y="168"/>
                    <a:pt x="17" y="168"/>
                    <a:pt x="17" y="169"/>
                  </a:cubicBezTo>
                  <a:close/>
                  <a:moveTo>
                    <a:pt x="162" y="130"/>
                  </a:moveTo>
                  <a:cubicBezTo>
                    <a:pt x="162" y="130"/>
                    <a:pt x="162" y="130"/>
                    <a:pt x="162" y="130"/>
                  </a:cubicBezTo>
                  <a:cubicBezTo>
                    <a:pt x="162" y="129"/>
                    <a:pt x="162" y="128"/>
                    <a:pt x="162" y="127"/>
                  </a:cubicBezTo>
                  <a:cubicBezTo>
                    <a:pt x="162" y="126"/>
                    <a:pt x="162" y="125"/>
                    <a:pt x="162" y="124"/>
                  </a:cubicBezTo>
                  <a:cubicBezTo>
                    <a:pt x="161" y="125"/>
                    <a:pt x="161" y="125"/>
                    <a:pt x="161" y="126"/>
                  </a:cubicBezTo>
                  <a:cubicBezTo>
                    <a:pt x="161" y="127"/>
                    <a:pt x="161" y="128"/>
                    <a:pt x="162" y="130"/>
                  </a:cubicBezTo>
                  <a:close/>
                  <a:moveTo>
                    <a:pt x="140" y="30"/>
                  </a:moveTo>
                  <a:cubicBezTo>
                    <a:pt x="140" y="30"/>
                    <a:pt x="140" y="30"/>
                    <a:pt x="140" y="30"/>
                  </a:cubicBezTo>
                  <a:cubicBezTo>
                    <a:pt x="139" y="29"/>
                    <a:pt x="139" y="28"/>
                    <a:pt x="138" y="27"/>
                  </a:cubicBezTo>
                  <a:cubicBezTo>
                    <a:pt x="138" y="28"/>
                    <a:pt x="137" y="28"/>
                    <a:pt x="137" y="28"/>
                  </a:cubicBezTo>
                  <a:cubicBezTo>
                    <a:pt x="138" y="29"/>
                    <a:pt x="139" y="30"/>
                    <a:pt x="140" y="30"/>
                  </a:cubicBezTo>
                  <a:close/>
                  <a:moveTo>
                    <a:pt x="113" y="53"/>
                  </a:moveTo>
                  <a:cubicBezTo>
                    <a:pt x="114" y="53"/>
                    <a:pt x="115" y="54"/>
                    <a:pt x="116" y="55"/>
                  </a:cubicBezTo>
                  <a:cubicBezTo>
                    <a:pt x="116" y="55"/>
                    <a:pt x="117" y="55"/>
                    <a:pt x="117" y="54"/>
                  </a:cubicBezTo>
                  <a:cubicBezTo>
                    <a:pt x="116" y="54"/>
                    <a:pt x="114" y="53"/>
                    <a:pt x="113" y="53"/>
                  </a:cubicBezTo>
                  <a:close/>
                  <a:moveTo>
                    <a:pt x="118" y="208"/>
                  </a:moveTo>
                  <a:cubicBezTo>
                    <a:pt x="118" y="209"/>
                    <a:pt x="118" y="210"/>
                    <a:pt x="119" y="211"/>
                  </a:cubicBezTo>
                  <a:cubicBezTo>
                    <a:pt x="119" y="210"/>
                    <a:pt x="119" y="209"/>
                    <a:pt x="120" y="208"/>
                  </a:cubicBezTo>
                  <a:cubicBezTo>
                    <a:pt x="119" y="208"/>
                    <a:pt x="119" y="208"/>
                    <a:pt x="118" y="208"/>
                  </a:cubicBezTo>
                  <a:close/>
                  <a:moveTo>
                    <a:pt x="23" y="200"/>
                  </a:moveTo>
                  <a:cubicBezTo>
                    <a:pt x="24" y="200"/>
                    <a:pt x="24" y="200"/>
                    <a:pt x="24" y="199"/>
                  </a:cubicBezTo>
                  <a:cubicBezTo>
                    <a:pt x="24" y="198"/>
                    <a:pt x="24" y="197"/>
                    <a:pt x="23" y="196"/>
                  </a:cubicBezTo>
                  <a:cubicBezTo>
                    <a:pt x="23" y="196"/>
                    <a:pt x="23" y="196"/>
                    <a:pt x="23" y="195"/>
                  </a:cubicBezTo>
                  <a:cubicBezTo>
                    <a:pt x="23" y="197"/>
                    <a:pt x="23" y="198"/>
                    <a:pt x="23" y="199"/>
                  </a:cubicBezTo>
                  <a:cubicBezTo>
                    <a:pt x="23" y="200"/>
                    <a:pt x="23" y="200"/>
                    <a:pt x="23" y="200"/>
                  </a:cubicBezTo>
                  <a:close/>
                  <a:moveTo>
                    <a:pt x="54" y="150"/>
                  </a:moveTo>
                  <a:cubicBezTo>
                    <a:pt x="55" y="149"/>
                    <a:pt x="55" y="147"/>
                    <a:pt x="54" y="147"/>
                  </a:cubicBezTo>
                  <a:cubicBezTo>
                    <a:pt x="54" y="148"/>
                    <a:pt x="54" y="149"/>
                    <a:pt x="54" y="150"/>
                  </a:cubicBezTo>
                  <a:close/>
                  <a:moveTo>
                    <a:pt x="128" y="273"/>
                  </a:moveTo>
                  <a:cubicBezTo>
                    <a:pt x="128" y="273"/>
                    <a:pt x="128" y="273"/>
                    <a:pt x="128" y="273"/>
                  </a:cubicBezTo>
                  <a:cubicBezTo>
                    <a:pt x="128" y="273"/>
                    <a:pt x="129" y="273"/>
                    <a:pt x="130" y="273"/>
                  </a:cubicBezTo>
                  <a:cubicBezTo>
                    <a:pt x="130" y="272"/>
                    <a:pt x="130" y="272"/>
                    <a:pt x="130" y="271"/>
                  </a:cubicBezTo>
                  <a:cubicBezTo>
                    <a:pt x="130" y="271"/>
                    <a:pt x="130" y="271"/>
                    <a:pt x="130" y="271"/>
                  </a:cubicBezTo>
                  <a:cubicBezTo>
                    <a:pt x="129" y="272"/>
                    <a:pt x="128" y="272"/>
                    <a:pt x="128" y="273"/>
                  </a:cubicBezTo>
                  <a:close/>
                  <a:moveTo>
                    <a:pt x="67" y="25"/>
                  </a:moveTo>
                  <a:cubicBezTo>
                    <a:pt x="68" y="24"/>
                    <a:pt x="68" y="23"/>
                    <a:pt x="68" y="22"/>
                  </a:cubicBezTo>
                  <a:cubicBezTo>
                    <a:pt x="67" y="22"/>
                    <a:pt x="67" y="22"/>
                    <a:pt x="67" y="22"/>
                  </a:cubicBezTo>
                  <a:cubicBezTo>
                    <a:pt x="67" y="23"/>
                    <a:pt x="67" y="24"/>
                    <a:pt x="67" y="25"/>
                  </a:cubicBezTo>
                  <a:close/>
                  <a:moveTo>
                    <a:pt x="33" y="230"/>
                  </a:moveTo>
                  <a:cubicBezTo>
                    <a:pt x="32" y="230"/>
                    <a:pt x="32" y="230"/>
                    <a:pt x="32" y="230"/>
                  </a:cubicBezTo>
                  <a:cubicBezTo>
                    <a:pt x="32" y="231"/>
                    <a:pt x="32" y="233"/>
                    <a:pt x="33" y="234"/>
                  </a:cubicBezTo>
                  <a:cubicBezTo>
                    <a:pt x="33" y="233"/>
                    <a:pt x="34" y="233"/>
                    <a:pt x="33" y="233"/>
                  </a:cubicBezTo>
                  <a:cubicBezTo>
                    <a:pt x="33" y="232"/>
                    <a:pt x="33" y="231"/>
                    <a:pt x="33" y="230"/>
                  </a:cubicBezTo>
                  <a:close/>
                  <a:moveTo>
                    <a:pt x="141" y="264"/>
                  </a:moveTo>
                  <a:cubicBezTo>
                    <a:pt x="142" y="264"/>
                    <a:pt x="142" y="264"/>
                    <a:pt x="142" y="263"/>
                  </a:cubicBezTo>
                  <a:cubicBezTo>
                    <a:pt x="143" y="262"/>
                    <a:pt x="143" y="261"/>
                    <a:pt x="142" y="261"/>
                  </a:cubicBezTo>
                  <a:cubicBezTo>
                    <a:pt x="142" y="262"/>
                    <a:pt x="141" y="263"/>
                    <a:pt x="141" y="264"/>
                  </a:cubicBezTo>
                  <a:close/>
                  <a:moveTo>
                    <a:pt x="42" y="117"/>
                  </a:moveTo>
                  <a:cubicBezTo>
                    <a:pt x="41" y="118"/>
                    <a:pt x="41" y="119"/>
                    <a:pt x="42" y="120"/>
                  </a:cubicBezTo>
                  <a:cubicBezTo>
                    <a:pt x="42" y="120"/>
                    <a:pt x="43" y="120"/>
                    <a:pt x="43" y="119"/>
                  </a:cubicBezTo>
                  <a:cubicBezTo>
                    <a:pt x="43" y="118"/>
                    <a:pt x="42" y="118"/>
                    <a:pt x="42" y="117"/>
                  </a:cubicBezTo>
                  <a:close/>
                  <a:moveTo>
                    <a:pt x="22" y="177"/>
                  </a:moveTo>
                  <a:cubicBezTo>
                    <a:pt x="22" y="176"/>
                    <a:pt x="22" y="176"/>
                    <a:pt x="22" y="176"/>
                  </a:cubicBezTo>
                  <a:cubicBezTo>
                    <a:pt x="22" y="175"/>
                    <a:pt x="22" y="174"/>
                    <a:pt x="21" y="173"/>
                  </a:cubicBezTo>
                  <a:cubicBezTo>
                    <a:pt x="21" y="174"/>
                    <a:pt x="21" y="176"/>
                    <a:pt x="22" y="177"/>
                  </a:cubicBezTo>
                  <a:close/>
                  <a:moveTo>
                    <a:pt x="88" y="12"/>
                  </a:moveTo>
                  <a:cubicBezTo>
                    <a:pt x="90" y="12"/>
                    <a:pt x="91" y="12"/>
                    <a:pt x="93" y="11"/>
                  </a:cubicBezTo>
                  <a:cubicBezTo>
                    <a:pt x="91" y="11"/>
                    <a:pt x="90" y="11"/>
                    <a:pt x="88" y="12"/>
                  </a:cubicBezTo>
                  <a:close/>
                  <a:moveTo>
                    <a:pt x="118" y="43"/>
                  </a:moveTo>
                  <a:cubicBezTo>
                    <a:pt x="119" y="44"/>
                    <a:pt x="120" y="44"/>
                    <a:pt x="120" y="45"/>
                  </a:cubicBezTo>
                  <a:cubicBezTo>
                    <a:pt x="120" y="44"/>
                    <a:pt x="120" y="44"/>
                    <a:pt x="120" y="43"/>
                  </a:cubicBezTo>
                  <a:cubicBezTo>
                    <a:pt x="120" y="43"/>
                    <a:pt x="119" y="43"/>
                    <a:pt x="118" y="43"/>
                  </a:cubicBezTo>
                  <a:close/>
                  <a:moveTo>
                    <a:pt x="30" y="60"/>
                  </a:moveTo>
                  <a:cubicBezTo>
                    <a:pt x="30" y="61"/>
                    <a:pt x="28" y="65"/>
                    <a:pt x="28" y="66"/>
                  </a:cubicBezTo>
                  <a:cubicBezTo>
                    <a:pt x="29" y="64"/>
                    <a:pt x="30" y="62"/>
                    <a:pt x="30" y="60"/>
                  </a:cubicBezTo>
                  <a:close/>
                  <a:moveTo>
                    <a:pt x="143" y="174"/>
                  </a:moveTo>
                  <a:cubicBezTo>
                    <a:pt x="142" y="175"/>
                    <a:pt x="142" y="176"/>
                    <a:pt x="141" y="177"/>
                  </a:cubicBezTo>
                  <a:cubicBezTo>
                    <a:pt x="143" y="176"/>
                    <a:pt x="143" y="176"/>
                    <a:pt x="143" y="174"/>
                  </a:cubicBezTo>
                  <a:close/>
                  <a:moveTo>
                    <a:pt x="83" y="269"/>
                  </a:moveTo>
                  <a:cubicBezTo>
                    <a:pt x="84" y="270"/>
                    <a:pt x="86" y="271"/>
                    <a:pt x="87" y="271"/>
                  </a:cubicBezTo>
                  <a:cubicBezTo>
                    <a:pt x="86" y="270"/>
                    <a:pt x="85" y="270"/>
                    <a:pt x="83" y="269"/>
                  </a:cubicBezTo>
                  <a:close/>
                  <a:moveTo>
                    <a:pt x="12" y="130"/>
                  </a:moveTo>
                  <a:cubicBezTo>
                    <a:pt x="11" y="133"/>
                    <a:pt x="11" y="138"/>
                    <a:pt x="11" y="140"/>
                  </a:cubicBezTo>
                  <a:cubicBezTo>
                    <a:pt x="11" y="137"/>
                    <a:pt x="11" y="133"/>
                    <a:pt x="12" y="130"/>
                  </a:cubicBezTo>
                  <a:close/>
                  <a:moveTo>
                    <a:pt x="94" y="15"/>
                  </a:moveTo>
                  <a:cubicBezTo>
                    <a:pt x="94" y="15"/>
                    <a:pt x="93" y="14"/>
                    <a:pt x="92" y="14"/>
                  </a:cubicBezTo>
                  <a:cubicBezTo>
                    <a:pt x="92" y="14"/>
                    <a:pt x="92" y="14"/>
                    <a:pt x="92" y="15"/>
                  </a:cubicBezTo>
                  <a:cubicBezTo>
                    <a:pt x="92" y="15"/>
                    <a:pt x="93" y="15"/>
                    <a:pt x="94" y="15"/>
                  </a:cubicBezTo>
                  <a:close/>
                  <a:moveTo>
                    <a:pt x="92" y="45"/>
                  </a:moveTo>
                  <a:cubicBezTo>
                    <a:pt x="91" y="44"/>
                    <a:pt x="90" y="44"/>
                    <a:pt x="89" y="46"/>
                  </a:cubicBezTo>
                  <a:cubicBezTo>
                    <a:pt x="90" y="45"/>
                    <a:pt x="91" y="46"/>
                    <a:pt x="92" y="45"/>
                  </a:cubicBezTo>
                  <a:close/>
                  <a:moveTo>
                    <a:pt x="87" y="284"/>
                  </a:moveTo>
                  <a:cubicBezTo>
                    <a:pt x="88" y="284"/>
                    <a:pt x="89" y="284"/>
                    <a:pt x="90" y="284"/>
                  </a:cubicBezTo>
                  <a:cubicBezTo>
                    <a:pt x="90" y="283"/>
                    <a:pt x="90" y="283"/>
                    <a:pt x="89" y="282"/>
                  </a:cubicBezTo>
                  <a:cubicBezTo>
                    <a:pt x="89" y="283"/>
                    <a:pt x="88" y="283"/>
                    <a:pt x="87" y="284"/>
                  </a:cubicBezTo>
                  <a:close/>
                  <a:moveTo>
                    <a:pt x="55" y="227"/>
                  </a:moveTo>
                  <a:cubicBezTo>
                    <a:pt x="55" y="228"/>
                    <a:pt x="56" y="228"/>
                    <a:pt x="56" y="229"/>
                  </a:cubicBezTo>
                  <a:cubicBezTo>
                    <a:pt x="56" y="228"/>
                    <a:pt x="57" y="227"/>
                    <a:pt x="57" y="226"/>
                  </a:cubicBezTo>
                  <a:cubicBezTo>
                    <a:pt x="57" y="226"/>
                    <a:pt x="57" y="226"/>
                    <a:pt x="57" y="226"/>
                  </a:cubicBezTo>
                  <a:cubicBezTo>
                    <a:pt x="56" y="226"/>
                    <a:pt x="56" y="227"/>
                    <a:pt x="55" y="227"/>
                  </a:cubicBezTo>
                  <a:close/>
                  <a:moveTo>
                    <a:pt x="135" y="179"/>
                  </a:moveTo>
                  <a:cubicBezTo>
                    <a:pt x="135" y="178"/>
                    <a:pt x="135" y="175"/>
                    <a:pt x="135" y="174"/>
                  </a:cubicBezTo>
                  <a:cubicBezTo>
                    <a:pt x="134" y="176"/>
                    <a:pt x="134" y="176"/>
                    <a:pt x="135" y="179"/>
                  </a:cubicBezTo>
                  <a:close/>
                  <a:moveTo>
                    <a:pt x="149" y="221"/>
                  </a:moveTo>
                  <a:cubicBezTo>
                    <a:pt x="148" y="223"/>
                    <a:pt x="148" y="224"/>
                    <a:pt x="149" y="224"/>
                  </a:cubicBezTo>
                  <a:cubicBezTo>
                    <a:pt x="149" y="223"/>
                    <a:pt x="149" y="222"/>
                    <a:pt x="149" y="221"/>
                  </a:cubicBezTo>
                  <a:close/>
                  <a:moveTo>
                    <a:pt x="136" y="74"/>
                  </a:moveTo>
                  <a:cubicBezTo>
                    <a:pt x="136" y="73"/>
                    <a:pt x="136" y="72"/>
                    <a:pt x="135" y="71"/>
                  </a:cubicBezTo>
                  <a:cubicBezTo>
                    <a:pt x="135" y="71"/>
                    <a:pt x="135" y="72"/>
                    <a:pt x="135" y="72"/>
                  </a:cubicBezTo>
                  <a:cubicBezTo>
                    <a:pt x="135" y="72"/>
                    <a:pt x="135" y="73"/>
                    <a:pt x="135" y="73"/>
                  </a:cubicBezTo>
                  <a:cubicBezTo>
                    <a:pt x="135" y="74"/>
                    <a:pt x="135" y="74"/>
                    <a:pt x="136" y="74"/>
                  </a:cubicBezTo>
                  <a:close/>
                  <a:moveTo>
                    <a:pt x="34" y="90"/>
                  </a:moveTo>
                  <a:cubicBezTo>
                    <a:pt x="36" y="90"/>
                    <a:pt x="35" y="88"/>
                    <a:pt x="35" y="87"/>
                  </a:cubicBezTo>
                  <a:cubicBezTo>
                    <a:pt x="34" y="88"/>
                    <a:pt x="34" y="89"/>
                    <a:pt x="34" y="90"/>
                  </a:cubicBezTo>
                  <a:close/>
                  <a:moveTo>
                    <a:pt x="53" y="94"/>
                  </a:moveTo>
                  <a:cubicBezTo>
                    <a:pt x="53" y="94"/>
                    <a:pt x="53" y="94"/>
                    <a:pt x="53" y="94"/>
                  </a:cubicBezTo>
                  <a:cubicBezTo>
                    <a:pt x="53" y="93"/>
                    <a:pt x="53" y="92"/>
                    <a:pt x="53" y="92"/>
                  </a:cubicBezTo>
                  <a:cubicBezTo>
                    <a:pt x="53" y="92"/>
                    <a:pt x="53" y="91"/>
                    <a:pt x="53" y="91"/>
                  </a:cubicBezTo>
                  <a:cubicBezTo>
                    <a:pt x="53" y="92"/>
                    <a:pt x="52" y="93"/>
                    <a:pt x="53" y="94"/>
                  </a:cubicBezTo>
                  <a:close/>
                  <a:moveTo>
                    <a:pt x="31" y="129"/>
                  </a:moveTo>
                  <a:cubicBezTo>
                    <a:pt x="33" y="129"/>
                    <a:pt x="34" y="127"/>
                    <a:pt x="34" y="126"/>
                  </a:cubicBezTo>
                  <a:cubicBezTo>
                    <a:pt x="33" y="127"/>
                    <a:pt x="32" y="128"/>
                    <a:pt x="31" y="129"/>
                  </a:cubicBezTo>
                  <a:close/>
                  <a:moveTo>
                    <a:pt x="30" y="238"/>
                  </a:moveTo>
                  <a:cubicBezTo>
                    <a:pt x="31" y="238"/>
                    <a:pt x="31" y="238"/>
                    <a:pt x="31" y="238"/>
                  </a:cubicBezTo>
                  <a:cubicBezTo>
                    <a:pt x="31" y="238"/>
                    <a:pt x="31" y="237"/>
                    <a:pt x="31" y="237"/>
                  </a:cubicBezTo>
                  <a:cubicBezTo>
                    <a:pt x="30" y="236"/>
                    <a:pt x="30" y="235"/>
                    <a:pt x="29" y="234"/>
                  </a:cubicBezTo>
                  <a:cubicBezTo>
                    <a:pt x="29" y="234"/>
                    <a:pt x="29" y="234"/>
                    <a:pt x="29" y="234"/>
                  </a:cubicBezTo>
                  <a:cubicBezTo>
                    <a:pt x="29" y="236"/>
                    <a:pt x="30" y="237"/>
                    <a:pt x="30" y="238"/>
                  </a:cubicBezTo>
                  <a:close/>
                  <a:moveTo>
                    <a:pt x="144" y="265"/>
                  </a:moveTo>
                  <a:cubicBezTo>
                    <a:pt x="146" y="264"/>
                    <a:pt x="146" y="263"/>
                    <a:pt x="147" y="261"/>
                  </a:cubicBezTo>
                  <a:cubicBezTo>
                    <a:pt x="146" y="263"/>
                    <a:pt x="145" y="263"/>
                    <a:pt x="144" y="265"/>
                  </a:cubicBezTo>
                  <a:close/>
                  <a:moveTo>
                    <a:pt x="138" y="143"/>
                  </a:moveTo>
                  <a:cubicBezTo>
                    <a:pt x="138" y="143"/>
                    <a:pt x="138" y="143"/>
                    <a:pt x="138" y="143"/>
                  </a:cubicBezTo>
                  <a:cubicBezTo>
                    <a:pt x="138" y="140"/>
                    <a:pt x="139" y="138"/>
                    <a:pt x="139" y="136"/>
                  </a:cubicBezTo>
                  <a:cubicBezTo>
                    <a:pt x="138" y="138"/>
                    <a:pt x="138" y="140"/>
                    <a:pt x="138" y="143"/>
                  </a:cubicBezTo>
                  <a:close/>
                  <a:moveTo>
                    <a:pt x="27" y="216"/>
                  </a:moveTo>
                  <a:cubicBezTo>
                    <a:pt x="27" y="216"/>
                    <a:pt x="27" y="216"/>
                    <a:pt x="27" y="216"/>
                  </a:cubicBezTo>
                  <a:cubicBezTo>
                    <a:pt x="27" y="215"/>
                    <a:pt x="27" y="214"/>
                    <a:pt x="27" y="213"/>
                  </a:cubicBezTo>
                  <a:cubicBezTo>
                    <a:pt x="26" y="213"/>
                    <a:pt x="26" y="213"/>
                    <a:pt x="25" y="213"/>
                  </a:cubicBezTo>
                  <a:cubicBezTo>
                    <a:pt x="26" y="214"/>
                    <a:pt x="27" y="215"/>
                    <a:pt x="27" y="216"/>
                  </a:cubicBezTo>
                  <a:close/>
                  <a:moveTo>
                    <a:pt x="174" y="80"/>
                  </a:moveTo>
                  <a:cubicBezTo>
                    <a:pt x="174" y="81"/>
                    <a:pt x="175" y="82"/>
                    <a:pt x="175" y="83"/>
                  </a:cubicBezTo>
                  <a:cubicBezTo>
                    <a:pt x="176" y="82"/>
                    <a:pt x="176" y="82"/>
                    <a:pt x="175" y="81"/>
                  </a:cubicBezTo>
                  <a:cubicBezTo>
                    <a:pt x="175" y="81"/>
                    <a:pt x="175" y="80"/>
                    <a:pt x="174" y="80"/>
                  </a:cubicBezTo>
                  <a:close/>
                  <a:moveTo>
                    <a:pt x="25" y="107"/>
                  </a:moveTo>
                  <a:cubicBezTo>
                    <a:pt x="25" y="107"/>
                    <a:pt x="25" y="107"/>
                    <a:pt x="24" y="107"/>
                  </a:cubicBezTo>
                  <a:cubicBezTo>
                    <a:pt x="24" y="107"/>
                    <a:pt x="24" y="108"/>
                    <a:pt x="24" y="108"/>
                  </a:cubicBezTo>
                  <a:cubicBezTo>
                    <a:pt x="23" y="109"/>
                    <a:pt x="23" y="110"/>
                    <a:pt x="24" y="110"/>
                  </a:cubicBezTo>
                  <a:cubicBezTo>
                    <a:pt x="24" y="109"/>
                    <a:pt x="24" y="108"/>
                    <a:pt x="25" y="107"/>
                  </a:cubicBezTo>
                  <a:close/>
                  <a:moveTo>
                    <a:pt x="134" y="84"/>
                  </a:moveTo>
                  <a:cubicBezTo>
                    <a:pt x="134" y="83"/>
                    <a:pt x="134" y="82"/>
                    <a:pt x="134" y="81"/>
                  </a:cubicBezTo>
                  <a:cubicBezTo>
                    <a:pt x="134" y="81"/>
                    <a:pt x="133" y="81"/>
                    <a:pt x="133" y="81"/>
                  </a:cubicBezTo>
                  <a:cubicBezTo>
                    <a:pt x="133" y="82"/>
                    <a:pt x="133" y="83"/>
                    <a:pt x="134" y="84"/>
                  </a:cubicBezTo>
                  <a:close/>
                  <a:moveTo>
                    <a:pt x="32" y="178"/>
                  </a:moveTo>
                  <a:cubicBezTo>
                    <a:pt x="31" y="179"/>
                    <a:pt x="31" y="179"/>
                    <a:pt x="31" y="180"/>
                  </a:cubicBezTo>
                  <a:cubicBezTo>
                    <a:pt x="31" y="180"/>
                    <a:pt x="31" y="181"/>
                    <a:pt x="32" y="182"/>
                  </a:cubicBezTo>
                  <a:cubicBezTo>
                    <a:pt x="32" y="181"/>
                    <a:pt x="32" y="180"/>
                    <a:pt x="32" y="178"/>
                  </a:cubicBezTo>
                  <a:close/>
                  <a:moveTo>
                    <a:pt x="29" y="92"/>
                  </a:moveTo>
                  <a:cubicBezTo>
                    <a:pt x="29" y="92"/>
                    <a:pt x="29" y="92"/>
                    <a:pt x="29" y="91"/>
                  </a:cubicBezTo>
                  <a:cubicBezTo>
                    <a:pt x="29" y="92"/>
                    <a:pt x="28" y="93"/>
                    <a:pt x="27" y="94"/>
                  </a:cubicBezTo>
                  <a:cubicBezTo>
                    <a:pt x="27" y="94"/>
                    <a:pt x="27" y="94"/>
                    <a:pt x="28" y="95"/>
                  </a:cubicBezTo>
                  <a:cubicBezTo>
                    <a:pt x="28" y="94"/>
                    <a:pt x="29" y="93"/>
                    <a:pt x="29" y="92"/>
                  </a:cubicBezTo>
                  <a:close/>
                  <a:moveTo>
                    <a:pt x="151" y="151"/>
                  </a:moveTo>
                  <a:cubicBezTo>
                    <a:pt x="151" y="151"/>
                    <a:pt x="151" y="150"/>
                    <a:pt x="151" y="150"/>
                  </a:cubicBezTo>
                  <a:cubicBezTo>
                    <a:pt x="150" y="151"/>
                    <a:pt x="150" y="151"/>
                    <a:pt x="150" y="151"/>
                  </a:cubicBezTo>
                  <a:cubicBezTo>
                    <a:pt x="150" y="152"/>
                    <a:pt x="150" y="153"/>
                    <a:pt x="150" y="154"/>
                  </a:cubicBezTo>
                  <a:cubicBezTo>
                    <a:pt x="150" y="154"/>
                    <a:pt x="150" y="154"/>
                    <a:pt x="150" y="154"/>
                  </a:cubicBezTo>
                  <a:cubicBezTo>
                    <a:pt x="151" y="153"/>
                    <a:pt x="151" y="152"/>
                    <a:pt x="151" y="151"/>
                  </a:cubicBezTo>
                  <a:close/>
                  <a:moveTo>
                    <a:pt x="36" y="148"/>
                  </a:moveTo>
                  <a:cubicBezTo>
                    <a:pt x="36" y="148"/>
                    <a:pt x="36" y="148"/>
                    <a:pt x="37" y="148"/>
                  </a:cubicBezTo>
                  <a:cubicBezTo>
                    <a:pt x="37" y="148"/>
                    <a:pt x="37" y="147"/>
                    <a:pt x="37" y="147"/>
                  </a:cubicBezTo>
                  <a:cubicBezTo>
                    <a:pt x="37" y="146"/>
                    <a:pt x="37" y="146"/>
                    <a:pt x="37" y="145"/>
                  </a:cubicBezTo>
                  <a:cubicBezTo>
                    <a:pt x="37" y="145"/>
                    <a:pt x="37" y="144"/>
                    <a:pt x="36" y="143"/>
                  </a:cubicBezTo>
                  <a:cubicBezTo>
                    <a:pt x="36" y="145"/>
                    <a:pt x="36" y="147"/>
                    <a:pt x="36" y="148"/>
                  </a:cubicBezTo>
                  <a:close/>
                  <a:moveTo>
                    <a:pt x="98" y="257"/>
                  </a:moveTo>
                  <a:cubicBezTo>
                    <a:pt x="99" y="258"/>
                    <a:pt x="100" y="258"/>
                    <a:pt x="102" y="257"/>
                  </a:cubicBezTo>
                  <a:cubicBezTo>
                    <a:pt x="100" y="257"/>
                    <a:pt x="99" y="257"/>
                    <a:pt x="98" y="257"/>
                  </a:cubicBezTo>
                  <a:close/>
                  <a:moveTo>
                    <a:pt x="38" y="225"/>
                  </a:moveTo>
                  <a:cubicBezTo>
                    <a:pt x="37" y="226"/>
                    <a:pt x="36" y="226"/>
                    <a:pt x="37" y="227"/>
                  </a:cubicBezTo>
                  <a:cubicBezTo>
                    <a:pt x="38" y="226"/>
                    <a:pt x="38" y="226"/>
                    <a:pt x="38" y="225"/>
                  </a:cubicBezTo>
                  <a:close/>
                  <a:moveTo>
                    <a:pt x="78" y="237"/>
                  </a:moveTo>
                  <a:cubicBezTo>
                    <a:pt x="79" y="235"/>
                    <a:pt x="79" y="233"/>
                    <a:pt x="79" y="232"/>
                  </a:cubicBezTo>
                  <a:cubicBezTo>
                    <a:pt x="78" y="233"/>
                    <a:pt x="78" y="235"/>
                    <a:pt x="78" y="237"/>
                  </a:cubicBezTo>
                  <a:close/>
                  <a:moveTo>
                    <a:pt x="162" y="82"/>
                  </a:moveTo>
                  <a:cubicBezTo>
                    <a:pt x="163" y="82"/>
                    <a:pt x="163" y="83"/>
                    <a:pt x="164" y="83"/>
                  </a:cubicBezTo>
                  <a:cubicBezTo>
                    <a:pt x="164" y="83"/>
                    <a:pt x="164" y="83"/>
                    <a:pt x="164" y="83"/>
                  </a:cubicBezTo>
                  <a:cubicBezTo>
                    <a:pt x="164" y="82"/>
                    <a:pt x="164" y="82"/>
                    <a:pt x="164" y="81"/>
                  </a:cubicBezTo>
                  <a:cubicBezTo>
                    <a:pt x="163" y="81"/>
                    <a:pt x="163" y="81"/>
                    <a:pt x="162" y="82"/>
                  </a:cubicBezTo>
                  <a:close/>
                  <a:moveTo>
                    <a:pt x="160" y="161"/>
                  </a:moveTo>
                  <a:cubicBezTo>
                    <a:pt x="160" y="162"/>
                    <a:pt x="159" y="163"/>
                    <a:pt x="159" y="165"/>
                  </a:cubicBezTo>
                  <a:cubicBezTo>
                    <a:pt x="160" y="163"/>
                    <a:pt x="161" y="162"/>
                    <a:pt x="160" y="161"/>
                  </a:cubicBezTo>
                  <a:close/>
                  <a:moveTo>
                    <a:pt x="102" y="41"/>
                  </a:moveTo>
                  <a:cubicBezTo>
                    <a:pt x="101" y="40"/>
                    <a:pt x="101" y="40"/>
                    <a:pt x="101" y="39"/>
                  </a:cubicBezTo>
                  <a:cubicBezTo>
                    <a:pt x="100" y="39"/>
                    <a:pt x="100" y="39"/>
                    <a:pt x="100" y="41"/>
                  </a:cubicBezTo>
                  <a:cubicBezTo>
                    <a:pt x="101" y="41"/>
                    <a:pt x="101" y="41"/>
                    <a:pt x="102" y="41"/>
                  </a:cubicBezTo>
                  <a:close/>
                  <a:moveTo>
                    <a:pt x="79" y="11"/>
                  </a:moveTo>
                  <a:cubicBezTo>
                    <a:pt x="78" y="12"/>
                    <a:pt x="78" y="12"/>
                    <a:pt x="78" y="13"/>
                  </a:cubicBezTo>
                  <a:cubicBezTo>
                    <a:pt x="78" y="13"/>
                    <a:pt x="79" y="13"/>
                    <a:pt x="79" y="13"/>
                  </a:cubicBezTo>
                  <a:cubicBezTo>
                    <a:pt x="79" y="12"/>
                    <a:pt x="79" y="12"/>
                    <a:pt x="79" y="11"/>
                  </a:cubicBezTo>
                  <a:close/>
                  <a:moveTo>
                    <a:pt x="51" y="139"/>
                  </a:moveTo>
                  <a:cubicBezTo>
                    <a:pt x="50" y="140"/>
                    <a:pt x="50" y="140"/>
                    <a:pt x="50" y="142"/>
                  </a:cubicBezTo>
                  <a:cubicBezTo>
                    <a:pt x="51" y="141"/>
                    <a:pt x="51" y="140"/>
                    <a:pt x="51" y="139"/>
                  </a:cubicBezTo>
                  <a:close/>
                  <a:moveTo>
                    <a:pt x="139" y="278"/>
                  </a:moveTo>
                  <a:cubicBezTo>
                    <a:pt x="140" y="277"/>
                    <a:pt x="144" y="275"/>
                    <a:pt x="144" y="274"/>
                  </a:cubicBezTo>
                  <a:cubicBezTo>
                    <a:pt x="142" y="275"/>
                    <a:pt x="141" y="276"/>
                    <a:pt x="139" y="278"/>
                  </a:cubicBezTo>
                  <a:close/>
                  <a:moveTo>
                    <a:pt x="119" y="202"/>
                  </a:moveTo>
                  <a:cubicBezTo>
                    <a:pt x="118" y="203"/>
                    <a:pt x="117" y="204"/>
                    <a:pt x="117" y="205"/>
                  </a:cubicBezTo>
                  <a:cubicBezTo>
                    <a:pt x="118" y="204"/>
                    <a:pt x="119" y="203"/>
                    <a:pt x="119" y="202"/>
                  </a:cubicBezTo>
                  <a:cubicBezTo>
                    <a:pt x="119" y="202"/>
                    <a:pt x="119" y="202"/>
                    <a:pt x="119" y="202"/>
                  </a:cubicBezTo>
                  <a:close/>
                  <a:moveTo>
                    <a:pt x="60" y="183"/>
                  </a:moveTo>
                  <a:cubicBezTo>
                    <a:pt x="60" y="185"/>
                    <a:pt x="61" y="187"/>
                    <a:pt x="61" y="188"/>
                  </a:cubicBezTo>
                  <a:cubicBezTo>
                    <a:pt x="61" y="187"/>
                    <a:pt x="60" y="185"/>
                    <a:pt x="60" y="183"/>
                  </a:cubicBezTo>
                  <a:close/>
                  <a:moveTo>
                    <a:pt x="12" y="89"/>
                  </a:moveTo>
                  <a:cubicBezTo>
                    <a:pt x="12" y="88"/>
                    <a:pt x="13" y="88"/>
                    <a:pt x="13" y="88"/>
                  </a:cubicBezTo>
                  <a:cubicBezTo>
                    <a:pt x="13" y="87"/>
                    <a:pt x="13" y="86"/>
                    <a:pt x="14" y="86"/>
                  </a:cubicBezTo>
                  <a:cubicBezTo>
                    <a:pt x="12" y="86"/>
                    <a:pt x="12" y="87"/>
                    <a:pt x="12" y="89"/>
                  </a:cubicBezTo>
                  <a:close/>
                  <a:moveTo>
                    <a:pt x="15" y="116"/>
                  </a:moveTo>
                  <a:cubicBezTo>
                    <a:pt x="15" y="116"/>
                    <a:pt x="15" y="116"/>
                    <a:pt x="15" y="116"/>
                  </a:cubicBezTo>
                  <a:cubicBezTo>
                    <a:pt x="15" y="117"/>
                    <a:pt x="15" y="119"/>
                    <a:pt x="14" y="120"/>
                  </a:cubicBezTo>
                  <a:cubicBezTo>
                    <a:pt x="15" y="120"/>
                    <a:pt x="15" y="120"/>
                    <a:pt x="15" y="120"/>
                  </a:cubicBezTo>
                  <a:cubicBezTo>
                    <a:pt x="15" y="118"/>
                    <a:pt x="15" y="117"/>
                    <a:pt x="15" y="116"/>
                  </a:cubicBezTo>
                  <a:close/>
                  <a:moveTo>
                    <a:pt x="89" y="209"/>
                  </a:moveTo>
                  <a:cubicBezTo>
                    <a:pt x="88" y="209"/>
                    <a:pt x="88" y="209"/>
                    <a:pt x="87" y="208"/>
                  </a:cubicBezTo>
                  <a:cubicBezTo>
                    <a:pt x="87" y="209"/>
                    <a:pt x="87" y="209"/>
                    <a:pt x="87" y="210"/>
                  </a:cubicBezTo>
                  <a:cubicBezTo>
                    <a:pt x="89" y="210"/>
                    <a:pt x="89" y="210"/>
                    <a:pt x="89" y="209"/>
                  </a:cubicBezTo>
                  <a:close/>
                  <a:moveTo>
                    <a:pt x="46" y="93"/>
                  </a:moveTo>
                  <a:cubicBezTo>
                    <a:pt x="45" y="94"/>
                    <a:pt x="45" y="96"/>
                    <a:pt x="45" y="97"/>
                  </a:cubicBezTo>
                  <a:cubicBezTo>
                    <a:pt x="46" y="96"/>
                    <a:pt x="46" y="95"/>
                    <a:pt x="46" y="93"/>
                  </a:cubicBezTo>
                  <a:close/>
                  <a:moveTo>
                    <a:pt x="74" y="233"/>
                  </a:moveTo>
                  <a:cubicBezTo>
                    <a:pt x="72" y="233"/>
                    <a:pt x="72" y="232"/>
                    <a:pt x="72" y="231"/>
                  </a:cubicBezTo>
                  <a:cubicBezTo>
                    <a:pt x="72" y="231"/>
                    <a:pt x="72" y="231"/>
                    <a:pt x="72" y="231"/>
                  </a:cubicBezTo>
                  <a:cubicBezTo>
                    <a:pt x="72" y="232"/>
                    <a:pt x="72" y="233"/>
                    <a:pt x="72" y="234"/>
                  </a:cubicBezTo>
                  <a:cubicBezTo>
                    <a:pt x="73" y="234"/>
                    <a:pt x="73" y="234"/>
                    <a:pt x="74" y="233"/>
                  </a:cubicBezTo>
                  <a:close/>
                  <a:moveTo>
                    <a:pt x="123" y="195"/>
                  </a:moveTo>
                  <a:cubicBezTo>
                    <a:pt x="122" y="196"/>
                    <a:pt x="122" y="197"/>
                    <a:pt x="122" y="199"/>
                  </a:cubicBezTo>
                  <a:cubicBezTo>
                    <a:pt x="122" y="198"/>
                    <a:pt x="123" y="196"/>
                    <a:pt x="123" y="195"/>
                  </a:cubicBezTo>
                  <a:close/>
                  <a:moveTo>
                    <a:pt x="62" y="276"/>
                  </a:moveTo>
                  <a:cubicBezTo>
                    <a:pt x="61" y="275"/>
                    <a:pt x="61" y="274"/>
                    <a:pt x="60" y="273"/>
                  </a:cubicBezTo>
                  <a:cubicBezTo>
                    <a:pt x="60" y="273"/>
                    <a:pt x="59" y="274"/>
                    <a:pt x="59" y="274"/>
                  </a:cubicBezTo>
                  <a:cubicBezTo>
                    <a:pt x="60" y="274"/>
                    <a:pt x="61" y="275"/>
                    <a:pt x="62" y="276"/>
                  </a:cubicBezTo>
                  <a:close/>
                  <a:moveTo>
                    <a:pt x="130" y="13"/>
                  </a:moveTo>
                  <a:cubicBezTo>
                    <a:pt x="128" y="12"/>
                    <a:pt x="126" y="11"/>
                    <a:pt x="125" y="11"/>
                  </a:cubicBezTo>
                  <a:cubicBezTo>
                    <a:pt x="127" y="12"/>
                    <a:pt x="128" y="13"/>
                    <a:pt x="130" y="13"/>
                  </a:cubicBezTo>
                  <a:close/>
                  <a:moveTo>
                    <a:pt x="58" y="201"/>
                  </a:moveTo>
                  <a:cubicBezTo>
                    <a:pt x="58" y="202"/>
                    <a:pt x="58" y="203"/>
                    <a:pt x="59" y="204"/>
                  </a:cubicBezTo>
                  <a:cubicBezTo>
                    <a:pt x="60" y="203"/>
                    <a:pt x="59" y="202"/>
                    <a:pt x="58" y="201"/>
                  </a:cubicBezTo>
                  <a:close/>
                  <a:moveTo>
                    <a:pt x="144" y="154"/>
                  </a:moveTo>
                  <a:cubicBezTo>
                    <a:pt x="144" y="155"/>
                    <a:pt x="143" y="155"/>
                    <a:pt x="143" y="155"/>
                  </a:cubicBezTo>
                  <a:cubicBezTo>
                    <a:pt x="143" y="156"/>
                    <a:pt x="144" y="158"/>
                    <a:pt x="144" y="159"/>
                  </a:cubicBezTo>
                  <a:cubicBezTo>
                    <a:pt x="144" y="157"/>
                    <a:pt x="144" y="156"/>
                    <a:pt x="144" y="154"/>
                  </a:cubicBezTo>
                  <a:close/>
                  <a:moveTo>
                    <a:pt x="35" y="219"/>
                  </a:moveTo>
                  <a:cubicBezTo>
                    <a:pt x="35" y="219"/>
                    <a:pt x="34" y="219"/>
                    <a:pt x="34" y="219"/>
                  </a:cubicBezTo>
                  <a:cubicBezTo>
                    <a:pt x="34" y="220"/>
                    <a:pt x="34" y="220"/>
                    <a:pt x="34" y="221"/>
                  </a:cubicBezTo>
                  <a:cubicBezTo>
                    <a:pt x="35" y="220"/>
                    <a:pt x="35" y="220"/>
                    <a:pt x="35" y="219"/>
                  </a:cubicBezTo>
                  <a:close/>
                  <a:moveTo>
                    <a:pt x="111" y="207"/>
                  </a:moveTo>
                  <a:cubicBezTo>
                    <a:pt x="111" y="207"/>
                    <a:pt x="111" y="207"/>
                    <a:pt x="110" y="207"/>
                  </a:cubicBezTo>
                  <a:cubicBezTo>
                    <a:pt x="110" y="208"/>
                    <a:pt x="110" y="209"/>
                    <a:pt x="111" y="210"/>
                  </a:cubicBezTo>
                  <a:cubicBezTo>
                    <a:pt x="111" y="209"/>
                    <a:pt x="111" y="208"/>
                    <a:pt x="111" y="207"/>
                  </a:cubicBezTo>
                  <a:close/>
                  <a:moveTo>
                    <a:pt x="51" y="190"/>
                  </a:moveTo>
                  <a:cubicBezTo>
                    <a:pt x="51" y="190"/>
                    <a:pt x="51" y="190"/>
                    <a:pt x="51" y="190"/>
                  </a:cubicBezTo>
                  <a:cubicBezTo>
                    <a:pt x="51" y="191"/>
                    <a:pt x="51" y="192"/>
                    <a:pt x="52" y="194"/>
                  </a:cubicBezTo>
                  <a:cubicBezTo>
                    <a:pt x="52" y="193"/>
                    <a:pt x="52" y="193"/>
                    <a:pt x="52" y="192"/>
                  </a:cubicBezTo>
                  <a:cubicBezTo>
                    <a:pt x="52" y="192"/>
                    <a:pt x="52" y="191"/>
                    <a:pt x="51" y="190"/>
                  </a:cubicBezTo>
                  <a:close/>
                  <a:moveTo>
                    <a:pt x="33" y="101"/>
                  </a:moveTo>
                  <a:cubicBezTo>
                    <a:pt x="32" y="102"/>
                    <a:pt x="32" y="103"/>
                    <a:pt x="33" y="104"/>
                  </a:cubicBezTo>
                  <a:cubicBezTo>
                    <a:pt x="33" y="104"/>
                    <a:pt x="33" y="103"/>
                    <a:pt x="33" y="102"/>
                  </a:cubicBezTo>
                  <a:cubicBezTo>
                    <a:pt x="33" y="102"/>
                    <a:pt x="33" y="102"/>
                    <a:pt x="33" y="101"/>
                  </a:cubicBezTo>
                  <a:close/>
                  <a:moveTo>
                    <a:pt x="162" y="117"/>
                  </a:moveTo>
                  <a:cubicBezTo>
                    <a:pt x="161" y="118"/>
                    <a:pt x="160" y="119"/>
                    <a:pt x="161" y="119"/>
                  </a:cubicBezTo>
                  <a:cubicBezTo>
                    <a:pt x="161" y="119"/>
                    <a:pt x="162" y="118"/>
                    <a:pt x="162" y="117"/>
                  </a:cubicBezTo>
                  <a:close/>
                  <a:moveTo>
                    <a:pt x="70" y="248"/>
                  </a:moveTo>
                  <a:cubicBezTo>
                    <a:pt x="69" y="247"/>
                    <a:pt x="69" y="245"/>
                    <a:pt x="68" y="244"/>
                  </a:cubicBezTo>
                  <a:cubicBezTo>
                    <a:pt x="68" y="244"/>
                    <a:pt x="68" y="244"/>
                    <a:pt x="67" y="244"/>
                  </a:cubicBezTo>
                  <a:cubicBezTo>
                    <a:pt x="68" y="245"/>
                    <a:pt x="69" y="248"/>
                    <a:pt x="70" y="248"/>
                  </a:cubicBezTo>
                  <a:close/>
                  <a:moveTo>
                    <a:pt x="129" y="80"/>
                  </a:moveTo>
                  <a:cubicBezTo>
                    <a:pt x="129" y="80"/>
                    <a:pt x="129" y="80"/>
                    <a:pt x="129" y="80"/>
                  </a:cubicBezTo>
                  <a:cubicBezTo>
                    <a:pt x="130" y="80"/>
                    <a:pt x="130" y="79"/>
                    <a:pt x="130" y="78"/>
                  </a:cubicBezTo>
                  <a:cubicBezTo>
                    <a:pt x="130" y="78"/>
                    <a:pt x="130" y="77"/>
                    <a:pt x="129" y="77"/>
                  </a:cubicBezTo>
                  <a:cubicBezTo>
                    <a:pt x="129" y="78"/>
                    <a:pt x="129" y="79"/>
                    <a:pt x="129" y="80"/>
                  </a:cubicBezTo>
                  <a:close/>
                  <a:moveTo>
                    <a:pt x="132" y="210"/>
                  </a:moveTo>
                  <a:cubicBezTo>
                    <a:pt x="132" y="210"/>
                    <a:pt x="131" y="210"/>
                    <a:pt x="132" y="211"/>
                  </a:cubicBezTo>
                  <a:cubicBezTo>
                    <a:pt x="132" y="212"/>
                    <a:pt x="132" y="213"/>
                    <a:pt x="133" y="213"/>
                  </a:cubicBezTo>
                  <a:cubicBezTo>
                    <a:pt x="132" y="212"/>
                    <a:pt x="132" y="211"/>
                    <a:pt x="132" y="210"/>
                  </a:cubicBezTo>
                  <a:close/>
                  <a:moveTo>
                    <a:pt x="59" y="130"/>
                  </a:moveTo>
                  <a:cubicBezTo>
                    <a:pt x="59" y="129"/>
                    <a:pt x="59" y="128"/>
                    <a:pt x="59" y="126"/>
                  </a:cubicBezTo>
                  <a:cubicBezTo>
                    <a:pt x="59" y="128"/>
                    <a:pt x="59" y="129"/>
                    <a:pt x="59" y="130"/>
                  </a:cubicBezTo>
                  <a:close/>
                  <a:moveTo>
                    <a:pt x="73" y="52"/>
                  </a:moveTo>
                  <a:cubicBezTo>
                    <a:pt x="73" y="52"/>
                    <a:pt x="73" y="52"/>
                    <a:pt x="73" y="52"/>
                  </a:cubicBezTo>
                  <a:cubicBezTo>
                    <a:pt x="74" y="51"/>
                    <a:pt x="75" y="50"/>
                    <a:pt x="76" y="49"/>
                  </a:cubicBezTo>
                  <a:cubicBezTo>
                    <a:pt x="75" y="49"/>
                    <a:pt x="75" y="49"/>
                    <a:pt x="75" y="49"/>
                  </a:cubicBezTo>
                  <a:cubicBezTo>
                    <a:pt x="74" y="50"/>
                    <a:pt x="73" y="51"/>
                    <a:pt x="73" y="52"/>
                  </a:cubicBezTo>
                  <a:close/>
                  <a:moveTo>
                    <a:pt x="59" y="50"/>
                  </a:moveTo>
                  <a:cubicBezTo>
                    <a:pt x="59" y="49"/>
                    <a:pt x="60" y="48"/>
                    <a:pt x="61" y="47"/>
                  </a:cubicBezTo>
                  <a:cubicBezTo>
                    <a:pt x="59" y="48"/>
                    <a:pt x="58" y="49"/>
                    <a:pt x="59" y="50"/>
                  </a:cubicBezTo>
                  <a:close/>
                  <a:moveTo>
                    <a:pt x="28" y="52"/>
                  </a:moveTo>
                  <a:cubicBezTo>
                    <a:pt x="27" y="53"/>
                    <a:pt x="26" y="55"/>
                    <a:pt x="26" y="56"/>
                  </a:cubicBezTo>
                  <a:cubicBezTo>
                    <a:pt x="27" y="55"/>
                    <a:pt x="27" y="53"/>
                    <a:pt x="28" y="52"/>
                  </a:cubicBezTo>
                  <a:close/>
                  <a:moveTo>
                    <a:pt x="67" y="284"/>
                  </a:moveTo>
                  <a:cubicBezTo>
                    <a:pt x="67" y="282"/>
                    <a:pt x="66" y="282"/>
                    <a:pt x="65" y="282"/>
                  </a:cubicBezTo>
                  <a:cubicBezTo>
                    <a:pt x="65" y="282"/>
                    <a:pt x="66" y="283"/>
                    <a:pt x="67" y="284"/>
                  </a:cubicBezTo>
                  <a:close/>
                  <a:moveTo>
                    <a:pt x="58" y="250"/>
                  </a:moveTo>
                  <a:cubicBezTo>
                    <a:pt x="58" y="249"/>
                    <a:pt x="58" y="248"/>
                    <a:pt x="58" y="247"/>
                  </a:cubicBezTo>
                  <a:cubicBezTo>
                    <a:pt x="57" y="248"/>
                    <a:pt x="57" y="248"/>
                    <a:pt x="58" y="250"/>
                  </a:cubicBezTo>
                  <a:close/>
                  <a:moveTo>
                    <a:pt x="37" y="130"/>
                  </a:moveTo>
                  <a:cubicBezTo>
                    <a:pt x="36" y="131"/>
                    <a:pt x="36" y="131"/>
                    <a:pt x="36" y="132"/>
                  </a:cubicBezTo>
                  <a:cubicBezTo>
                    <a:pt x="37" y="132"/>
                    <a:pt x="37" y="132"/>
                    <a:pt x="37" y="130"/>
                  </a:cubicBezTo>
                  <a:close/>
                  <a:moveTo>
                    <a:pt x="143" y="189"/>
                  </a:moveTo>
                  <a:cubicBezTo>
                    <a:pt x="142" y="190"/>
                    <a:pt x="141" y="190"/>
                    <a:pt x="141" y="191"/>
                  </a:cubicBezTo>
                  <a:cubicBezTo>
                    <a:pt x="142" y="191"/>
                    <a:pt x="142" y="191"/>
                    <a:pt x="142" y="191"/>
                  </a:cubicBezTo>
                  <a:cubicBezTo>
                    <a:pt x="142" y="190"/>
                    <a:pt x="143" y="190"/>
                    <a:pt x="143" y="189"/>
                  </a:cubicBezTo>
                  <a:close/>
                  <a:moveTo>
                    <a:pt x="79" y="37"/>
                  </a:moveTo>
                  <a:cubicBezTo>
                    <a:pt x="79" y="37"/>
                    <a:pt x="79" y="37"/>
                    <a:pt x="79" y="37"/>
                  </a:cubicBezTo>
                  <a:cubicBezTo>
                    <a:pt x="80" y="36"/>
                    <a:pt x="80" y="36"/>
                    <a:pt x="81" y="36"/>
                  </a:cubicBezTo>
                  <a:cubicBezTo>
                    <a:pt x="81" y="35"/>
                    <a:pt x="81" y="35"/>
                    <a:pt x="81" y="34"/>
                  </a:cubicBezTo>
                  <a:cubicBezTo>
                    <a:pt x="80" y="35"/>
                    <a:pt x="80" y="36"/>
                    <a:pt x="79" y="37"/>
                  </a:cubicBezTo>
                  <a:close/>
                  <a:moveTo>
                    <a:pt x="63" y="195"/>
                  </a:moveTo>
                  <a:cubicBezTo>
                    <a:pt x="63" y="196"/>
                    <a:pt x="64" y="198"/>
                    <a:pt x="64" y="199"/>
                  </a:cubicBezTo>
                  <a:cubicBezTo>
                    <a:pt x="64" y="198"/>
                    <a:pt x="64" y="196"/>
                    <a:pt x="63" y="195"/>
                  </a:cubicBezTo>
                  <a:close/>
                  <a:moveTo>
                    <a:pt x="117" y="46"/>
                  </a:moveTo>
                  <a:cubicBezTo>
                    <a:pt x="117" y="47"/>
                    <a:pt x="117" y="48"/>
                    <a:pt x="119" y="47"/>
                  </a:cubicBezTo>
                  <a:cubicBezTo>
                    <a:pt x="118" y="47"/>
                    <a:pt x="117" y="46"/>
                    <a:pt x="117" y="46"/>
                  </a:cubicBezTo>
                  <a:close/>
                  <a:moveTo>
                    <a:pt x="109" y="202"/>
                  </a:moveTo>
                  <a:cubicBezTo>
                    <a:pt x="109" y="202"/>
                    <a:pt x="110" y="203"/>
                    <a:pt x="110" y="203"/>
                  </a:cubicBezTo>
                  <a:cubicBezTo>
                    <a:pt x="110" y="203"/>
                    <a:pt x="110" y="203"/>
                    <a:pt x="110" y="203"/>
                  </a:cubicBezTo>
                  <a:cubicBezTo>
                    <a:pt x="110" y="202"/>
                    <a:pt x="110" y="202"/>
                    <a:pt x="110" y="201"/>
                  </a:cubicBezTo>
                  <a:cubicBezTo>
                    <a:pt x="110" y="201"/>
                    <a:pt x="109" y="202"/>
                    <a:pt x="109" y="202"/>
                  </a:cubicBezTo>
                  <a:close/>
                  <a:moveTo>
                    <a:pt x="126" y="243"/>
                  </a:moveTo>
                  <a:cubicBezTo>
                    <a:pt x="127" y="243"/>
                    <a:pt x="127" y="243"/>
                    <a:pt x="127" y="243"/>
                  </a:cubicBezTo>
                  <a:cubicBezTo>
                    <a:pt x="127" y="243"/>
                    <a:pt x="127" y="243"/>
                    <a:pt x="127" y="242"/>
                  </a:cubicBezTo>
                  <a:cubicBezTo>
                    <a:pt x="128" y="242"/>
                    <a:pt x="128" y="242"/>
                    <a:pt x="128" y="240"/>
                  </a:cubicBezTo>
                  <a:cubicBezTo>
                    <a:pt x="127" y="241"/>
                    <a:pt x="127" y="242"/>
                    <a:pt x="126" y="243"/>
                  </a:cubicBezTo>
                  <a:close/>
                  <a:moveTo>
                    <a:pt x="131" y="25"/>
                  </a:moveTo>
                  <a:cubicBezTo>
                    <a:pt x="131" y="24"/>
                    <a:pt x="130" y="23"/>
                    <a:pt x="130" y="22"/>
                  </a:cubicBezTo>
                  <a:cubicBezTo>
                    <a:pt x="129" y="22"/>
                    <a:pt x="129" y="23"/>
                    <a:pt x="129" y="23"/>
                  </a:cubicBezTo>
                  <a:cubicBezTo>
                    <a:pt x="130" y="23"/>
                    <a:pt x="130" y="24"/>
                    <a:pt x="131" y="24"/>
                  </a:cubicBezTo>
                  <a:cubicBezTo>
                    <a:pt x="131" y="25"/>
                    <a:pt x="131" y="25"/>
                    <a:pt x="131" y="25"/>
                  </a:cubicBezTo>
                  <a:close/>
                  <a:moveTo>
                    <a:pt x="56" y="140"/>
                  </a:moveTo>
                  <a:cubicBezTo>
                    <a:pt x="56" y="139"/>
                    <a:pt x="57" y="138"/>
                    <a:pt x="56" y="138"/>
                  </a:cubicBezTo>
                  <a:cubicBezTo>
                    <a:pt x="55" y="139"/>
                    <a:pt x="55" y="139"/>
                    <a:pt x="56" y="140"/>
                  </a:cubicBezTo>
                  <a:close/>
                  <a:moveTo>
                    <a:pt x="142" y="223"/>
                  </a:moveTo>
                  <a:cubicBezTo>
                    <a:pt x="142" y="223"/>
                    <a:pt x="142" y="223"/>
                    <a:pt x="142" y="223"/>
                  </a:cubicBezTo>
                  <a:cubicBezTo>
                    <a:pt x="142" y="223"/>
                    <a:pt x="143" y="222"/>
                    <a:pt x="143" y="222"/>
                  </a:cubicBezTo>
                  <a:cubicBezTo>
                    <a:pt x="143" y="221"/>
                    <a:pt x="143" y="221"/>
                    <a:pt x="143" y="220"/>
                  </a:cubicBezTo>
                  <a:cubicBezTo>
                    <a:pt x="143" y="221"/>
                    <a:pt x="142" y="222"/>
                    <a:pt x="142" y="223"/>
                  </a:cubicBezTo>
                  <a:close/>
                  <a:moveTo>
                    <a:pt x="146" y="38"/>
                  </a:moveTo>
                  <a:cubicBezTo>
                    <a:pt x="146" y="39"/>
                    <a:pt x="146" y="40"/>
                    <a:pt x="147" y="40"/>
                  </a:cubicBezTo>
                  <a:cubicBezTo>
                    <a:pt x="147" y="39"/>
                    <a:pt x="147" y="39"/>
                    <a:pt x="146" y="38"/>
                  </a:cubicBezTo>
                  <a:close/>
                  <a:moveTo>
                    <a:pt x="76" y="214"/>
                  </a:moveTo>
                  <a:cubicBezTo>
                    <a:pt x="77" y="213"/>
                    <a:pt x="77" y="213"/>
                    <a:pt x="78" y="213"/>
                  </a:cubicBezTo>
                  <a:cubicBezTo>
                    <a:pt x="78" y="213"/>
                    <a:pt x="78" y="212"/>
                    <a:pt x="78" y="212"/>
                  </a:cubicBezTo>
                  <a:cubicBezTo>
                    <a:pt x="77" y="212"/>
                    <a:pt x="77" y="212"/>
                    <a:pt x="76" y="214"/>
                  </a:cubicBezTo>
                  <a:close/>
                  <a:moveTo>
                    <a:pt x="150" y="208"/>
                  </a:moveTo>
                  <a:cubicBezTo>
                    <a:pt x="150" y="209"/>
                    <a:pt x="150" y="210"/>
                    <a:pt x="150" y="211"/>
                  </a:cubicBezTo>
                  <a:cubicBezTo>
                    <a:pt x="150" y="210"/>
                    <a:pt x="150" y="209"/>
                    <a:pt x="150" y="209"/>
                  </a:cubicBezTo>
                  <a:cubicBezTo>
                    <a:pt x="150" y="208"/>
                    <a:pt x="150" y="208"/>
                    <a:pt x="150" y="208"/>
                  </a:cubicBezTo>
                  <a:close/>
                  <a:moveTo>
                    <a:pt x="162" y="98"/>
                  </a:moveTo>
                  <a:cubicBezTo>
                    <a:pt x="162" y="98"/>
                    <a:pt x="162" y="98"/>
                    <a:pt x="162" y="98"/>
                  </a:cubicBezTo>
                  <a:cubicBezTo>
                    <a:pt x="163" y="98"/>
                    <a:pt x="163" y="98"/>
                    <a:pt x="164" y="98"/>
                  </a:cubicBezTo>
                  <a:cubicBezTo>
                    <a:pt x="163" y="98"/>
                    <a:pt x="163" y="97"/>
                    <a:pt x="163" y="97"/>
                  </a:cubicBezTo>
                  <a:cubicBezTo>
                    <a:pt x="162" y="97"/>
                    <a:pt x="162" y="98"/>
                    <a:pt x="162" y="98"/>
                  </a:cubicBezTo>
                  <a:close/>
                  <a:moveTo>
                    <a:pt x="160" y="91"/>
                  </a:moveTo>
                  <a:cubicBezTo>
                    <a:pt x="160" y="93"/>
                    <a:pt x="160" y="93"/>
                    <a:pt x="161" y="95"/>
                  </a:cubicBezTo>
                  <a:cubicBezTo>
                    <a:pt x="161" y="94"/>
                    <a:pt x="161" y="93"/>
                    <a:pt x="160" y="91"/>
                  </a:cubicBezTo>
                  <a:close/>
                  <a:moveTo>
                    <a:pt x="120" y="204"/>
                  </a:moveTo>
                  <a:cubicBezTo>
                    <a:pt x="120" y="205"/>
                    <a:pt x="119" y="205"/>
                    <a:pt x="119" y="206"/>
                  </a:cubicBezTo>
                  <a:cubicBezTo>
                    <a:pt x="119" y="206"/>
                    <a:pt x="120" y="206"/>
                    <a:pt x="121" y="206"/>
                  </a:cubicBezTo>
                  <a:cubicBezTo>
                    <a:pt x="120" y="205"/>
                    <a:pt x="120" y="205"/>
                    <a:pt x="120" y="204"/>
                  </a:cubicBezTo>
                  <a:close/>
                  <a:moveTo>
                    <a:pt x="158" y="69"/>
                  </a:moveTo>
                  <a:cubicBezTo>
                    <a:pt x="158" y="69"/>
                    <a:pt x="158" y="69"/>
                    <a:pt x="158" y="69"/>
                  </a:cubicBezTo>
                  <a:cubicBezTo>
                    <a:pt x="158" y="68"/>
                    <a:pt x="158" y="67"/>
                    <a:pt x="158" y="66"/>
                  </a:cubicBezTo>
                  <a:cubicBezTo>
                    <a:pt x="157" y="67"/>
                    <a:pt x="157" y="67"/>
                    <a:pt x="157" y="67"/>
                  </a:cubicBezTo>
                  <a:cubicBezTo>
                    <a:pt x="157" y="68"/>
                    <a:pt x="157" y="69"/>
                    <a:pt x="158" y="69"/>
                  </a:cubicBezTo>
                  <a:close/>
                  <a:moveTo>
                    <a:pt x="47" y="240"/>
                  </a:moveTo>
                  <a:cubicBezTo>
                    <a:pt x="47" y="238"/>
                    <a:pt x="47" y="237"/>
                    <a:pt x="46" y="236"/>
                  </a:cubicBezTo>
                  <a:cubicBezTo>
                    <a:pt x="46" y="237"/>
                    <a:pt x="46" y="239"/>
                    <a:pt x="47" y="240"/>
                  </a:cubicBezTo>
                  <a:close/>
                  <a:moveTo>
                    <a:pt x="125" y="256"/>
                  </a:moveTo>
                  <a:cubicBezTo>
                    <a:pt x="124" y="256"/>
                    <a:pt x="124" y="256"/>
                    <a:pt x="124" y="255"/>
                  </a:cubicBezTo>
                  <a:cubicBezTo>
                    <a:pt x="124" y="256"/>
                    <a:pt x="124" y="257"/>
                    <a:pt x="124" y="257"/>
                  </a:cubicBezTo>
                  <a:cubicBezTo>
                    <a:pt x="124" y="257"/>
                    <a:pt x="124" y="257"/>
                    <a:pt x="125" y="256"/>
                  </a:cubicBezTo>
                  <a:close/>
                  <a:moveTo>
                    <a:pt x="125" y="174"/>
                  </a:moveTo>
                  <a:cubicBezTo>
                    <a:pt x="124" y="176"/>
                    <a:pt x="123" y="177"/>
                    <a:pt x="123" y="179"/>
                  </a:cubicBezTo>
                  <a:cubicBezTo>
                    <a:pt x="124" y="178"/>
                    <a:pt x="124" y="176"/>
                    <a:pt x="125" y="174"/>
                  </a:cubicBezTo>
                  <a:close/>
                  <a:moveTo>
                    <a:pt x="116" y="267"/>
                  </a:moveTo>
                  <a:cubicBezTo>
                    <a:pt x="117" y="267"/>
                    <a:pt x="117" y="266"/>
                    <a:pt x="118" y="265"/>
                  </a:cubicBezTo>
                  <a:cubicBezTo>
                    <a:pt x="117" y="265"/>
                    <a:pt x="117" y="266"/>
                    <a:pt x="116" y="266"/>
                  </a:cubicBezTo>
                  <a:cubicBezTo>
                    <a:pt x="116" y="266"/>
                    <a:pt x="116" y="266"/>
                    <a:pt x="116" y="267"/>
                  </a:cubicBezTo>
                  <a:close/>
                  <a:moveTo>
                    <a:pt x="58" y="166"/>
                  </a:moveTo>
                  <a:cubicBezTo>
                    <a:pt x="59" y="166"/>
                    <a:pt x="59" y="166"/>
                    <a:pt x="59" y="166"/>
                  </a:cubicBezTo>
                  <a:cubicBezTo>
                    <a:pt x="59" y="165"/>
                    <a:pt x="58" y="164"/>
                    <a:pt x="58" y="162"/>
                  </a:cubicBezTo>
                  <a:cubicBezTo>
                    <a:pt x="58" y="164"/>
                    <a:pt x="58" y="165"/>
                    <a:pt x="58" y="166"/>
                  </a:cubicBezTo>
                  <a:close/>
                  <a:moveTo>
                    <a:pt x="44" y="75"/>
                  </a:moveTo>
                  <a:cubicBezTo>
                    <a:pt x="45" y="75"/>
                    <a:pt x="45" y="74"/>
                    <a:pt x="45" y="73"/>
                  </a:cubicBezTo>
                  <a:cubicBezTo>
                    <a:pt x="44" y="74"/>
                    <a:pt x="44" y="74"/>
                    <a:pt x="44" y="75"/>
                  </a:cubicBezTo>
                  <a:close/>
                  <a:moveTo>
                    <a:pt x="171" y="81"/>
                  </a:moveTo>
                  <a:cubicBezTo>
                    <a:pt x="171" y="81"/>
                    <a:pt x="171" y="81"/>
                    <a:pt x="171" y="81"/>
                  </a:cubicBezTo>
                  <a:cubicBezTo>
                    <a:pt x="171" y="82"/>
                    <a:pt x="170" y="83"/>
                    <a:pt x="169" y="85"/>
                  </a:cubicBezTo>
                  <a:cubicBezTo>
                    <a:pt x="169" y="85"/>
                    <a:pt x="170" y="85"/>
                    <a:pt x="170" y="85"/>
                  </a:cubicBezTo>
                  <a:cubicBezTo>
                    <a:pt x="170" y="83"/>
                    <a:pt x="171" y="82"/>
                    <a:pt x="171" y="81"/>
                  </a:cubicBezTo>
                  <a:close/>
                  <a:moveTo>
                    <a:pt x="129" y="246"/>
                  </a:moveTo>
                  <a:cubicBezTo>
                    <a:pt x="128" y="247"/>
                    <a:pt x="128" y="247"/>
                    <a:pt x="129" y="248"/>
                  </a:cubicBezTo>
                  <a:cubicBezTo>
                    <a:pt x="129" y="247"/>
                    <a:pt x="129" y="246"/>
                    <a:pt x="129" y="246"/>
                  </a:cubicBezTo>
                  <a:close/>
                  <a:moveTo>
                    <a:pt x="85" y="45"/>
                  </a:moveTo>
                  <a:cubicBezTo>
                    <a:pt x="85" y="45"/>
                    <a:pt x="85" y="45"/>
                    <a:pt x="85" y="45"/>
                  </a:cubicBezTo>
                  <a:cubicBezTo>
                    <a:pt x="86" y="45"/>
                    <a:pt x="87" y="44"/>
                    <a:pt x="87" y="44"/>
                  </a:cubicBezTo>
                  <a:cubicBezTo>
                    <a:pt x="87" y="44"/>
                    <a:pt x="87" y="43"/>
                    <a:pt x="87" y="43"/>
                  </a:cubicBezTo>
                  <a:cubicBezTo>
                    <a:pt x="86" y="44"/>
                    <a:pt x="85" y="45"/>
                    <a:pt x="85" y="45"/>
                  </a:cubicBezTo>
                  <a:close/>
                  <a:moveTo>
                    <a:pt x="57" y="78"/>
                  </a:moveTo>
                  <a:cubicBezTo>
                    <a:pt x="57" y="78"/>
                    <a:pt x="57" y="78"/>
                    <a:pt x="57" y="78"/>
                  </a:cubicBezTo>
                  <a:cubicBezTo>
                    <a:pt x="57" y="77"/>
                    <a:pt x="57" y="75"/>
                    <a:pt x="57" y="74"/>
                  </a:cubicBezTo>
                  <a:cubicBezTo>
                    <a:pt x="57" y="75"/>
                    <a:pt x="57" y="76"/>
                    <a:pt x="57" y="77"/>
                  </a:cubicBezTo>
                  <a:cubicBezTo>
                    <a:pt x="57" y="77"/>
                    <a:pt x="57" y="78"/>
                    <a:pt x="57" y="78"/>
                  </a:cubicBezTo>
                  <a:close/>
                  <a:moveTo>
                    <a:pt x="119" y="20"/>
                  </a:moveTo>
                  <a:cubicBezTo>
                    <a:pt x="120" y="19"/>
                    <a:pt x="119" y="18"/>
                    <a:pt x="118" y="18"/>
                  </a:cubicBezTo>
                  <a:cubicBezTo>
                    <a:pt x="118" y="19"/>
                    <a:pt x="119" y="19"/>
                    <a:pt x="119" y="20"/>
                  </a:cubicBezTo>
                  <a:close/>
                  <a:moveTo>
                    <a:pt x="143" y="50"/>
                  </a:moveTo>
                  <a:cubicBezTo>
                    <a:pt x="143" y="48"/>
                    <a:pt x="143" y="48"/>
                    <a:pt x="143" y="47"/>
                  </a:cubicBezTo>
                  <a:cubicBezTo>
                    <a:pt x="143" y="48"/>
                    <a:pt x="143" y="49"/>
                    <a:pt x="143" y="50"/>
                  </a:cubicBezTo>
                  <a:close/>
                  <a:moveTo>
                    <a:pt x="185" y="143"/>
                  </a:moveTo>
                  <a:cubicBezTo>
                    <a:pt x="185" y="143"/>
                    <a:pt x="184" y="145"/>
                    <a:pt x="185" y="146"/>
                  </a:cubicBezTo>
                  <a:cubicBezTo>
                    <a:pt x="185" y="145"/>
                    <a:pt x="185" y="144"/>
                    <a:pt x="185" y="143"/>
                  </a:cubicBezTo>
                  <a:close/>
                  <a:moveTo>
                    <a:pt x="33" y="217"/>
                  </a:moveTo>
                  <a:cubicBezTo>
                    <a:pt x="34" y="217"/>
                    <a:pt x="34" y="217"/>
                    <a:pt x="35" y="217"/>
                  </a:cubicBezTo>
                  <a:cubicBezTo>
                    <a:pt x="35" y="216"/>
                    <a:pt x="35" y="216"/>
                    <a:pt x="34" y="215"/>
                  </a:cubicBezTo>
                  <a:cubicBezTo>
                    <a:pt x="34" y="216"/>
                    <a:pt x="34" y="216"/>
                    <a:pt x="33" y="217"/>
                  </a:cubicBezTo>
                  <a:close/>
                  <a:moveTo>
                    <a:pt x="28" y="127"/>
                  </a:moveTo>
                  <a:cubicBezTo>
                    <a:pt x="28" y="128"/>
                    <a:pt x="28" y="129"/>
                    <a:pt x="28" y="130"/>
                  </a:cubicBezTo>
                  <a:cubicBezTo>
                    <a:pt x="28" y="129"/>
                    <a:pt x="29" y="128"/>
                    <a:pt x="28" y="127"/>
                  </a:cubicBezTo>
                  <a:close/>
                  <a:moveTo>
                    <a:pt x="135" y="158"/>
                  </a:moveTo>
                  <a:cubicBezTo>
                    <a:pt x="135" y="158"/>
                    <a:pt x="136" y="157"/>
                    <a:pt x="136" y="156"/>
                  </a:cubicBezTo>
                  <a:cubicBezTo>
                    <a:pt x="135" y="157"/>
                    <a:pt x="135" y="157"/>
                    <a:pt x="135" y="158"/>
                  </a:cubicBezTo>
                  <a:close/>
                  <a:moveTo>
                    <a:pt x="139" y="212"/>
                  </a:moveTo>
                  <a:cubicBezTo>
                    <a:pt x="138" y="213"/>
                    <a:pt x="138" y="214"/>
                    <a:pt x="139" y="215"/>
                  </a:cubicBezTo>
                  <a:cubicBezTo>
                    <a:pt x="139" y="214"/>
                    <a:pt x="139" y="213"/>
                    <a:pt x="139" y="212"/>
                  </a:cubicBezTo>
                  <a:close/>
                  <a:moveTo>
                    <a:pt x="57" y="261"/>
                  </a:moveTo>
                  <a:cubicBezTo>
                    <a:pt x="57" y="262"/>
                    <a:pt x="57" y="263"/>
                    <a:pt x="59" y="263"/>
                  </a:cubicBezTo>
                  <a:cubicBezTo>
                    <a:pt x="58" y="262"/>
                    <a:pt x="57" y="262"/>
                    <a:pt x="57" y="261"/>
                  </a:cubicBezTo>
                  <a:close/>
                  <a:moveTo>
                    <a:pt x="47" y="48"/>
                  </a:moveTo>
                  <a:cubicBezTo>
                    <a:pt x="46" y="49"/>
                    <a:pt x="46" y="49"/>
                    <a:pt x="46" y="51"/>
                  </a:cubicBezTo>
                  <a:cubicBezTo>
                    <a:pt x="46" y="50"/>
                    <a:pt x="47" y="49"/>
                    <a:pt x="47" y="48"/>
                  </a:cubicBezTo>
                  <a:close/>
                  <a:moveTo>
                    <a:pt x="137" y="44"/>
                  </a:moveTo>
                  <a:cubicBezTo>
                    <a:pt x="137" y="44"/>
                    <a:pt x="137" y="43"/>
                    <a:pt x="137" y="42"/>
                  </a:cubicBezTo>
                  <a:cubicBezTo>
                    <a:pt x="136" y="43"/>
                    <a:pt x="136" y="43"/>
                    <a:pt x="137" y="44"/>
                  </a:cubicBezTo>
                  <a:close/>
                  <a:moveTo>
                    <a:pt x="56" y="85"/>
                  </a:moveTo>
                  <a:cubicBezTo>
                    <a:pt x="56" y="85"/>
                    <a:pt x="56" y="88"/>
                    <a:pt x="56" y="89"/>
                  </a:cubicBezTo>
                  <a:cubicBezTo>
                    <a:pt x="56" y="87"/>
                    <a:pt x="56" y="86"/>
                    <a:pt x="56" y="85"/>
                  </a:cubicBezTo>
                  <a:close/>
                  <a:moveTo>
                    <a:pt x="38" y="229"/>
                  </a:moveTo>
                  <a:cubicBezTo>
                    <a:pt x="39" y="230"/>
                    <a:pt x="39" y="231"/>
                    <a:pt x="40" y="231"/>
                  </a:cubicBezTo>
                  <a:cubicBezTo>
                    <a:pt x="39" y="230"/>
                    <a:pt x="39" y="229"/>
                    <a:pt x="39" y="228"/>
                  </a:cubicBezTo>
                  <a:cubicBezTo>
                    <a:pt x="39" y="229"/>
                    <a:pt x="38" y="229"/>
                    <a:pt x="38" y="229"/>
                  </a:cubicBezTo>
                  <a:close/>
                  <a:moveTo>
                    <a:pt x="43" y="97"/>
                  </a:moveTo>
                  <a:cubicBezTo>
                    <a:pt x="43" y="98"/>
                    <a:pt x="42" y="98"/>
                    <a:pt x="42" y="99"/>
                  </a:cubicBezTo>
                  <a:cubicBezTo>
                    <a:pt x="43" y="99"/>
                    <a:pt x="43" y="99"/>
                    <a:pt x="43" y="97"/>
                  </a:cubicBezTo>
                  <a:close/>
                  <a:moveTo>
                    <a:pt x="154" y="29"/>
                  </a:moveTo>
                  <a:cubicBezTo>
                    <a:pt x="153" y="30"/>
                    <a:pt x="153" y="30"/>
                    <a:pt x="153" y="30"/>
                  </a:cubicBezTo>
                  <a:cubicBezTo>
                    <a:pt x="154" y="30"/>
                    <a:pt x="154" y="30"/>
                    <a:pt x="154" y="31"/>
                  </a:cubicBezTo>
                  <a:cubicBezTo>
                    <a:pt x="155" y="31"/>
                    <a:pt x="155" y="31"/>
                    <a:pt x="155" y="32"/>
                  </a:cubicBezTo>
                  <a:cubicBezTo>
                    <a:pt x="156" y="32"/>
                    <a:pt x="156" y="32"/>
                    <a:pt x="156" y="33"/>
                  </a:cubicBezTo>
                  <a:cubicBezTo>
                    <a:pt x="156" y="33"/>
                    <a:pt x="156" y="33"/>
                    <a:pt x="156" y="33"/>
                  </a:cubicBezTo>
                  <a:cubicBezTo>
                    <a:pt x="155" y="32"/>
                    <a:pt x="155" y="30"/>
                    <a:pt x="154" y="29"/>
                  </a:cubicBezTo>
                  <a:close/>
                  <a:moveTo>
                    <a:pt x="45" y="78"/>
                  </a:moveTo>
                  <a:cubicBezTo>
                    <a:pt x="44" y="78"/>
                    <a:pt x="43" y="78"/>
                    <a:pt x="43" y="79"/>
                  </a:cubicBezTo>
                  <a:cubicBezTo>
                    <a:pt x="44" y="79"/>
                    <a:pt x="45" y="79"/>
                    <a:pt x="45" y="78"/>
                  </a:cubicBezTo>
                  <a:close/>
                  <a:moveTo>
                    <a:pt x="45" y="206"/>
                  </a:moveTo>
                  <a:cubicBezTo>
                    <a:pt x="45" y="205"/>
                    <a:pt x="45" y="204"/>
                    <a:pt x="44" y="203"/>
                  </a:cubicBezTo>
                  <a:cubicBezTo>
                    <a:pt x="44" y="204"/>
                    <a:pt x="45" y="205"/>
                    <a:pt x="45" y="206"/>
                  </a:cubicBezTo>
                  <a:close/>
                  <a:moveTo>
                    <a:pt x="30" y="143"/>
                  </a:moveTo>
                  <a:cubicBezTo>
                    <a:pt x="31" y="143"/>
                    <a:pt x="31" y="142"/>
                    <a:pt x="31" y="141"/>
                  </a:cubicBezTo>
                  <a:cubicBezTo>
                    <a:pt x="30" y="142"/>
                    <a:pt x="30" y="142"/>
                    <a:pt x="30" y="143"/>
                  </a:cubicBezTo>
                  <a:close/>
                  <a:moveTo>
                    <a:pt x="14" y="149"/>
                  </a:moveTo>
                  <a:cubicBezTo>
                    <a:pt x="14" y="149"/>
                    <a:pt x="14" y="149"/>
                    <a:pt x="14" y="149"/>
                  </a:cubicBezTo>
                  <a:cubicBezTo>
                    <a:pt x="14" y="148"/>
                    <a:pt x="14" y="147"/>
                    <a:pt x="14" y="146"/>
                  </a:cubicBezTo>
                  <a:cubicBezTo>
                    <a:pt x="14" y="147"/>
                    <a:pt x="13" y="148"/>
                    <a:pt x="14" y="149"/>
                  </a:cubicBezTo>
                  <a:close/>
                  <a:moveTo>
                    <a:pt x="56" y="152"/>
                  </a:moveTo>
                  <a:cubicBezTo>
                    <a:pt x="55" y="153"/>
                    <a:pt x="54" y="153"/>
                    <a:pt x="55" y="155"/>
                  </a:cubicBezTo>
                  <a:cubicBezTo>
                    <a:pt x="55" y="154"/>
                    <a:pt x="55" y="153"/>
                    <a:pt x="56" y="152"/>
                  </a:cubicBezTo>
                  <a:close/>
                  <a:moveTo>
                    <a:pt x="73" y="259"/>
                  </a:moveTo>
                  <a:cubicBezTo>
                    <a:pt x="73" y="260"/>
                    <a:pt x="73" y="260"/>
                    <a:pt x="73" y="261"/>
                  </a:cubicBezTo>
                  <a:cubicBezTo>
                    <a:pt x="74" y="260"/>
                    <a:pt x="74" y="260"/>
                    <a:pt x="73" y="259"/>
                  </a:cubicBezTo>
                  <a:close/>
                  <a:moveTo>
                    <a:pt x="50" y="200"/>
                  </a:moveTo>
                  <a:cubicBezTo>
                    <a:pt x="50" y="201"/>
                    <a:pt x="50" y="202"/>
                    <a:pt x="51" y="203"/>
                  </a:cubicBezTo>
                  <a:cubicBezTo>
                    <a:pt x="51" y="202"/>
                    <a:pt x="51" y="201"/>
                    <a:pt x="50" y="200"/>
                  </a:cubicBezTo>
                  <a:close/>
                  <a:moveTo>
                    <a:pt x="171" y="129"/>
                  </a:moveTo>
                  <a:cubicBezTo>
                    <a:pt x="170" y="130"/>
                    <a:pt x="170" y="131"/>
                    <a:pt x="170" y="132"/>
                  </a:cubicBezTo>
                  <a:cubicBezTo>
                    <a:pt x="171" y="131"/>
                    <a:pt x="171" y="130"/>
                    <a:pt x="171" y="129"/>
                  </a:cubicBezTo>
                  <a:close/>
                  <a:moveTo>
                    <a:pt x="143" y="107"/>
                  </a:moveTo>
                  <a:cubicBezTo>
                    <a:pt x="143" y="107"/>
                    <a:pt x="143" y="107"/>
                    <a:pt x="143" y="107"/>
                  </a:cubicBezTo>
                  <a:cubicBezTo>
                    <a:pt x="143" y="108"/>
                    <a:pt x="142" y="109"/>
                    <a:pt x="142" y="110"/>
                  </a:cubicBezTo>
                  <a:cubicBezTo>
                    <a:pt x="143" y="109"/>
                    <a:pt x="143" y="108"/>
                    <a:pt x="143" y="107"/>
                  </a:cubicBezTo>
                  <a:close/>
                  <a:moveTo>
                    <a:pt x="99" y="15"/>
                  </a:moveTo>
                  <a:cubicBezTo>
                    <a:pt x="99" y="15"/>
                    <a:pt x="99" y="15"/>
                    <a:pt x="99" y="15"/>
                  </a:cubicBezTo>
                  <a:cubicBezTo>
                    <a:pt x="99" y="15"/>
                    <a:pt x="99" y="15"/>
                    <a:pt x="99" y="15"/>
                  </a:cubicBezTo>
                  <a:cubicBezTo>
                    <a:pt x="98" y="14"/>
                    <a:pt x="98" y="14"/>
                    <a:pt x="97" y="14"/>
                  </a:cubicBezTo>
                  <a:cubicBezTo>
                    <a:pt x="97" y="14"/>
                    <a:pt x="97" y="14"/>
                    <a:pt x="97" y="15"/>
                  </a:cubicBezTo>
                  <a:cubicBezTo>
                    <a:pt x="98" y="15"/>
                    <a:pt x="98" y="15"/>
                    <a:pt x="99" y="15"/>
                  </a:cubicBezTo>
                  <a:close/>
                  <a:moveTo>
                    <a:pt x="90" y="213"/>
                  </a:moveTo>
                  <a:cubicBezTo>
                    <a:pt x="91" y="213"/>
                    <a:pt x="91" y="213"/>
                    <a:pt x="92" y="213"/>
                  </a:cubicBezTo>
                  <a:cubicBezTo>
                    <a:pt x="92" y="212"/>
                    <a:pt x="92" y="212"/>
                    <a:pt x="91" y="212"/>
                  </a:cubicBezTo>
                  <a:cubicBezTo>
                    <a:pt x="90" y="212"/>
                    <a:pt x="90" y="212"/>
                    <a:pt x="90" y="213"/>
                  </a:cubicBezTo>
                  <a:close/>
                  <a:moveTo>
                    <a:pt x="83" y="220"/>
                  </a:moveTo>
                  <a:cubicBezTo>
                    <a:pt x="83" y="220"/>
                    <a:pt x="84" y="219"/>
                    <a:pt x="84" y="218"/>
                  </a:cubicBezTo>
                  <a:cubicBezTo>
                    <a:pt x="82" y="219"/>
                    <a:pt x="82" y="219"/>
                    <a:pt x="83" y="220"/>
                  </a:cubicBezTo>
                  <a:close/>
                  <a:moveTo>
                    <a:pt x="128" y="225"/>
                  </a:moveTo>
                  <a:cubicBezTo>
                    <a:pt x="128" y="226"/>
                    <a:pt x="127" y="227"/>
                    <a:pt x="128" y="228"/>
                  </a:cubicBezTo>
                  <a:cubicBezTo>
                    <a:pt x="128" y="227"/>
                    <a:pt x="128" y="226"/>
                    <a:pt x="128" y="225"/>
                  </a:cubicBezTo>
                  <a:close/>
                  <a:moveTo>
                    <a:pt x="158" y="238"/>
                  </a:moveTo>
                  <a:cubicBezTo>
                    <a:pt x="158" y="238"/>
                    <a:pt x="157" y="238"/>
                    <a:pt x="157" y="238"/>
                  </a:cubicBezTo>
                  <a:cubicBezTo>
                    <a:pt x="157" y="239"/>
                    <a:pt x="158" y="240"/>
                    <a:pt x="158" y="240"/>
                  </a:cubicBezTo>
                  <a:cubicBezTo>
                    <a:pt x="158" y="240"/>
                    <a:pt x="158" y="240"/>
                    <a:pt x="158" y="240"/>
                  </a:cubicBezTo>
                  <a:cubicBezTo>
                    <a:pt x="158" y="240"/>
                    <a:pt x="158" y="239"/>
                    <a:pt x="158" y="238"/>
                  </a:cubicBezTo>
                  <a:close/>
                  <a:moveTo>
                    <a:pt x="108" y="210"/>
                  </a:moveTo>
                  <a:cubicBezTo>
                    <a:pt x="107" y="210"/>
                    <a:pt x="107" y="211"/>
                    <a:pt x="107" y="211"/>
                  </a:cubicBezTo>
                  <a:cubicBezTo>
                    <a:pt x="107" y="211"/>
                    <a:pt x="108" y="211"/>
                    <a:pt x="108" y="211"/>
                  </a:cubicBezTo>
                  <a:cubicBezTo>
                    <a:pt x="108" y="211"/>
                    <a:pt x="108" y="210"/>
                    <a:pt x="108" y="210"/>
                  </a:cubicBezTo>
                  <a:close/>
                  <a:moveTo>
                    <a:pt x="142" y="233"/>
                  </a:moveTo>
                  <a:cubicBezTo>
                    <a:pt x="142" y="232"/>
                    <a:pt x="142" y="231"/>
                    <a:pt x="142" y="230"/>
                  </a:cubicBezTo>
                  <a:cubicBezTo>
                    <a:pt x="142" y="231"/>
                    <a:pt x="142" y="231"/>
                    <a:pt x="142" y="233"/>
                  </a:cubicBezTo>
                  <a:close/>
                  <a:moveTo>
                    <a:pt x="59" y="267"/>
                  </a:moveTo>
                  <a:cubicBezTo>
                    <a:pt x="59" y="268"/>
                    <a:pt x="60" y="269"/>
                    <a:pt x="61" y="269"/>
                  </a:cubicBezTo>
                  <a:cubicBezTo>
                    <a:pt x="60" y="268"/>
                    <a:pt x="60" y="268"/>
                    <a:pt x="59" y="267"/>
                  </a:cubicBezTo>
                  <a:close/>
                  <a:moveTo>
                    <a:pt x="116" y="22"/>
                  </a:moveTo>
                  <a:cubicBezTo>
                    <a:pt x="117" y="22"/>
                    <a:pt x="118" y="23"/>
                    <a:pt x="119" y="23"/>
                  </a:cubicBezTo>
                  <a:cubicBezTo>
                    <a:pt x="118" y="22"/>
                    <a:pt x="117" y="22"/>
                    <a:pt x="116" y="22"/>
                  </a:cubicBezTo>
                  <a:close/>
                  <a:moveTo>
                    <a:pt x="11" y="167"/>
                  </a:moveTo>
                  <a:cubicBezTo>
                    <a:pt x="11" y="166"/>
                    <a:pt x="11" y="165"/>
                    <a:pt x="11" y="164"/>
                  </a:cubicBezTo>
                  <a:cubicBezTo>
                    <a:pt x="11" y="165"/>
                    <a:pt x="11" y="166"/>
                    <a:pt x="11" y="167"/>
                  </a:cubicBezTo>
                  <a:close/>
                  <a:moveTo>
                    <a:pt x="106" y="21"/>
                  </a:moveTo>
                  <a:cubicBezTo>
                    <a:pt x="106" y="21"/>
                    <a:pt x="106" y="22"/>
                    <a:pt x="107" y="22"/>
                  </a:cubicBezTo>
                  <a:cubicBezTo>
                    <a:pt x="107" y="22"/>
                    <a:pt x="107" y="21"/>
                    <a:pt x="107" y="21"/>
                  </a:cubicBezTo>
                  <a:cubicBezTo>
                    <a:pt x="107" y="21"/>
                    <a:pt x="107" y="21"/>
                    <a:pt x="106" y="21"/>
                  </a:cubicBezTo>
                  <a:close/>
                  <a:moveTo>
                    <a:pt x="79" y="18"/>
                  </a:moveTo>
                  <a:cubicBezTo>
                    <a:pt x="79" y="18"/>
                    <a:pt x="78" y="17"/>
                    <a:pt x="78" y="17"/>
                  </a:cubicBezTo>
                  <a:cubicBezTo>
                    <a:pt x="78" y="18"/>
                    <a:pt x="78" y="18"/>
                    <a:pt x="79" y="18"/>
                  </a:cubicBezTo>
                  <a:close/>
                  <a:moveTo>
                    <a:pt x="127" y="191"/>
                  </a:moveTo>
                  <a:cubicBezTo>
                    <a:pt x="127" y="191"/>
                    <a:pt x="127" y="191"/>
                    <a:pt x="127" y="191"/>
                  </a:cubicBezTo>
                  <a:cubicBezTo>
                    <a:pt x="127" y="190"/>
                    <a:pt x="128" y="189"/>
                    <a:pt x="128" y="187"/>
                  </a:cubicBezTo>
                  <a:cubicBezTo>
                    <a:pt x="128" y="187"/>
                    <a:pt x="128" y="187"/>
                    <a:pt x="128" y="187"/>
                  </a:cubicBezTo>
                  <a:cubicBezTo>
                    <a:pt x="127" y="188"/>
                    <a:pt x="127" y="190"/>
                    <a:pt x="127" y="191"/>
                  </a:cubicBezTo>
                  <a:close/>
                  <a:moveTo>
                    <a:pt x="65" y="83"/>
                  </a:moveTo>
                  <a:cubicBezTo>
                    <a:pt x="65" y="84"/>
                    <a:pt x="65" y="85"/>
                    <a:pt x="65" y="86"/>
                  </a:cubicBezTo>
                  <a:cubicBezTo>
                    <a:pt x="65" y="85"/>
                    <a:pt x="65" y="84"/>
                    <a:pt x="65" y="83"/>
                  </a:cubicBezTo>
                  <a:close/>
                  <a:moveTo>
                    <a:pt x="23" y="77"/>
                  </a:moveTo>
                  <a:cubicBezTo>
                    <a:pt x="23" y="79"/>
                    <a:pt x="23" y="80"/>
                    <a:pt x="23" y="81"/>
                  </a:cubicBezTo>
                  <a:cubicBezTo>
                    <a:pt x="23" y="80"/>
                    <a:pt x="23" y="79"/>
                    <a:pt x="23" y="77"/>
                  </a:cubicBezTo>
                  <a:close/>
                  <a:moveTo>
                    <a:pt x="143" y="168"/>
                  </a:moveTo>
                  <a:cubicBezTo>
                    <a:pt x="143" y="168"/>
                    <a:pt x="143" y="168"/>
                    <a:pt x="142" y="168"/>
                  </a:cubicBezTo>
                  <a:cubicBezTo>
                    <a:pt x="142" y="169"/>
                    <a:pt x="142" y="170"/>
                    <a:pt x="141" y="171"/>
                  </a:cubicBezTo>
                  <a:cubicBezTo>
                    <a:pt x="141" y="171"/>
                    <a:pt x="141" y="171"/>
                    <a:pt x="141" y="171"/>
                  </a:cubicBezTo>
                  <a:cubicBezTo>
                    <a:pt x="142" y="170"/>
                    <a:pt x="142" y="169"/>
                    <a:pt x="143" y="168"/>
                  </a:cubicBezTo>
                  <a:close/>
                  <a:moveTo>
                    <a:pt x="122" y="210"/>
                  </a:moveTo>
                  <a:cubicBezTo>
                    <a:pt x="122" y="210"/>
                    <a:pt x="122" y="210"/>
                    <a:pt x="121" y="209"/>
                  </a:cubicBezTo>
                  <a:cubicBezTo>
                    <a:pt x="121" y="210"/>
                    <a:pt x="121" y="210"/>
                    <a:pt x="121" y="211"/>
                  </a:cubicBezTo>
                  <a:cubicBezTo>
                    <a:pt x="121" y="211"/>
                    <a:pt x="122" y="211"/>
                    <a:pt x="122" y="210"/>
                  </a:cubicBezTo>
                  <a:close/>
                  <a:moveTo>
                    <a:pt x="85" y="282"/>
                  </a:moveTo>
                  <a:cubicBezTo>
                    <a:pt x="84" y="282"/>
                    <a:pt x="83" y="282"/>
                    <a:pt x="83" y="282"/>
                  </a:cubicBezTo>
                  <a:cubicBezTo>
                    <a:pt x="83" y="283"/>
                    <a:pt x="84" y="283"/>
                    <a:pt x="85" y="282"/>
                  </a:cubicBezTo>
                  <a:close/>
                  <a:moveTo>
                    <a:pt x="26" y="149"/>
                  </a:moveTo>
                  <a:cubicBezTo>
                    <a:pt x="26" y="149"/>
                    <a:pt x="25" y="149"/>
                    <a:pt x="25" y="149"/>
                  </a:cubicBezTo>
                  <a:cubicBezTo>
                    <a:pt x="24" y="150"/>
                    <a:pt x="24" y="150"/>
                    <a:pt x="24" y="151"/>
                  </a:cubicBezTo>
                  <a:cubicBezTo>
                    <a:pt x="25" y="150"/>
                    <a:pt x="25" y="150"/>
                    <a:pt x="26" y="149"/>
                  </a:cubicBezTo>
                  <a:close/>
                  <a:moveTo>
                    <a:pt x="176" y="179"/>
                  </a:moveTo>
                  <a:cubicBezTo>
                    <a:pt x="176" y="179"/>
                    <a:pt x="176" y="180"/>
                    <a:pt x="176" y="181"/>
                  </a:cubicBezTo>
                  <a:cubicBezTo>
                    <a:pt x="177" y="180"/>
                    <a:pt x="177" y="179"/>
                    <a:pt x="176" y="179"/>
                  </a:cubicBezTo>
                  <a:close/>
                  <a:moveTo>
                    <a:pt x="113" y="204"/>
                  </a:moveTo>
                  <a:cubicBezTo>
                    <a:pt x="112" y="204"/>
                    <a:pt x="112" y="205"/>
                    <a:pt x="111" y="205"/>
                  </a:cubicBezTo>
                  <a:cubicBezTo>
                    <a:pt x="112" y="205"/>
                    <a:pt x="112" y="205"/>
                    <a:pt x="113" y="204"/>
                  </a:cubicBezTo>
                  <a:close/>
                  <a:moveTo>
                    <a:pt x="130" y="202"/>
                  </a:moveTo>
                  <a:cubicBezTo>
                    <a:pt x="131" y="201"/>
                    <a:pt x="131" y="201"/>
                    <a:pt x="131" y="200"/>
                  </a:cubicBezTo>
                  <a:cubicBezTo>
                    <a:pt x="130" y="200"/>
                    <a:pt x="130" y="201"/>
                    <a:pt x="130" y="202"/>
                  </a:cubicBezTo>
                  <a:close/>
                  <a:moveTo>
                    <a:pt x="115" y="224"/>
                  </a:moveTo>
                  <a:cubicBezTo>
                    <a:pt x="116" y="223"/>
                    <a:pt x="116" y="223"/>
                    <a:pt x="116" y="222"/>
                  </a:cubicBezTo>
                  <a:cubicBezTo>
                    <a:pt x="116" y="222"/>
                    <a:pt x="115" y="222"/>
                    <a:pt x="115" y="223"/>
                  </a:cubicBezTo>
                  <a:cubicBezTo>
                    <a:pt x="115" y="223"/>
                    <a:pt x="115" y="223"/>
                    <a:pt x="115" y="224"/>
                  </a:cubicBezTo>
                  <a:close/>
                  <a:moveTo>
                    <a:pt x="167" y="61"/>
                  </a:moveTo>
                  <a:cubicBezTo>
                    <a:pt x="167" y="62"/>
                    <a:pt x="167" y="62"/>
                    <a:pt x="167" y="63"/>
                  </a:cubicBezTo>
                  <a:cubicBezTo>
                    <a:pt x="168" y="62"/>
                    <a:pt x="168" y="62"/>
                    <a:pt x="167" y="61"/>
                  </a:cubicBezTo>
                  <a:close/>
                  <a:moveTo>
                    <a:pt x="161" y="145"/>
                  </a:moveTo>
                  <a:cubicBezTo>
                    <a:pt x="160" y="146"/>
                    <a:pt x="160" y="147"/>
                    <a:pt x="160" y="147"/>
                  </a:cubicBezTo>
                  <a:cubicBezTo>
                    <a:pt x="161" y="147"/>
                    <a:pt x="161" y="146"/>
                    <a:pt x="161" y="145"/>
                  </a:cubicBezTo>
                  <a:close/>
                  <a:moveTo>
                    <a:pt x="161" y="50"/>
                  </a:moveTo>
                  <a:cubicBezTo>
                    <a:pt x="161" y="51"/>
                    <a:pt x="162" y="52"/>
                    <a:pt x="162" y="53"/>
                  </a:cubicBezTo>
                  <a:cubicBezTo>
                    <a:pt x="162" y="52"/>
                    <a:pt x="162" y="51"/>
                    <a:pt x="161" y="50"/>
                  </a:cubicBezTo>
                  <a:close/>
                  <a:moveTo>
                    <a:pt x="50" y="174"/>
                  </a:moveTo>
                  <a:cubicBezTo>
                    <a:pt x="50" y="174"/>
                    <a:pt x="50" y="173"/>
                    <a:pt x="50" y="173"/>
                  </a:cubicBezTo>
                  <a:cubicBezTo>
                    <a:pt x="50" y="173"/>
                    <a:pt x="49" y="173"/>
                    <a:pt x="49" y="173"/>
                  </a:cubicBezTo>
                  <a:cubicBezTo>
                    <a:pt x="49" y="174"/>
                    <a:pt x="50" y="174"/>
                    <a:pt x="50" y="174"/>
                  </a:cubicBezTo>
                  <a:close/>
                  <a:moveTo>
                    <a:pt x="74" y="46"/>
                  </a:moveTo>
                  <a:cubicBezTo>
                    <a:pt x="75" y="46"/>
                    <a:pt x="76" y="45"/>
                    <a:pt x="76" y="45"/>
                  </a:cubicBezTo>
                  <a:cubicBezTo>
                    <a:pt x="75" y="45"/>
                    <a:pt x="75" y="45"/>
                    <a:pt x="74" y="46"/>
                  </a:cubicBezTo>
                  <a:close/>
                  <a:moveTo>
                    <a:pt x="45" y="185"/>
                  </a:moveTo>
                  <a:cubicBezTo>
                    <a:pt x="45" y="185"/>
                    <a:pt x="45" y="185"/>
                    <a:pt x="44" y="185"/>
                  </a:cubicBezTo>
                  <a:cubicBezTo>
                    <a:pt x="44" y="186"/>
                    <a:pt x="45" y="187"/>
                    <a:pt x="45" y="187"/>
                  </a:cubicBezTo>
                  <a:cubicBezTo>
                    <a:pt x="45" y="187"/>
                    <a:pt x="45" y="186"/>
                    <a:pt x="45" y="185"/>
                  </a:cubicBezTo>
                  <a:close/>
                  <a:moveTo>
                    <a:pt x="139" y="57"/>
                  </a:moveTo>
                  <a:cubicBezTo>
                    <a:pt x="140" y="56"/>
                    <a:pt x="140" y="55"/>
                    <a:pt x="140" y="54"/>
                  </a:cubicBezTo>
                  <a:cubicBezTo>
                    <a:pt x="140" y="55"/>
                    <a:pt x="139" y="56"/>
                    <a:pt x="139" y="57"/>
                  </a:cubicBezTo>
                  <a:close/>
                  <a:moveTo>
                    <a:pt x="39" y="54"/>
                  </a:moveTo>
                  <a:cubicBezTo>
                    <a:pt x="40" y="53"/>
                    <a:pt x="40" y="52"/>
                    <a:pt x="40" y="51"/>
                  </a:cubicBezTo>
                  <a:cubicBezTo>
                    <a:pt x="40" y="52"/>
                    <a:pt x="39" y="53"/>
                    <a:pt x="39" y="54"/>
                  </a:cubicBezTo>
                  <a:close/>
                  <a:moveTo>
                    <a:pt x="43" y="183"/>
                  </a:moveTo>
                  <a:cubicBezTo>
                    <a:pt x="44" y="183"/>
                    <a:pt x="44" y="182"/>
                    <a:pt x="44" y="181"/>
                  </a:cubicBezTo>
                  <a:cubicBezTo>
                    <a:pt x="44" y="182"/>
                    <a:pt x="43" y="182"/>
                    <a:pt x="43" y="183"/>
                  </a:cubicBezTo>
                  <a:cubicBezTo>
                    <a:pt x="43" y="183"/>
                    <a:pt x="43" y="183"/>
                    <a:pt x="43" y="183"/>
                  </a:cubicBezTo>
                  <a:close/>
                  <a:moveTo>
                    <a:pt x="33" y="118"/>
                  </a:moveTo>
                  <a:cubicBezTo>
                    <a:pt x="32" y="119"/>
                    <a:pt x="32" y="120"/>
                    <a:pt x="31" y="120"/>
                  </a:cubicBezTo>
                  <a:cubicBezTo>
                    <a:pt x="32" y="120"/>
                    <a:pt x="32" y="119"/>
                    <a:pt x="33" y="119"/>
                  </a:cubicBezTo>
                  <a:cubicBezTo>
                    <a:pt x="33" y="119"/>
                    <a:pt x="33" y="118"/>
                    <a:pt x="33" y="118"/>
                  </a:cubicBezTo>
                  <a:cubicBezTo>
                    <a:pt x="33" y="118"/>
                    <a:pt x="33" y="118"/>
                    <a:pt x="33" y="118"/>
                  </a:cubicBezTo>
                  <a:close/>
                  <a:moveTo>
                    <a:pt x="27" y="200"/>
                  </a:moveTo>
                  <a:cubicBezTo>
                    <a:pt x="27" y="198"/>
                    <a:pt x="27" y="198"/>
                    <a:pt x="26" y="198"/>
                  </a:cubicBezTo>
                  <a:cubicBezTo>
                    <a:pt x="26" y="198"/>
                    <a:pt x="27" y="199"/>
                    <a:pt x="27" y="200"/>
                  </a:cubicBezTo>
                  <a:close/>
                  <a:moveTo>
                    <a:pt x="49" y="226"/>
                  </a:moveTo>
                  <a:cubicBezTo>
                    <a:pt x="49" y="227"/>
                    <a:pt x="49" y="228"/>
                    <a:pt x="50" y="228"/>
                  </a:cubicBezTo>
                  <a:cubicBezTo>
                    <a:pt x="50" y="228"/>
                    <a:pt x="50" y="227"/>
                    <a:pt x="49" y="226"/>
                  </a:cubicBezTo>
                  <a:close/>
                  <a:moveTo>
                    <a:pt x="43" y="177"/>
                  </a:moveTo>
                  <a:cubicBezTo>
                    <a:pt x="43" y="177"/>
                    <a:pt x="43" y="177"/>
                    <a:pt x="43" y="177"/>
                  </a:cubicBezTo>
                  <a:cubicBezTo>
                    <a:pt x="42" y="177"/>
                    <a:pt x="42" y="177"/>
                    <a:pt x="42" y="177"/>
                  </a:cubicBezTo>
                  <a:cubicBezTo>
                    <a:pt x="42" y="177"/>
                    <a:pt x="41" y="178"/>
                    <a:pt x="41" y="178"/>
                  </a:cubicBezTo>
                  <a:cubicBezTo>
                    <a:pt x="42" y="178"/>
                    <a:pt x="42" y="178"/>
                    <a:pt x="43" y="177"/>
                  </a:cubicBezTo>
                  <a:close/>
                  <a:moveTo>
                    <a:pt x="29" y="97"/>
                  </a:moveTo>
                  <a:cubicBezTo>
                    <a:pt x="28" y="97"/>
                    <a:pt x="28" y="98"/>
                    <a:pt x="28" y="99"/>
                  </a:cubicBezTo>
                  <a:cubicBezTo>
                    <a:pt x="28" y="98"/>
                    <a:pt x="29" y="98"/>
                    <a:pt x="29" y="97"/>
                  </a:cubicBezTo>
                  <a:close/>
                  <a:moveTo>
                    <a:pt x="54" y="251"/>
                  </a:moveTo>
                  <a:cubicBezTo>
                    <a:pt x="54" y="250"/>
                    <a:pt x="54" y="249"/>
                    <a:pt x="53" y="249"/>
                  </a:cubicBezTo>
                  <a:cubicBezTo>
                    <a:pt x="53" y="249"/>
                    <a:pt x="54" y="250"/>
                    <a:pt x="54" y="251"/>
                  </a:cubicBezTo>
                  <a:close/>
                  <a:moveTo>
                    <a:pt x="152" y="108"/>
                  </a:moveTo>
                  <a:cubicBezTo>
                    <a:pt x="152" y="109"/>
                    <a:pt x="152" y="110"/>
                    <a:pt x="152" y="110"/>
                  </a:cubicBezTo>
                  <a:cubicBezTo>
                    <a:pt x="153" y="110"/>
                    <a:pt x="152" y="109"/>
                    <a:pt x="152" y="108"/>
                  </a:cubicBezTo>
                  <a:close/>
                  <a:moveTo>
                    <a:pt x="50" y="33"/>
                  </a:moveTo>
                  <a:cubicBezTo>
                    <a:pt x="50" y="33"/>
                    <a:pt x="50" y="33"/>
                    <a:pt x="50" y="33"/>
                  </a:cubicBezTo>
                  <a:cubicBezTo>
                    <a:pt x="51" y="32"/>
                    <a:pt x="51" y="32"/>
                    <a:pt x="52" y="31"/>
                  </a:cubicBezTo>
                  <a:cubicBezTo>
                    <a:pt x="52" y="31"/>
                    <a:pt x="52" y="31"/>
                    <a:pt x="52" y="31"/>
                  </a:cubicBezTo>
                  <a:cubicBezTo>
                    <a:pt x="51" y="31"/>
                    <a:pt x="51" y="32"/>
                    <a:pt x="50" y="33"/>
                  </a:cubicBezTo>
                  <a:close/>
                  <a:moveTo>
                    <a:pt x="29" y="175"/>
                  </a:moveTo>
                  <a:cubicBezTo>
                    <a:pt x="30" y="175"/>
                    <a:pt x="30" y="176"/>
                    <a:pt x="30" y="176"/>
                  </a:cubicBezTo>
                  <a:cubicBezTo>
                    <a:pt x="30" y="176"/>
                    <a:pt x="31" y="175"/>
                    <a:pt x="31" y="175"/>
                  </a:cubicBezTo>
                  <a:cubicBezTo>
                    <a:pt x="30" y="175"/>
                    <a:pt x="30" y="175"/>
                    <a:pt x="29" y="175"/>
                  </a:cubicBezTo>
                  <a:close/>
                  <a:moveTo>
                    <a:pt x="34" y="144"/>
                  </a:moveTo>
                  <a:cubicBezTo>
                    <a:pt x="32" y="145"/>
                    <a:pt x="33" y="146"/>
                    <a:pt x="33" y="146"/>
                  </a:cubicBezTo>
                  <a:cubicBezTo>
                    <a:pt x="33" y="146"/>
                    <a:pt x="33" y="145"/>
                    <a:pt x="34" y="144"/>
                  </a:cubicBezTo>
                  <a:close/>
                  <a:moveTo>
                    <a:pt x="138" y="35"/>
                  </a:moveTo>
                  <a:cubicBezTo>
                    <a:pt x="137" y="35"/>
                    <a:pt x="137" y="35"/>
                    <a:pt x="136" y="35"/>
                  </a:cubicBezTo>
                  <a:cubicBezTo>
                    <a:pt x="137" y="35"/>
                    <a:pt x="137" y="36"/>
                    <a:pt x="137" y="36"/>
                  </a:cubicBezTo>
                  <a:cubicBezTo>
                    <a:pt x="137" y="36"/>
                    <a:pt x="138" y="35"/>
                    <a:pt x="138" y="35"/>
                  </a:cubicBezTo>
                  <a:close/>
                  <a:moveTo>
                    <a:pt x="166" y="103"/>
                  </a:moveTo>
                  <a:cubicBezTo>
                    <a:pt x="166" y="103"/>
                    <a:pt x="166" y="103"/>
                    <a:pt x="166" y="103"/>
                  </a:cubicBezTo>
                  <a:cubicBezTo>
                    <a:pt x="166" y="103"/>
                    <a:pt x="166" y="102"/>
                    <a:pt x="166" y="102"/>
                  </a:cubicBezTo>
                  <a:cubicBezTo>
                    <a:pt x="166" y="101"/>
                    <a:pt x="166" y="101"/>
                    <a:pt x="165" y="101"/>
                  </a:cubicBezTo>
                  <a:cubicBezTo>
                    <a:pt x="166" y="102"/>
                    <a:pt x="166" y="102"/>
                    <a:pt x="166" y="103"/>
                  </a:cubicBezTo>
                  <a:close/>
                  <a:moveTo>
                    <a:pt x="20" y="55"/>
                  </a:moveTo>
                  <a:cubicBezTo>
                    <a:pt x="20" y="56"/>
                    <a:pt x="19" y="57"/>
                    <a:pt x="19" y="58"/>
                  </a:cubicBezTo>
                  <a:cubicBezTo>
                    <a:pt x="20" y="57"/>
                    <a:pt x="20" y="56"/>
                    <a:pt x="20" y="55"/>
                  </a:cubicBezTo>
                  <a:close/>
                  <a:moveTo>
                    <a:pt x="117" y="279"/>
                  </a:moveTo>
                  <a:cubicBezTo>
                    <a:pt x="118" y="280"/>
                    <a:pt x="119" y="280"/>
                    <a:pt x="120" y="279"/>
                  </a:cubicBezTo>
                  <a:cubicBezTo>
                    <a:pt x="119" y="279"/>
                    <a:pt x="118" y="279"/>
                    <a:pt x="117" y="279"/>
                  </a:cubicBezTo>
                  <a:close/>
                  <a:moveTo>
                    <a:pt x="18" y="123"/>
                  </a:moveTo>
                  <a:cubicBezTo>
                    <a:pt x="18" y="123"/>
                    <a:pt x="18" y="123"/>
                    <a:pt x="18" y="123"/>
                  </a:cubicBezTo>
                  <a:cubicBezTo>
                    <a:pt x="18" y="122"/>
                    <a:pt x="18" y="122"/>
                    <a:pt x="19" y="122"/>
                  </a:cubicBezTo>
                  <a:cubicBezTo>
                    <a:pt x="19" y="122"/>
                    <a:pt x="19" y="121"/>
                    <a:pt x="19" y="121"/>
                  </a:cubicBezTo>
                  <a:cubicBezTo>
                    <a:pt x="18" y="121"/>
                    <a:pt x="18" y="122"/>
                    <a:pt x="18" y="123"/>
                  </a:cubicBezTo>
                  <a:close/>
                  <a:moveTo>
                    <a:pt x="34" y="105"/>
                  </a:moveTo>
                  <a:cubicBezTo>
                    <a:pt x="34" y="105"/>
                    <a:pt x="35" y="105"/>
                    <a:pt x="35" y="105"/>
                  </a:cubicBezTo>
                  <a:cubicBezTo>
                    <a:pt x="35" y="105"/>
                    <a:pt x="36" y="104"/>
                    <a:pt x="35" y="103"/>
                  </a:cubicBezTo>
                  <a:cubicBezTo>
                    <a:pt x="35" y="104"/>
                    <a:pt x="35" y="105"/>
                    <a:pt x="34" y="105"/>
                  </a:cubicBezTo>
                  <a:close/>
                  <a:moveTo>
                    <a:pt x="133" y="44"/>
                  </a:moveTo>
                  <a:cubicBezTo>
                    <a:pt x="132" y="44"/>
                    <a:pt x="132" y="43"/>
                    <a:pt x="132" y="42"/>
                  </a:cubicBezTo>
                  <a:cubicBezTo>
                    <a:pt x="131" y="43"/>
                    <a:pt x="132" y="44"/>
                    <a:pt x="133" y="44"/>
                  </a:cubicBezTo>
                  <a:close/>
                  <a:moveTo>
                    <a:pt x="118" y="257"/>
                  </a:moveTo>
                  <a:cubicBezTo>
                    <a:pt x="119" y="257"/>
                    <a:pt x="119" y="256"/>
                    <a:pt x="119" y="256"/>
                  </a:cubicBezTo>
                  <a:cubicBezTo>
                    <a:pt x="118" y="256"/>
                    <a:pt x="118" y="257"/>
                    <a:pt x="118" y="257"/>
                  </a:cubicBezTo>
                  <a:close/>
                  <a:moveTo>
                    <a:pt x="170" y="190"/>
                  </a:moveTo>
                  <a:cubicBezTo>
                    <a:pt x="170" y="190"/>
                    <a:pt x="170" y="190"/>
                    <a:pt x="170" y="190"/>
                  </a:cubicBezTo>
                  <a:cubicBezTo>
                    <a:pt x="169" y="191"/>
                    <a:pt x="169" y="191"/>
                    <a:pt x="169" y="192"/>
                  </a:cubicBezTo>
                  <a:cubicBezTo>
                    <a:pt x="169" y="192"/>
                    <a:pt x="170" y="192"/>
                    <a:pt x="170" y="192"/>
                  </a:cubicBezTo>
                  <a:cubicBezTo>
                    <a:pt x="170" y="191"/>
                    <a:pt x="170" y="191"/>
                    <a:pt x="170" y="190"/>
                  </a:cubicBezTo>
                  <a:close/>
                  <a:moveTo>
                    <a:pt x="166" y="215"/>
                  </a:moveTo>
                  <a:cubicBezTo>
                    <a:pt x="166" y="216"/>
                    <a:pt x="166" y="217"/>
                    <a:pt x="166" y="218"/>
                  </a:cubicBezTo>
                  <a:cubicBezTo>
                    <a:pt x="166" y="218"/>
                    <a:pt x="166" y="218"/>
                    <a:pt x="166" y="218"/>
                  </a:cubicBezTo>
                  <a:cubicBezTo>
                    <a:pt x="166" y="217"/>
                    <a:pt x="166" y="216"/>
                    <a:pt x="166" y="215"/>
                  </a:cubicBezTo>
                  <a:close/>
                  <a:moveTo>
                    <a:pt x="114" y="45"/>
                  </a:moveTo>
                  <a:cubicBezTo>
                    <a:pt x="114" y="45"/>
                    <a:pt x="114" y="45"/>
                    <a:pt x="115" y="44"/>
                  </a:cubicBezTo>
                  <a:cubicBezTo>
                    <a:pt x="114" y="44"/>
                    <a:pt x="114" y="44"/>
                    <a:pt x="113" y="44"/>
                  </a:cubicBezTo>
                  <a:cubicBezTo>
                    <a:pt x="114" y="44"/>
                    <a:pt x="114" y="45"/>
                    <a:pt x="114" y="45"/>
                  </a:cubicBezTo>
                  <a:close/>
                  <a:moveTo>
                    <a:pt x="127" y="31"/>
                  </a:moveTo>
                  <a:cubicBezTo>
                    <a:pt x="126" y="31"/>
                    <a:pt x="126" y="31"/>
                    <a:pt x="126" y="31"/>
                  </a:cubicBezTo>
                  <a:cubicBezTo>
                    <a:pt x="126" y="32"/>
                    <a:pt x="126" y="32"/>
                    <a:pt x="126" y="33"/>
                  </a:cubicBezTo>
                  <a:cubicBezTo>
                    <a:pt x="126" y="33"/>
                    <a:pt x="126" y="32"/>
                    <a:pt x="127" y="31"/>
                  </a:cubicBezTo>
                  <a:close/>
                  <a:moveTo>
                    <a:pt x="177" y="72"/>
                  </a:moveTo>
                  <a:cubicBezTo>
                    <a:pt x="177" y="72"/>
                    <a:pt x="177" y="72"/>
                    <a:pt x="177" y="72"/>
                  </a:cubicBezTo>
                  <a:cubicBezTo>
                    <a:pt x="177" y="73"/>
                    <a:pt x="177" y="74"/>
                    <a:pt x="178" y="75"/>
                  </a:cubicBezTo>
                  <a:cubicBezTo>
                    <a:pt x="178" y="74"/>
                    <a:pt x="177" y="73"/>
                    <a:pt x="177" y="72"/>
                  </a:cubicBezTo>
                  <a:close/>
                  <a:moveTo>
                    <a:pt x="123" y="48"/>
                  </a:moveTo>
                  <a:cubicBezTo>
                    <a:pt x="124" y="47"/>
                    <a:pt x="123" y="46"/>
                    <a:pt x="123" y="46"/>
                  </a:cubicBezTo>
                  <a:cubicBezTo>
                    <a:pt x="123" y="47"/>
                    <a:pt x="122" y="47"/>
                    <a:pt x="123" y="48"/>
                  </a:cubicBezTo>
                  <a:close/>
                  <a:moveTo>
                    <a:pt x="118" y="30"/>
                  </a:moveTo>
                  <a:cubicBezTo>
                    <a:pt x="118" y="29"/>
                    <a:pt x="118" y="28"/>
                    <a:pt x="117" y="28"/>
                  </a:cubicBezTo>
                  <a:cubicBezTo>
                    <a:pt x="117" y="29"/>
                    <a:pt x="117" y="29"/>
                    <a:pt x="118" y="30"/>
                  </a:cubicBezTo>
                  <a:close/>
                  <a:moveTo>
                    <a:pt x="176" y="185"/>
                  </a:moveTo>
                  <a:cubicBezTo>
                    <a:pt x="175" y="185"/>
                    <a:pt x="175" y="185"/>
                    <a:pt x="175" y="185"/>
                  </a:cubicBezTo>
                  <a:cubicBezTo>
                    <a:pt x="175" y="186"/>
                    <a:pt x="175" y="186"/>
                    <a:pt x="175" y="187"/>
                  </a:cubicBezTo>
                  <a:cubicBezTo>
                    <a:pt x="175" y="186"/>
                    <a:pt x="175" y="186"/>
                    <a:pt x="176" y="185"/>
                  </a:cubicBezTo>
                  <a:close/>
                  <a:moveTo>
                    <a:pt x="17" y="182"/>
                  </a:moveTo>
                  <a:cubicBezTo>
                    <a:pt x="17" y="182"/>
                    <a:pt x="17" y="182"/>
                    <a:pt x="17" y="182"/>
                  </a:cubicBezTo>
                  <a:cubicBezTo>
                    <a:pt x="17" y="182"/>
                    <a:pt x="18" y="182"/>
                    <a:pt x="18" y="182"/>
                  </a:cubicBezTo>
                  <a:cubicBezTo>
                    <a:pt x="18" y="182"/>
                    <a:pt x="18" y="181"/>
                    <a:pt x="18" y="181"/>
                  </a:cubicBezTo>
                  <a:cubicBezTo>
                    <a:pt x="18" y="181"/>
                    <a:pt x="17" y="182"/>
                    <a:pt x="17" y="182"/>
                  </a:cubicBezTo>
                  <a:close/>
                  <a:moveTo>
                    <a:pt x="103" y="285"/>
                  </a:moveTo>
                  <a:cubicBezTo>
                    <a:pt x="104" y="286"/>
                    <a:pt x="104" y="285"/>
                    <a:pt x="104" y="285"/>
                  </a:cubicBezTo>
                  <a:cubicBezTo>
                    <a:pt x="104" y="284"/>
                    <a:pt x="104" y="284"/>
                    <a:pt x="103" y="284"/>
                  </a:cubicBezTo>
                  <a:cubicBezTo>
                    <a:pt x="103" y="284"/>
                    <a:pt x="103" y="285"/>
                    <a:pt x="103" y="285"/>
                  </a:cubicBezTo>
                  <a:close/>
                  <a:moveTo>
                    <a:pt x="44" y="235"/>
                  </a:moveTo>
                  <a:cubicBezTo>
                    <a:pt x="44" y="235"/>
                    <a:pt x="44" y="235"/>
                    <a:pt x="44" y="235"/>
                  </a:cubicBezTo>
                  <a:cubicBezTo>
                    <a:pt x="44" y="235"/>
                    <a:pt x="43" y="236"/>
                    <a:pt x="43" y="236"/>
                  </a:cubicBezTo>
                  <a:cubicBezTo>
                    <a:pt x="43" y="236"/>
                    <a:pt x="44" y="236"/>
                    <a:pt x="44" y="237"/>
                  </a:cubicBezTo>
                  <a:cubicBezTo>
                    <a:pt x="44" y="237"/>
                    <a:pt x="44" y="237"/>
                    <a:pt x="44" y="237"/>
                  </a:cubicBezTo>
                  <a:cubicBezTo>
                    <a:pt x="44" y="236"/>
                    <a:pt x="44" y="236"/>
                    <a:pt x="44" y="235"/>
                  </a:cubicBezTo>
                  <a:close/>
                  <a:moveTo>
                    <a:pt x="82" y="29"/>
                  </a:moveTo>
                  <a:cubicBezTo>
                    <a:pt x="83" y="29"/>
                    <a:pt x="83" y="29"/>
                    <a:pt x="84" y="29"/>
                  </a:cubicBezTo>
                  <a:cubicBezTo>
                    <a:pt x="84" y="29"/>
                    <a:pt x="83" y="28"/>
                    <a:pt x="83" y="28"/>
                  </a:cubicBezTo>
                  <a:cubicBezTo>
                    <a:pt x="83" y="28"/>
                    <a:pt x="83" y="28"/>
                    <a:pt x="82" y="29"/>
                  </a:cubicBezTo>
                  <a:close/>
                  <a:moveTo>
                    <a:pt x="37" y="158"/>
                  </a:moveTo>
                  <a:cubicBezTo>
                    <a:pt x="37" y="157"/>
                    <a:pt x="37" y="157"/>
                    <a:pt x="37" y="156"/>
                  </a:cubicBezTo>
                  <a:cubicBezTo>
                    <a:pt x="36" y="157"/>
                    <a:pt x="36" y="158"/>
                    <a:pt x="37" y="158"/>
                  </a:cubicBezTo>
                  <a:close/>
                  <a:moveTo>
                    <a:pt x="118" y="271"/>
                  </a:moveTo>
                  <a:cubicBezTo>
                    <a:pt x="118" y="271"/>
                    <a:pt x="118" y="271"/>
                    <a:pt x="118" y="271"/>
                  </a:cubicBezTo>
                  <a:cubicBezTo>
                    <a:pt x="119" y="271"/>
                    <a:pt x="120" y="271"/>
                    <a:pt x="120" y="271"/>
                  </a:cubicBezTo>
                  <a:cubicBezTo>
                    <a:pt x="120" y="271"/>
                    <a:pt x="120" y="271"/>
                    <a:pt x="120" y="271"/>
                  </a:cubicBezTo>
                  <a:cubicBezTo>
                    <a:pt x="119" y="271"/>
                    <a:pt x="119" y="271"/>
                    <a:pt x="118" y="271"/>
                  </a:cubicBezTo>
                  <a:close/>
                  <a:moveTo>
                    <a:pt x="80" y="274"/>
                  </a:moveTo>
                  <a:cubicBezTo>
                    <a:pt x="80" y="274"/>
                    <a:pt x="80" y="273"/>
                    <a:pt x="80" y="273"/>
                  </a:cubicBezTo>
                  <a:cubicBezTo>
                    <a:pt x="80" y="273"/>
                    <a:pt x="80" y="273"/>
                    <a:pt x="79" y="273"/>
                  </a:cubicBezTo>
                  <a:cubicBezTo>
                    <a:pt x="79" y="273"/>
                    <a:pt x="79" y="273"/>
                    <a:pt x="79" y="273"/>
                  </a:cubicBezTo>
                  <a:cubicBezTo>
                    <a:pt x="80" y="274"/>
                    <a:pt x="80" y="274"/>
                    <a:pt x="80" y="274"/>
                  </a:cubicBezTo>
                  <a:close/>
                  <a:moveTo>
                    <a:pt x="34" y="200"/>
                  </a:moveTo>
                  <a:cubicBezTo>
                    <a:pt x="34" y="199"/>
                    <a:pt x="34" y="199"/>
                    <a:pt x="34" y="198"/>
                  </a:cubicBezTo>
                  <a:cubicBezTo>
                    <a:pt x="33" y="200"/>
                    <a:pt x="33" y="200"/>
                    <a:pt x="34" y="200"/>
                  </a:cubicBezTo>
                  <a:close/>
                  <a:moveTo>
                    <a:pt x="19" y="85"/>
                  </a:moveTo>
                  <a:cubicBezTo>
                    <a:pt x="20" y="84"/>
                    <a:pt x="20" y="83"/>
                    <a:pt x="20" y="82"/>
                  </a:cubicBezTo>
                  <a:cubicBezTo>
                    <a:pt x="19" y="83"/>
                    <a:pt x="19" y="84"/>
                    <a:pt x="19" y="84"/>
                  </a:cubicBezTo>
                  <a:cubicBezTo>
                    <a:pt x="19" y="84"/>
                    <a:pt x="19" y="85"/>
                    <a:pt x="19" y="85"/>
                  </a:cubicBezTo>
                  <a:close/>
                  <a:moveTo>
                    <a:pt x="23" y="178"/>
                  </a:moveTo>
                  <a:cubicBezTo>
                    <a:pt x="22" y="179"/>
                    <a:pt x="22" y="179"/>
                    <a:pt x="22" y="179"/>
                  </a:cubicBezTo>
                  <a:cubicBezTo>
                    <a:pt x="22" y="179"/>
                    <a:pt x="22" y="180"/>
                    <a:pt x="22" y="180"/>
                  </a:cubicBezTo>
                  <a:cubicBezTo>
                    <a:pt x="23" y="179"/>
                    <a:pt x="23" y="179"/>
                    <a:pt x="23" y="178"/>
                  </a:cubicBezTo>
                  <a:close/>
                  <a:moveTo>
                    <a:pt x="93" y="278"/>
                  </a:moveTo>
                  <a:cubicBezTo>
                    <a:pt x="94" y="277"/>
                    <a:pt x="94" y="277"/>
                    <a:pt x="94" y="277"/>
                  </a:cubicBezTo>
                  <a:cubicBezTo>
                    <a:pt x="93" y="277"/>
                    <a:pt x="92" y="277"/>
                    <a:pt x="91" y="277"/>
                  </a:cubicBezTo>
                  <a:cubicBezTo>
                    <a:pt x="91" y="277"/>
                    <a:pt x="91" y="277"/>
                    <a:pt x="91" y="277"/>
                  </a:cubicBezTo>
                  <a:cubicBezTo>
                    <a:pt x="92" y="277"/>
                    <a:pt x="93" y="277"/>
                    <a:pt x="93" y="278"/>
                  </a:cubicBezTo>
                  <a:close/>
                  <a:moveTo>
                    <a:pt x="175" y="86"/>
                  </a:moveTo>
                  <a:cubicBezTo>
                    <a:pt x="176" y="86"/>
                    <a:pt x="176" y="86"/>
                    <a:pt x="176" y="85"/>
                  </a:cubicBezTo>
                  <a:cubicBezTo>
                    <a:pt x="176" y="85"/>
                    <a:pt x="176" y="85"/>
                    <a:pt x="176" y="85"/>
                  </a:cubicBezTo>
                  <a:cubicBezTo>
                    <a:pt x="176" y="85"/>
                    <a:pt x="175" y="86"/>
                    <a:pt x="175" y="86"/>
                  </a:cubicBezTo>
                  <a:close/>
                  <a:moveTo>
                    <a:pt x="115" y="37"/>
                  </a:moveTo>
                  <a:cubicBezTo>
                    <a:pt x="114" y="37"/>
                    <a:pt x="114" y="37"/>
                    <a:pt x="113" y="37"/>
                  </a:cubicBezTo>
                  <a:cubicBezTo>
                    <a:pt x="113" y="38"/>
                    <a:pt x="114" y="37"/>
                    <a:pt x="115" y="37"/>
                  </a:cubicBezTo>
                  <a:close/>
                  <a:moveTo>
                    <a:pt x="39" y="150"/>
                  </a:moveTo>
                  <a:cubicBezTo>
                    <a:pt x="39" y="150"/>
                    <a:pt x="39" y="150"/>
                    <a:pt x="39" y="148"/>
                  </a:cubicBezTo>
                  <a:cubicBezTo>
                    <a:pt x="39" y="149"/>
                    <a:pt x="39" y="150"/>
                    <a:pt x="39" y="150"/>
                  </a:cubicBezTo>
                  <a:close/>
                  <a:moveTo>
                    <a:pt x="135" y="265"/>
                  </a:moveTo>
                  <a:cubicBezTo>
                    <a:pt x="135" y="265"/>
                    <a:pt x="134" y="265"/>
                    <a:pt x="133" y="266"/>
                  </a:cubicBezTo>
                  <a:cubicBezTo>
                    <a:pt x="134" y="265"/>
                    <a:pt x="135" y="265"/>
                    <a:pt x="135" y="265"/>
                  </a:cubicBezTo>
                  <a:close/>
                  <a:moveTo>
                    <a:pt x="44" y="216"/>
                  </a:moveTo>
                  <a:cubicBezTo>
                    <a:pt x="45" y="217"/>
                    <a:pt x="45" y="216"/>
                    <a:pt x="46" y="215"/>
                  </a:cubicBezTo>
                  <a:cubicBezTo>
                    <a:pt x="45" y="216"/>
                    <a:pt x="45" y="216"/>
                    <a:pt x="44" y="216"/>
                  </a:cubicBezTo>
                  <a:close/>
                  <a:moveTo>
                    <a:pt x="95" y="36"/>
                  </a:moveTo>
                  <a:cubicBezTo>
                    <a:pt x="95" y="36"/>
                    <a:pt x="94" y="37"/>
                    <a:pt x="94" y="37"/>
                  </a:cubicBezTo>
                  <a:cubicBezTo>
                    <a:pt x="95" y="37"/>
                    <a:pt x="95" y="37"/>
                    <a:pt x="95" y="36"/>
                  </a:cubicBezTo>
                  <a:close/>
                  <a:moveTo>
                    <a:pt x="130" y="179"/>
                  </a:moveTo>
                  <a:cubicBezTo>
                    <a:pt x="130" y="180"/>
                    <a:pt x="129" y="180"/>
                    <a:pt x="129" y="181"/>
                  </a:cubicBezTo>
                  <a:cubicBezTo>
                    <a:pt x="130" y="180"/>
                    <a:pt x="130" y="180"/>
                    <a:pt x="130" y="179"/>
                  </a:cubicBezTo>
                  <a:close/>
                  <a:moveTo>
                    <a:pt x="48" y="103"/>
                  </a:moveTo>
                  <a:cubicBezTo>
                    <a:pt x="48" y="103"/>
                    <a:pt x="48" y="104"/>
                    <a:pt x="48" y="105"/>
                  </a:cubicBezTo>
                  <a:cubicBezTo>
                    <a:pt x="48" y="104"/>
                    <a:pt x="48" y="103"/>
                    <a:pt x="48" y="103"/>
                  </a:cubicBezTo>
                  <a:close/>
                  <a:moveTo>
                    <a:pt x="76" y="14"/>
                  </a:moveTo>
                  <a:cubicBezTo>
                    <a:pt x="76" y="14"/>
                    <a:pt x="76" y="14"/>
                    <a:pt x="76" y="14"/>
                  </a:cubicBezTo>
                  <a:cubicBezTo>
                    <a:pt x="76" y="14"/>
                    <a:pt x="76" y="13"/>
                    <a:pt x="75" y="13"/>
                  </a:cubicBezTo>
                  <a:cubicBezTo>
                    <a:pt x="75" y="13"/>
                    <a:pt x="75" y="13"/>
                    <a:pt x="75" y="14"/>
                  </a:cubicBezTo>
                  <a:cubicBezTo>
                    <a:pt x="75" y="14"/>
                    <a:pt x="75" y="14"/>
                    <a:pt x="76" y="14"/>
                  </a:cubicBezTo>
                  <a:close/>
                  <a:moveTo>
                    <a:pt x="68" y="178"/>
                  </a:moveTo>
                  <a:cubicBezTo>
                    <a:pt x="69" y="178"/>
                    <a:pt x="69" y="178"/>
                    <a:pt x="69" y="178"/>
                  </a:cubicBezTo>
                  <a:cubicBezTo>
                    <a:pt x="69" y="177"/>
                    <a:pt x="69" y="176"/>
                    <a:pt x="69" y="175"/>
                  </a:cubicBezTo>
                  <a:cubicBezTo>
                    <a:pt x="69" y="175"/>
                    <a:pt x="69" y="175"/>
                    <a:pt x="68" y="175"/>
                  </a:cubicBezTo>
                  <a:cubicBezTo>
                    <a:pt x="68" y="176"/>
                    <a:pt x="68" y="177"/>
                    <a:pt x="68" y="178"/>
                  </a:cubicBezTo>
                  <a:close/>
                  <a:moveTo>
                    <a:pt x="178" y="106"/>
                  </a:moveTo>
                  <a:cubicBezTo>
                    <a:pt x="178" y="106"/>
                    <a:pt x="178" y="107"/>
                    <a:pt x="178" y="107"/>
                  </a:cubicBezTo>
                  <a:cubicBezTo>
                    <a:pt x="178" y="107"/>
                    <a:pt x="178" y="108"/>
                    <a:pt x="178" y="109"/>
                  </a:cubicBezTo>
                  <a:cubicBezTo>
                    <a:pt x="178" y="109"/>
                    <a:pt x="178" y="109"/>
                    <a:pt x="178" y="109"/>
                  </a:cubicBezTo>
                  <a:cubicBezTo>
                    <a:pt x="178" y="108"/>
                    <a:pt x="178" y="107"/>
                    <a:pt x="178" y="106"/>
                  </a:cubicBezTo>
                  <a:close/>
                  <a:moveTo>
                    <a:pt x="52" y="74"/>
                  </a:moveTo>
                  <a:cubicBezTo>
                    <a:pt x="52" y="74"/>
                    <a:pt x="52" y="74"/>
                    <a:pt x="53" y="75"/>
                  </a:cubicBezTo>
                  <a:cubicBezTo>
                    <a:pt x="53" y="74"/>
                    <a:pt x="53" y="74"/>
                    <a:pt x="53" y="73"/>
                  </a:cubicBezTo>
                  <a:cubicBezTo>
                    <a:pt x="53" y="73"/>
                    <a:pt x="53" y="73"/>
                    <a:pt x="53" y="73"/>
                  </a:cubicBezTo>
                  <a:cubicBezTo>
                    <a:pt x="53" y="73"/>
                    <a:pt x="52" y="74"/>
                    <a:pt x="52" y="74"/>
                  </a:cubicBezTo>
                  <a:close/>
                  <a:moveTo>
                    <a:pt x="18" y="189"/>
                  </a:moveTo>
                  <a:cubicBezTo>
                    <a:pt x="18" y="189"/>
                    <a:pt x="19" y="190"/>
                    <a:pt x="19" y="191"/>
                  </a:cubicBezTo>
                  <a:cubicBezTo>
                    <a:pt x="19" y="190"/>
                    <a:pt x="19" y="190"/>
                    <a:pt x="18" y="189"/>
                  </a:cubicBezTo>
                  <a:close/>
                  <a:moveTo>
                    <a:pt x="179" y="121"/>
                  </a:moveTo>
                  <a:cubicBezTo>
                    <a:pt x="179" y="122"/>
                    <a:pt x="179" y="122"/>
                    <a:pt x="178" y="123"/>
                  </a:cubicBezTo>
                  <a:cubicBezTo>
                    <a:pt x="179" y="122"/>
                    <a:pt x="179" y="122"/>
                    <a:pt x="179" y="121"/>
                  </a:cubicBezTo>
                  <a:close/>
                  <a:moveTo>
                    <a:pt x="45" y="166"/>
                  </a:moveTo>
                  <a:cubicBezTo>
                    <a:pt x="45" y="166"/>
                    <a:pt x="45" y="166"/>
                    <a:pt x="45" y="166"/>
                  </a:cubicBezTo>
                  <a:cubicBezTo>
                    <a:pt x="44" y="167"/>
                    <a:pt x="44" y="167"/>
                    <a:pt x="45" y="167"/>
                  </a:cubicBezTo>
                  <a:cubicBezTo>
                    <a:pt x="45" y="167"/>
                    <a:pt x="45" y="166"/>
                    <a:pt x="45" y="166"/>
                  </a:cubicBezTo>
                  <a:close/>
                  <a:moveTo>
                    <a:pt x="151" y="67"/>
                  </a:moveTo>
                  <a:cubicBezTo>
                    <a:pt x="151" y="68"/>
                    <a:pt x="152" y="68"/>
                    <a:pt x="152" y="69"/>
                  </a:cubicBezTo>
                  <a:cubicBezTo>
                    <a:pt x="152" y="68"/>
                    <a:pt x="152" y="68"/>
                    <a:pt x="151" y="67"/>
                  </a:cubicBezTo>
                  <a:close/>
                  <a:moveTo>
                    <a:pt x="54" y="66"/>
                  </a:moveTo>
                  <a:cubicBezTo>
                    <a:pt x="54" y="66"/>
                    <a:pt x="54" y="67"/>
                    <a:pt x="53" y="68"/>
                  </a:cubicBezTo>
                  <a:cubicBezTo>
                    <a:pt x="54" y="67"/>
                    <a:pt x="54" y="66"/>
                    <a:pt x="54" y="66"/>
                  </a:cubicBezTo>
                  <a:close/>
                  <a:moveTo>
                    <a:pt x="44" y="160"/>
                  </a:moveTo>
                  <a:cubicBezTo>
                    <a:pt x="44" y="160"/>
                    <a:pt x="44" y="160"/>
                    <a:pt x="44" y="160"/>
                  </a:cubicBezTo>
                  <a:cubicBezTo>
                    <a:pt x="44" y="161"/>
                    <a:pt x="44" y="161"/>
                    <a:pt x="44" y="162"/>
                  </a:cubicBezTo>
                  <a:cubicBezTo>
                    <a:pt x="44" y="162"/>
                    <a:pt x="44" y="162"/>
                    <a:pt x="44" y="162"/>
                  </a:cubicBezTo>
                  <a:cubicBezTo>
                    <a:pt x="44" y="161"/>
                    <a:pt x="44" y="161"/>
                    <a:pt x="44" y="160"/>
                  </a:cubicBezTo>
                  <a:close/>
                  <a:moveTo>
                    <a:pt x="67" y="158"/>
                  </a:moveTo>
                  <a:cubicBezTo>
                    <a:pt x="67" y="158"/>
                    <a:pt x="67" y="158"/>
                    <a:pt x="67" y="158"/>
                  </a:cubicBezTo>
                  <a:cubicBezTo>
                    <a:pt x="67" y="158"/>
                    <a:pt x="67" y="159"/>
                    <a:pt x="67" y="160"/>
                  </a:cubicBezTo>
                  <a:cubicBezTo>
                    <a:pt x="67" y="160"/>
                    <a:pt x="67" y="160"/>
                    <a:pt x="67" y="160"/>
                  </a:cubicBezTo>
                  <a:cubicBezTo>
                    <a:pt x="67" y="159"/>
                    <a:pt x="67" y="158"/>
                    <a:pt x="67" y="158"/>
                  </a:cubicBezTo>
                  <a:close/>
                  <a:moveTo>
                    <a:pt x="126" y="170"/>
                  </a:moveTo>
                  <a:cubicBezTo>
                    <a:pt x="126" y="170"/>
                    <a:pt x="126" y="170"/>
                    <a:pt x="126" y="170"/>
                  </a:cubicBezTo>
                  <a:cubicBezTo>
                    <a:pt x="126" y="170"/>
                    <a:pt x="125" y="171"/>
                    <a:pt x="125" y="172"/>
                  </a:cubicBezTo>
                  <a:cubicBezTo>
                    <a:pt x="125" y="172"/>
                    <a:pt x="125" y="172"/>
                    <a:pt x="125" y="172"/>
                  </a:cubicBezTo>
                  <a:cubicBezTo>
                    <a:pt x="126" y="171"/>
                    <a:pt x="126" y="170"/>
                    <a:pt x="126" y="170"/>
                  </a:cubicBezTo>
                  <a:close/>
                  <a:moveTo>
                    <a:pt x="183" y="120"/>
                  </a:moveTo>
                  <a:cubicBezTo>
                    <a:pt x="183" y="120"/>
                    <a:pt x="183" y="121"/>
                    <a:pt x="183" y="122"/>
                  </a:cubicBezTo>
                  <a:cubicBezTo>
                    <a:pt x="184" y="121"/>
                    <a:pt x="184" y="120"/>
                    <a:pt x="183" y="120"/>
                  </a:cubicBezTo>
                  <a:close/>
                  <a:moveTo>
                    <a:pt x="68" y="251"/>
                  </a:moveTo>
                  <a:cubicBezTo>
                    <a:pt x="68" y="250"/>
                    <a:pt x="68" y="250"/>
                    <a:pt x="67" y="250"/>
                  </a:cubicBezTo>
                  <a:cubicBezTo>
                    <a:pt x="68" y="251"/>
                    <a:pt x="68" y="251"/>
                    <a:pt x="68" y="251"/>
                  </a:cubicBezTo>
                  <a:close/>
                  <a:moveTo>
                    <a:pt x="94" y="258"/>
                  </a:moveTo>
                  <a:cubicBezTo>
                    <a:pt x="93" y="258"/>
                    <a:pt x="93" y="258"/>
                    <a:pt x="92" y="257"/>
                  </a:cubicBezTo>
                  <a:cubicBezTo>
                    <a:pt x="93" y="258"/>
                    <a:pt x="93" y="258"/>
                    <a:pt x="94" y="258"/>
                  </a:cubicBezTo>
                  <a:close/>
                  <a:moveTo>
                    <a:pt x="96" y="6"/>
                  </a:moveTo>
                  <a:cubicBezTo>
                    <a:pt x="96" y="6"/>
                    <a:pt x="95" y="6"/>
                    <a:pt x="94" y="6"/>
                  </a:cubicBezTo>
                  <a:cubicBezTo>
                    <a:pt x="95" y="6"/>
                    <a:pt x="95" y="6"/>
                    <a:pt x="96" y="6"/>
                  </a:cubicBezTo>
                  <a:close/>
                  <a:moveTo>
                    <a:pt x="42" y="174"/>
                  </a:moveTo>
                  <a:cubicBezTo>
                    <a:pt x="43" y="173"/>
                    <a:pt x="43" y="173"/>
                    <a:pt x="42" y="173"/>
                  </a:cubicBezTo>
                  <a:cubicBezTo>
                    <a:pt x="42" y="173"/>
                    <a:pt x="42" y="174"/>
                    <a:pt x="42" y="174"/>
                  </a:cubicBezTo>
                  <a:close/>
                  <a:moveTo>
                    <a:pt x="132" y="60"/>
                  </a:moveTo>
                  <a:cubicBezTo>
                    <a:pt x="132" y="60"/>
                    <a:pt x="132" y="60"/>
                    <a:pt x="132" y="60"/>
                  </a:cubicBezTo>
                  <a:cubicBezTo>
                    <a:pt x="132" y="61"/>
                    <a:pt x="132" y="61"/>
                    <a:pt x="133" y="62"/>
                  </a:cubicBezTo>
                  <a:cubicBezTo>
                    <a:pt x="132" y="61"/>
                    <a:pt x="132" y="61"/>
                    <a:pt x="132" y="60"/>
                  </a:cubicBezTo>
                  <a:close/>
                  <a:moveTo>
                    <a:pt x="53" y="84"/>
                  </a:moveTo>
                  <a:cubicBezTo>
                    <a:pt x="53" y="85"/>
                    <a:pt x="53" y="85"/>
                    <a:pt x="53" y="86"/>
                  </a:cubicBezTo>
                  <a:cubicBezTo>
                    <a:pt x="54" y="85"/>
                    <a:pt x="54" y="85"/>
                    <a:pt x="53" y="84"/>
                  </a:cubicBezTo>
                  <a:close/>
                  <a:moveTo>
                    <a:pt x="41" y="201"/>
                  </a:moveTo>
                  <a:cubicBezTo>
                    <a:pt x="41" y="200"/>
                    <a:pt x="41" y="200"/>
                    <a:pt x="41" y="199"/>
                  </a:cubicBezTo>
                  <a:cubicBezTo>
                    <a:pt x="41" y="199"/>
                    <a:pt x="41" y="199"/>
                    <a:pt x="40" y="199"/>
                  </a:cubicBezTo>
                  <a:cubicBezTo>
                    <a:pt x="41" y="200"/>
                    <a:pt x="41" y="200"/>
                    <a:pt x="41" y="201"/>
                  </a:cubicBezTo>
                  <a:close/>
                  <a:moveTo>
                    <a:pt x="101" y="204"/>
                  </a:moveTo>
                  <a:cubicBezTo>
                    <a:pt x="101" y="204"/>
                    <a:pt x="101" y="204"/>
                    <a:pt x="101" y="204"/>
                  </a:cubicBezTo>
                  <a:cubicBezTo>
                    <a:pt x="100" y="204"/>
                    <a:pt x="100" y="204"/>
                    <a:pt x="99" y="205"/>
                  </a:cubicBezTo>
                  <a:cubicBezTo>
                    <a:pt x="99" y="205"/>
                    <a:pt x="99" y="205"/>
                    <a:pt x="99" y="205"/>
                  </a:cubicBezTo>
                  <a:cubicBezTo>
                    <a:pt x="100" y="205"/>
                    <a:pt x="100" y="205"/>
                    <a:pt x="101" y="204"/>
                  </a:cubicBezTo>
                  <a:close/>
                  <a:moveTo>
                    <a:pt x="135" y="209"/>
                  </a:moveTo>
                  <a:cubicBezTo>
                    <a:pt x="136" y="208"/>
                    <a:pt x="136" y="208"/>
                    <a:pt x="135" y="207"/>
                  </a:cubicBezTo>
                  <a:cubicBezTo>
                    <a:pt x="135" y="208"/>
                    <a:pt x="135" y="209"/>
                    <a:pt x="135" y="209"/>
                  </a:cubicBezTo>
                  <a:close/>
                  <a:moveTo>
                    <a:pt x="60" y="176"/>
                  </a:moveTo>
                  <a:cubicBezTo>
                    <a:pt x="61" y="176"/>
                    <a:pt x="61" y="176"/>
                    <a:pt x="61" y="176"/>
                  </a:cubicBezTo>
                  <a:cubicBezTo>
                    <a:pt x="61" y="176"/>
                    <a:pt x="61" y="175"/>
                    <a:pt x="60" y="175"/>
                  </a:cubicBezTo>
                  <a:cubicBezTo>
                    <a:pt x="60" y="175"/>
                    <a:pt x="60" y="175"/>
                    <a:pt x="60" y="175"/>
                  </a:cubicBezTo>
                  <a:cubicBezTo>
                    <a:pt x="60" y="175"/>
                    <a:pt x="60" y="176"/>
                    <a:pt x="60" y="176"/>
                  </a:cubicBezTo>
                  <a:close/>
                  <a:moveTo>
                    <a:pt x="121" y="53"/>
                  </a:moveTo>
                  <a:cubicBezTo>
                    <a:pt x="121" y="52"/>
                    <a:pt x="121" y="52"/>
                    <a:pt x="120" y="51"/>
                  </a:cubicBezTo>
                  <a:cubicBezTo>
                    <a:pt x="120" y="52"/>
                    <a:pt x="120" y="52"/>
                    <a:pt x="121" y="53"/>
                  </a:cubicBezTo>
                  <a:close/>
                  <a:moveTo>
                    <a:pt x="65" y="187"/>
                  </a:moveTo>
                  <a:cubicBezTo>
                    <a:pt x="65" y="186"/>
                    <a:pt x="65" y="186"/>
                    <a:pt x="64" y="185"/>
                  </a:cubicBezTo>
                  <a:cubicBezTo>
                    <a:pt x="64" y="186"/>
                    <a:pt x="65" y="186"/>
                    <a:pt x="65" y="187"/>
                  </a:cubicBezTo>
                  <a:close/>
                  <a:moveTo>
                    <a:pt x="137" y="147"/>
                  </a:moveTo>
                  <a:cubicBezTo>
                    <a:pt x="138" y="146"/>
                    <a:pt x="138" y="146"/>
                    <a:pt x="137" y="146"/>
                  </a:cubicBezTo>
                  <a:cubicBezTo>
                    <a:pt x="137" y="146"/>
                    <a:pt x="137" y="147"/>
                    <a:pt x="137" y="147"/>
                  </a:cubicBezTo>
                  <a:close/>
                  <a:moveTo>
                    <a:pt x="87" y="255"/>
                  </a:moveTo>
                  <a:cubicBezTo>
                    <a:pt x="87" y="255"/>
                    <a:pt x="87" y="256"/>
                    <a:pt x="88" y="256"/>
                  </a:cubicBezTo>
                  <a:cubicBezTo>
                    <a:pt x="88" y="255"/>
                    <a:pt x="87" y="255"/>
                    <a:pt x="87" y="255"/>
                  </a:cubicBezTo>
                  <a:close/>
                  <a:moveTo>
                    <a:pt x="134" y="65"/>
                  </a:moveTo>
                  <a:cubicBezTo>
                    <a:pt x="134" y="66"/>
                    <a:pt x="134" y="67"/>
                    <a:pt x="134" y="67"/>
                  </a:cubicBezTo>
                  <a:cubicBezTo>
                    <a:pt x="134" y="67"/>
                    <a:pt x="134" y="67"/>
                    <a:pt x="134" y="67"/>
                  </a:cubicBezTo>
                  <a:cubicBezTo>
                    <a:pt x="134" y="67"/>
                    <a:pt x="134" y="66"/>
                    <a:pt x="134" y="65"/>
                  </a:cubicBezTo>
                  <a:close/>
                  <a:moveTo>
                    <a:pt x="84" y="274"/>
                  </a:moveTo>
                  <a:cubicBezTo>
                    <a:pt x="84" y="274"/>
                    <a:pt x="83" y="274"/>
                    <a:pt x="83" y="274"/>
                  </a:cubicBezTo>
                  <a:cubicBezTo>
                    <a:pt x="83" y="274"/>
                    <a:pt x="83" y="274"/>
                    <a:pt x="84" y="274"/>
                  </a:cubicBezTo>
                  <a:close/>
                  <a:moveTo>
                    <a:pt x="79" y="42"/>
                  </a:moveTo>
                  <a:cubicBezTo>
                    <a:pt x="78" y="42"/>
                    <a:pt x="78" y="41"/>
                    <a:pt x="78" y="41"/>
                  </a:cubicBezTo>
                  <a:cubicBezTo>
                    <a:pt x="78" y="41"/>
                    <a:pt x="78" y="42"/>
                    <a:pt x="77" y="42"/>
                  </a:cubicBezTo>
                  <a:cubicBezTo>
                    <a:pt x="78" y="42"/>
                    <a:pt x="78" y="42"/>
                    <a:pt x="79" y="42"/>
                  </a:cubicBezTo>
                  <a:close/>
                  <a:moveTo>
                    <a:pt x="97" y="278"/>
                  </a:moveTo>
                  <a:cubicBezTo>
                    <a:pt x="97" y="277"/>
                    <a:pt x="96" y="277"/>
                    <a:pt x="96" y="278"/>
                  </a:cubicBezTo>
                  <a:cubicBezTo>
                    <a:pt x="96" y="278"/>
                    <a:pt x="97" y="278"/>
                    <a:pt x="97" y="278"/>
                  </a:cubicBezTo>
                  <a:close/>
                  <a:moveTo>
                    <a:pt x="41" y="114"/>
                  </a:moveTo>
                  <a:cubicBezTo>
                    <a:pt x="41" y="114"/>
                    <a:pt x="41" y="114"/>
                    <a:pt x="41" y="114"/>
                  </a:cubicBezTo>
                  <a:cubicBezTo>
                    <a:pt x="42" y="114"/>
                    <a:pt x="42" y="113"/>
                    <a:pt x="42" y="112"/>
                  </a:cubicBezTo>
                  <a:cubicBezTo>
                    <a:pt x="42" y="113"/>
                    <a:pt x="42" y="113"/>
                    <a:pt x="41" y="114"/>
                  </a:cubicBezTo>
                  <a:close/>
                  <a:moveTo>
                    <a:pt x="186" y="77"/>
                  </a:moveTo>
                  <a:cubicBezTo>
                    <a:pt x="186" y="78"/>
                    <a:pt x="186" y="78"/>
                    <a:pt x="187" y="79"/>
                  </a:cubicBezTo>
                  <a:cubicBezTo>
                    <a:pt x="187" y="78"/>
                    <a:pt x="187" y="77"/>
                    <a:pt x="186" y="77"/>
                  </a:cubicBezTo>
                  <a:close/>
                  <a:moveTo>
                    <a:pt x="144" y="35"/>
                  </a:moveTo>
                  <a:cubicBezTo>
                    <a:pt x="144" y="35"/>
                    <a:pt x="144" y="35"/>
                    <a:pt x="144" y="35"/>
                  </a:cubicBezTo>
                  <a:cubicBezTo>
                    <a:pt x="144" y="35"/>
                    <a:pt x="144" y="36"/>
                    <a:pt x="145" y="36"/>
                  </a:cubicBezTo>
                  <a:cubicBezTo>
                    <a:pt x="145" y="36"/>
                    <a:pt x="145" y="36"/>
                    <a:pt x="145" y="36"/>
                  </a:cubicBezTo>
                  <a:cubicBezTo>
                    <a:pt x="145" y="36"/>
                    <a:pt x="144" y="35"/>
                    <a:pt x="144" y="35"/>
                  </a:cubicBezTo>
                  <a:close/>
                  <a:moveTo>
                    <a:pt x="30" y="204"/>
                  </a:moveTo>
                  <a:cubicBezTo>
                    <a:pt x="30" y="203"/>
                    <a:pt x="30" y="203"/>
                    <a:pt x="29" y="203"/>
                  </a:cubicBezTo>
                  <a:cubicBezTo>
                    <a:pt x="30" y="203"/>
                    <a:pt x="30" y="204"/>
                    <a:pt x="30" y="204"/>
                  </a:cubicBezTo>
                  <a:close/>
                  <a:moveTo>
                    <a:pt x="100" y="12"/>
                  </a:moveTo>
                  <a:cubicBezTo>
                    <a:pt x="99" y="12"/>
                    <a:pt x="99" y="12"/>
                    <a:pt x="98" y="12"/>
                  </a:cubicBezTo>
                  <a:cubicBezTo>
                    <a:pt x="99" y="12"/>
                    <a:pt x="99" y="13"/>
                    <a:pt x="100" y="12"/>
                  </a:cubicBezTo>
                  <a:close/>
                  <a:moveTo>
                    <a:pt x="50" y="134"/>
                  </a:moveTo>
                  <a:cubicBezTo>
                    <a:pt x="50" y="134"/>
                    <a:pt x="50" y="134"/>
                    <a:pt x="50" y="134"/>
                  </a:cubicBezTo>
                  <a:cubicBezTo>
                    <a:pt x="50" y="134"/>
                    <a:pt x="50" y="135"/>
                    <a:pt x="50" y="136"/>
                  </a:cubicBezTo>
                  <a:cubicBezTo>
                    <a:pt x="51" y="135"/>
                    <a:pt x="51" y="135"/>
                    <a:pt x="50" y="134"/>
                  </a:cubicBezTo>
                  <a:close/>
                  <a:moveTo>
                    <a:pt x="185" y="97"/>
                  </a:moveTo>
                  <a:cubicBezTo>
                    <a:pt x="185" y="98"/>
                    <a:pt x="185" y="98"/>
                    <a:pt x="185" y="98"/>
                  </a:cubicBezTo>
                  <a:cubicBezTo>
                    <a:pt x="185" y="98"/>
                    <a:pt x="185" y="97"/>
                    <a:pt x="185" y="97"/>
                  </a:cubicBezTo>
                  <a:close/>
                  <a:moveTo>
                    <a:pt x="157" y="121"/>
                  </a:moveTo>
                  <a:cubicBezTo>
                    <a:pt x="157" y="120"/>
                    <a:pt x="157" y="120"/>
                    <a:pt x="158" y="119"/>
                  </a:cubicBezTo>
                  <a:cubicBezTo>
                    <a:pt x="157" y="119"/>
                    <a:pt x="157" y="120"/>
                    <a:pt x="157" y="121"/>
                  </a:cubicBezTo>
                  <a:close/>
                  <a:moveTo>
                    <a:pt x="165" y="118"/>
                  </a:moveTo>
                  <a:cubicBezTo>
                    <a:pt x="165" y="118"/>
                    <a:pt x="165" y="118"/>
                    <a:pt x="166" y="118"/>
                  </a:cubicBezTo>
                  <a:cubicBezTo>
                    <a:pt x="166" y="118"/>
                    <a:pt x="166" y="117"/>
                    <a:pt x="166" y="117"/>
                  </a:cubicBezTo>
                  <a:cubicBezTo>
                    <a:pt x="165" y="117"/>
                    <a:pt x="165" y="117"/>
                    <a:pt x="165" y="117"/>
                  </a:cubicBezTo>
                  <a:cubicBezTo>
                    <a:pt x="165" y="117"/>
                    <a:pt x="165" y="117"/>
                    <a:pt x="165" y="118"/>
                  </a:cubicBezTo>
                  <a:close/>
                  <a:moveTo>
                    <a:pt x="141" y="215"/>
                  </a:moveTo>
                  <a:cubicBezTo>
                    <a:pt x="142" y="214"/>
                    <a:pt x="142" y="214"/>
                    <a:pt x="141" y="213"/>
                  </a:cubicBezTo>
                  <a:cubicBezTo>
                    <a:pt x="141" y="214"/>
                    <a:pt x="141" y="214"/>
                    <a:pt x="141" y="215"/>
                  </a:cubicBezTo>
                  <a:close/>
                  <a:moveTo>
                    <a:pt x="123" y="231"/>
                  </a:moveTo>
                  <a:cubicBezTo>
                    <a:pt x="124" y="231"/>
                    <a:pt x="124" y="232"/>
                    <a:pt x="124" y="232"/>
                  </a:cubicBezTo>
                  <a:cubicBezTo>
                    <a:pt x="124" y="231"/>
                    <a:pt x="124" y="231"/>
                    <a:pt x="123" y="231"/>
                  </a:cubicBezTo>
                  <a:close/>
                  <a:moveTo>
                    <a:pt x="88" y="213"/>
                  </a:moveTo>
                  <a:cubicBezTo>
                    <a:pt x="88" y="213"/>
                    <a:pt x="88" y="213"/>
                    <a:pt x="88" y="213"/>
                  </a:cubicBezTo>
                  <a:cubicBezTo>
                    <a:pt x="88" y="213"/>
                    <a:pt x="88" y="212"/>
                    <a:pt x="88" y="212"/>
                  </a:cubicBezTo>
                  <a:cubicBezTo>
                    <a:pt x="87" y="212"/>
                    <a:pt x="87" y="212"/>
                    <a:pt x="88" y="213"/>
                  </a:cubicBezTo>
                  <a:close/>
                  <a:moveTo>
                    <a:pt x="181" y="118"/>
                  </a:moveTo>
                  <a:cubicBezTo>
                    <a:pt x="181" y="118"/>
                    <a:pt x="181" y="118"/>
                    <a:pt x="181" y="118"/>
                  </a:cubicBezTo>
                  <a:cubicBezTo>
                    <a:pt x="181" y="117"/>
                    <a:pt x="181" y="117"/>
                    <a:pt x="181" y="116"/>
                  </a:cubicBezTo>
                  <a:cubicBezTo>
                    <a:pt x="181" y="116"/>
                    <a:pt x="181" y="116"/>
                    <a:pt x="181" y="116"/>
                  </a:cubicBezTo>
                  <a:cubicBezTo>
                    <a:pt x="181" y="117"/>
                    <a:pt x="181" y="117"/>
                    <a:pt x="181" y="118"/>
                  </a:cubicBezTo>
                  <a:close/>
                  <a:moveTo>
                    <a:pt x="37" y="162"/>
                  </a:moveTo>
                  <a:cubicBezTo>
                    <a:pt x="37" y="161"/>
                    <a:pt x="37" y="161"/>
                    <a:pt x="36" y="161"/>
                  </a:cubicBezTo>
                  <a:cubicBezTo>
                    <a:pt x="37" y="162"/>
                    <a:pt x="37" y="162"/>
                    <a:pt x="37" y="162"/>
                  </a:cubicBezTo>
                  <a:close/>
                  <a:moveTo>
                    <a:pt x="65" y="10"/>
                  </a:moveTo>
                  <a:cubicBezTo>
                    <a:pt x="65" y="10"/>
                    <a:pt x="65" y="10"/>
                    <a:pt x="65" y="10"/>
                  </a:cubicBezTo>
                  <a:cubicBezTo>
                    <a:pt x="64" y="10"/>
                    <a:pt x="64" y="11"/>
                    <a:pt x="63" y="11"/>
                  </a:cubicBezTo>
                  <a:cubicBezTo>
                    <a:pt x="63" y="11"/>
                    <a:pt x="63" y="11"/>
                    <a:pt x="63" y="11"/>
                  </a:cubicBezTo>
                  <a:cubicBezTo>
                    <a:pt x="64" y="11"/>
                    <a:pt x="64" y="10"/>
                    <a:pt x="65" y="10"/>
                  </a:cubicBezTo>
                  <a:close/>
                  <a:moveTo>
                    <a:pt x="134" y="260"/>
                  </a:moveTo>
                  <a:cubicBezTo>
                    <a:pt x="134" y="260"/>
                    <a:pt x="134" y="260"/>
                    <a:pt x="134" y="260"/>
                  </a:cubicBezTo>
                  <a:cubicBezTo>
                    <a:pt x="134" y="261"/>
                    <a:pt x="134" y="261"/>
                    <a:pt x="134" y="262"/>
                  </a:cubicBezTo>
                  <a:cubicBezTo>
                    <a:pt x="134" y="261"/>
                    <a:pt x="134" y="261"/>
                    <a:pt x="134" y="260"/>
                  </a:cubicBezTo>
                  <a:close/>
                  <a:moveTo>
                    <a:pt x="54" y="259"/>
                  </a:moveTo>
                  <a:cubicBezTo>
                    <a:pt x="54" y="259"/>
                    <a:pt x="54" y="258"/>
                    <a:pt x="54" y="258"/>
                  </a:cubicBezTo>
                  <a:cubicBezTo>
                    <a:pt x="53" y="259"/>
                    <a:pt x="53" y="259"/>
                    <a:pt x="54" y="259"/>
                  </a:cubicBezTo>
                  <a:close/>
                  <a:moveTo>
                    <a:pt x="147" y="232"/>
                  </a:moveTo>
                  <a:cubicBezTo>
                    <a:pt x="147" y="231"/>
                    <a:pt x="147" y="231"/>
                    <a:pt x="147" y="230"/>
                  </a:cubicBezTo>
                  <a:cubicBezTo>
                    <a:pt x="147" y="231"/>
                    <a:pt x="147" y="231"/>
                    <a:pt x="147" y="232"/>
                  </a:cubicBezTo>
                  <a:close/>
                  <a:moveTo>
                    <a:pt x="85" y="212"/>
                  </a:moveTo>
                  <a:cubicBezTo>
                    <a:pt x="85" y="212"/>
                    <a:pt x="85" y="212"/>
                    <a:pt x="85" y="212"/>
                  </a:cubicBezTo>
                  <a:cubicBezTo>
                    <a:pt x="85" y="212"/>
                    <a:pt x="85" y="213"/>
                    <a:pt x="85" y="213"/>
                  </a:cubicBezTo>
                  <a:cubicBezTo>
                    <a:pt x="85" y="213"/>
                    <a:pt x="85" y="213"/>
                    <a:pt x="85" y="212"/>
                  </a:cubicBezTo>
                  <a:close/>
                  <a:moveTo>
                    <a:pt x="75" y="208"/>
                  </a:moveTo>
                  <a:cubicBezTo>
                    <a:pt x="74" y="208"/>
                    <a:pt x="74" y="208"/>
                    <a:pt x="75" y="209"/>
                  </a:cubicBezTo>
                  <a:cubicBezTo>
                    <a:pt x="75" y="209"/>
                    <a:pt x="75" y="208"/>
                    <a:pt x="75" y="208"/>
                  </a:cubicBezTo>
                  <a:close/>
                  <a:moveTo>
                    <a:pt x="118" y="40"/>
                  </a:moveTo>
                  <a:cubicBezTo>
                    <a:pt x="118" y="41"/>
                    <a:pt x="118" y="41"/>
                    <a:pt x="118" y="41"/>
                  </a:cubicBezTo>
                  <a:cubicBezTo>
                    <a:pt x="119" y="41"/>
                    <a:pt x="119" y="41"/>
                    <a:pt x="120" y="41"/>
                  </a:cubicBezTo>
                  <a:cubicBezTo>
                    <a:pt x="119" y="41"/>
                    <a:pt x="119" y="41"/>
                    <a:pt x="118" y="40"/>
                  </a:cubicBezTo>
                  <a:close/>
                  <a:moveTo>
                    <a:pt x="159" y="113"/>
                  </a:moveTo>
                  <a:cubicBezTo>
                    <a:pt x="159" y="112"/>
                    <a:pt x="159" y="112"/>
                    <a:pt x="159" y="112"/>
                  </a:cubicBezTo>
                  <a:cubicBezTo>
                    <a:pt x="159" y="112"/>
                    <a:pt x="159" y="112"/>
                    <a:pt x="158" y="112"/>
                  </a:cubicBezTo>
                  <a:cubicBezTo>
                    <a:pt x="159" y="113"/>
                    <a:pt x="159" y="113"/>
                    <a:pt x="159" y="113"/>
                  </a:cubicBezTo>
                  <a:close/>
                  <a:moveTo>
                    <a:pt x="142" y="243"/>
                  </a:moveTo>
                  <a:cubicBezTo>
                    <a:pt x="142" y="242"/>
                    <a:pt x="142" y="242"/>
                    <a:pt x="142" y="242"/>
                  </a:cubicBezTo>
                  <a:cubicBezTo>
                    <a:pt x="142" y="242"/>
                    <a:pt x="142" y="242"/>
                    <a:pt x="142" y="243"/>
                  </a:cubicBezTo>
                  <a:close/>
                  <a:moveTo>
                    <a:pt x="47" y="227"/>
                  </a:moveTo>
                  <a:cubicBezTo>
                    <a:pt x="46" y="227"/>
                    <a:pt x="47" y="227"/>
                    <a:pt x="47" y="228"/>
                  </a:cubicBezTo>
                  <a:cubicBezTo>
                    <a:pt x="47" y="227"/>
                    <a:pt x="47" y="227"/>
                    <a:pt x="47" y="227"/>
                  </a:cubicBezTo>
                  <a:close/>
                  <a:moveTo>
                    <a:pt x="54" y="263"/>
                  </a:moveTo>
                  <a:cubicBezTo>
                    <a:pt x="53" y="264"/>
                    <a:pt x="53" y="264"/>
                    <a:pt x="54" y="265"/>
                  </a:cubicBezTo>
                  <a:cubicBezTo>
                    <a:pt x="54" y="264"/>
                    <a:pt x="54" y="264"/>
                    <a:pt x="54" y="263"/>
                  </a:cubicBezTo>
                  <a:close/>
                  <a:moveTo>
                    <a:pt x="123" y="220"/>
                  </a:moveTo>
                  <a:cubicBezTo>
                    <a:pt x="124" y="219"/>
                    <a:pt x="124" y="219"/>
                    <a:pt x="124" y="219"/>
                  </a:cubicBezTo>
                  <a:cubicBezTo>
                    <a:pt x="123" y="219"/>
                    <a:pt x="123" y="220"/>
                    <a:pt x="123" y="220"/>
                  </a:cubicBezTo>
                  <a:close/>
                  <a:moveTo>
                    <a:pt x="60" y="220"/>
                  </a:moveTo>
                  <a:cubicBezTo>
                    <a:pt x="61" y="220"/>
                    <a:pt x="61" y="220"/>
                    <a:pt x="61" y="220"/>
                  </a:cubicBezTo>
                  <a:cubicBezTo>
                    <a:pt x="61" y="219"/>
                    <a:pt x="61" y="219"/>
                    <a:pt x="61" y="218"/>
                  </a:cubicBezTo>
                  <a:cubicBezTo>
                    <a:pt x="61" y="218"/>
                    <a:pt x="61" y="218"/>
                    <a:pt x="61" y="218"/>
                  </a:cubicBezTo>
                  <a:cubicBezTo>
                    <a:pt x="61" y="219"/>
                    <a:pt x="61" y="219"/>
                    <a:pt x="60" y="220"/>
                  </a:cubicBezTo>
                  <a:close/>
                  <a:moveTo>
                    <a:pt x="64" y="33"/>
                  </a:moveTo>
                  <a:cubicBezTo>
                    <a:pt x="63" y="33"/>
                    <a:pt x="63" y="34"/>
                    <a:pt x="64" y="34"/>
                  </a:cubicBezTo>
                  <a:cubicBezTo>
                    <a:pt x="64" y="34"/>
                    <a:pt x="64" y="33"/>
                    <a:pt x="64" y="33"/>
                  </a:cubicBezTo>
                  <a:close/>
                  <a:moveTo>
                    <a:pt x="135" y="215"/>
                  </a:moveTo>
                  <a:cubicBezTo>
                    <a:pt x="135" y="215"/>
                    <a:pt x="135" y="215"/>
                    <a:pt x="135" y="215"/>
                  </a:cubicBezTo>
                  <a:cubicBezTo>
                    <a:pt x="135" y="215"/>
                    <a:pt x="135" y="214"/>
                    <a:pt x="135" y="214"/>
                  </a:cubicBezTo>
                  <a:cubicBezTo>
                    <a:pt x="135" y="214"/>
                    <a:pt x="135" y="215"/>
                    <a:pt x="135" y="215"/>
                  </a:cubicBezTo>
                  <a:close/>
                  <a:moveTo>
                    <a:pt x="52" y="198"/>
                  </a:moveTo>
                  <a:cubicBezTo>
                    <a:pt x="53" y="197"/>
                    <a:pt x="53" y="197"/>
                    <a:pt x="52" y="197"/>
                  </a:cubicBezTo>
                  <a:cubicBezTo>
                    <a:pt x="52" y="197"/>
                    <a:pt x="52" y="198"/>
                    <a:pt x="52" y="198"/>
                  </a:cubicBezTo>
                  <a:close/>
                  <a:moveTo>
                    <a:pt x="154" y="125"/>
                  </a:moveTo>
                  <a:cubicBezTo>
                    <a:pt x="153" y="125"/>
                    <a:pt x="153" y="125"/>
                    <a:pt x="153" y="125"/>
                  </a:cubicBezTo>
                  <a:cubicBezTo>
                    <a:pt x="154" y="125"/>
                    <a:pt x="154" y="125"/>
                    <a:pt x="154" y="125"/>
                  </a:cubicBezTo>
                  <a:close/>
                  <a:moveTo>
                    <a:pt x="167" y="73"/>
                  </a:moveTo>
                  <a:cubicBezTo>
                    <a:pt x="167" y="73"/>
                    <a:pt x="166" y="73"/>
                    <a:pt x="166" y="73"/>
                  </a:cubicBezTo>
                  <a:cubicBezTo>
                    <a:pt x="166" y="74"/>
                    <a:pt x="167" y="74"/>
                    <a:pt x="167" y="74"/>
                  </a:cubicBezTo>
                  <a:cubicBezTo>
                    <a:pt x="167" y="74"/>
                    <a:pt x="167" y="74"/>
                    <a:pt x="167" y="74"/>
                  </a:cubicBezTo>
                  <a:cubicBezTo>
                    <a:pt x="167" y="74"/>
                    <a:pt x="167" y="74"/>
                    <a:pt x="167" y="73"/>
                  </a:cubicBezTo>
                  <a:close/>
                  <a:moveTo>
                    <a:pt x="44" y="52"/>
                  </a:moveTo>
                  <a:cubicBezTo>
                    <a:pt x="43" y="52"/>
                    <a:pt x="43" y="52"/>
                    <a:pt x="43" y="53"/>
                  </a:cubicBezTo>
                  <a:cubicBezTo>
                    <a:pt x="43" y="52"/>
                    <a:pt x="43" y="52"/>
                    <a:pt x="44" y="52"/>
                  </a:cubicBezTo>
                  <a:close/>
                  <a:moveTo>
                    <a:pt x="89" y="206"/>
                  </a:moveTo>
                  <a:cubicBezTo>
                    <a:pt x="90" y="207"/>
                    <a:pt x="90" y="207"/>
                    <a:pt x="90" y="206"/>
                  </a:cubicBezTo>
                  <a:cubicBezTo>
                    <a:pt x="89" y="206"/>
                    <a:pt x="89" y="206"/>
                    <a:pt x="89" y="206"/>
                  </a:cubicBezTo>
                  <a:close/>
                  <a:moveTo>
                    <a:pt x="15" y="153"/>
                  </a:moveTo>
                  <a:cubicBezTo>
                    <a:pt x="15" y="153"/>
                    <a:pt x="15" y="153"/>
                    <a:pt x="14" y="154"/>
                  </a:cubicBezTo>
                  <a:cubicBezTo>
                    <a:pt x="15" y="154"/>
                    <a:pt x="15" y="154"/>
                    <a:pt x="15" y="153"/>
                  </a:cubicBezTo>
                  <a:close/>
                  <a:moveTo>
                    <a:pt x="48" y="149"/>
                  </a:moveTo>
                  <a:cubicBezTo>
                    <a:pt x="48" y="149"/>
                    <a:pt x="48" y="148"/>
                    <a:pt x="48" y="148"/>
                  </a:cubicBezTo>
                  <a:cubicBezTo>
                    <a:pt x="47" y="148"/>
                    <a:pt x="47" y="149"/>
                    <a:pt x="48" y="149"/>
                  </a:cubicBezTo>
                  <a:close/>
                  <a:moveTo>
                    <a:pt x="136" y="137"/>
                  </a:moveTo>
                  <a:cubicBezTo>
                    <a:pt x="136" y="137"/>
                    <a:pt x="136" y="137"/>
                    <a:pt x="136" y="137"/>
                  </a:cubicBezTo>
                  <a:cubicBezTo>
                    <a:pt x="136" y="136"/>
                    <a:pt x="136" y="136"/>
                    <a:pt x="136" y="136"/>
                  </a:cubicBezTo>
                  <a:cubicBezTo>
                    <a:pt x="136" y="136"/>
                    <a:pt x="136" y="136"/>
                    <a:pt x="136" y="137"/>
                  </a:cubicBezTo>
                  <a:close/>
                  <a:moveTo>
                    <a:pt x="102" y="16"/>
                  </a:moveTo>
                  <a:cubicBezTo>
                    <a:pt x="102" y="16"/>
                    <a:pt x="102" y="16"/>
                    <a:pt x="103" y="16"/>
                  </a:cubicBezTo>
                  <a:cubicBezTo>
                    <a:pt x="103" y="16"/>
                    <a:pt x="103" y="16"/>
                    <a:pt x="102" y="16"/>
                  </a:cubicBezTo>
                  <a:close/>
                  <a:moveTo>
                    <a:pt x="23" y="140"/>
                  </a:moveTo>
                  <a:cubicBezTo>
                    <a:pt x="24" y="139"/>
                    <a:pt x="24" y="139"/>
                    <a:pt x="24" y="139"/>
                  </a:cubicBezTo>
                  <a:cubicBezTo>
                    <a:pt x="24" y="139"/>
                    <a:pt x="23" y="139"/>
                    <a:pt x="23" y="140"/>
                  </a:cubicBezTo>
                  <a:close/>
                  <a:moveTo>
                    <a:pt x="146" y="61"/>
                  </a:moveTo>
                  <a:cubicBezTo>
                    <a:pt x="146" y="61"/>
                    <a:pt x="146" y="61"/>
                    <a:pt x="147" y="62"/>
                  </a:cubicBezTo>
                  <a:cubicBezTo>
                    <a:pt x="147" y="61"/>
                    <a:pt x="146" y="61"/>
                    <a:pt x="146" y="61"/>
                  </a:cubicBezTo>
                  <a:close/>
                  <a:moveTo>
                    <a:pt x="55" y="271"/>
                  </a:moveTo>
                  <a:cubicBezTo>
                    <a:pt x="55" y="271"/>
                    <a:pt x="56" y="271"/>
                    <a:pt x="56" y="271"/>
                  </a:cubicBezTo>
                  <a:cubicBezTo>
                    <a:pt x="55" y="270"/>
                    <a:pt x="55" y="270"/>
                    <a:pt x="55" y="270"/>
                  </a:cubicBezTo>
                  <a:cubicBezTo>
                    <a:pt x="54" y="270"/>
                    <a:pt x="54" y="270"/>
                    <a:pt x="54" y="270"/>
                  </a:cubicBezTo>
                  <a:cubicBezTo>
                    <a:pt x="55" y="270"/>
                    <a:pt x="55" y="270"/>
                    <a:pt x="55" y="271"/>
                  </a:cubicBezTo>
                  <a:close/>
                  <a:moveTo>
                    <a:pt x="131" y="277"/>
                  </a:moveTo>
                  <a:cubicBezTo>
                    <a:pt x="132" y="276"/>
                    <a:pt x="132" y="276"/>
                    <a:pt x="132" y="276"/>
                  </a:cubicBezTo>
                  <a:cubicBezTo>
                    <a:pt x="132" y="276"/>
                    <a:pt x="131" y="276"/>
                    <a:pt x="131" y="277"/>
                  </a:cubicBezTo>
                  <a:close/>
                  <a:moveTo>
                    <a:pt x="183" y="132"/>
                  </a:moveTo>
                  <a:cubicBezTo>
                    <a:pt x="183" y="132"/>
                    <a:pt x="183" y="132"/>
                    <a:pt x="183" y="132"/>
                  </a:cubicBezTo>
                  <a:cubicBezTo>
                    <a:pt x="183" y="132"/>
                    <a:pt x="183" y="133"/>
                    <a:pt x="183" y="133"/>
                  </a:cubicBezTo>
                  <a:cubicBezTo>
                    <a:pt x="183" y="133"/>
                    <a:pt x="183" y="133"/>
                    <a:pt x="183" y="133"/>
                  </a:cubicBezTo>
                  <a:cubicBezTo>
                    <a:pt x="183" y="133"/>
                    <a:pt x="183" y="132"/>
                    <a:pt x="183" y="132"/>
                  </a:cubicBezTo>
                  <a:close/>
                  <a:moveTo>
                    <a:pt x="128" y="49"/>
                  </a:moveTo>
                  <a:cubicBezTo>
                    <a:pt x="128" y="49"/>
                    <a:pt x="127" y="49"/>
                    <a:pt x="127" y="49"/>
                  </a:cubicBezTo>
                  <a:cubicBezTo>
                    <a:pt x="128" y="50"/>
                    <a:pt x="128" y="50"/>
                    <a:pt x="128" y="50"/>
                  </a:cubicBezTo>
                  <a:cubicBezTo>
                    <a:pt x="128" y="50"/>
                    <a:pt x="128" y="50"/>
                    <a:pt x="128" y="50"/>
                  </a:cubicBezTo>
                  <a:cubicBezTo>
                    <a:pt x="128" y="50"/>
                    <a:pt x="128" y="49"/>
                    <a:pt x="128" y="49"/>
                  </a:cubicBezTo>
                  <a:close/>
                  <a:moveTo>
                    <a:pt x="169" y="72"/>
                  </a:moveTo>
                  <a:cubicBezTo>
                    <a:pt x="169" y="72"/>
                    <a:pt x="169" y="72"/>
                    <a:pt x="169" y="72"/>
                  </a:cubicBezTo>
                  <a:cubicBezTo>
                    <a:pt x="169" y="72"/>
                    <a:pt x="169" y="72"/>
                    <a:pt x="169" y="71"/>
                  </a:cubicBezTo>
                  <a:cubicBezTo>
                    <a:pt x="169" y="72"/>
                    <a:pt x="169" y="72"/>
                    <a:pt x="169" y="72"/>
                  </a:cubicBezTo>
                  <a:close/>
                  <a:moveTo>
                    <a:pt x="94" y="295"/>
                  </a:moveTo>
                  <a:cubicBezTo>
                    <a:pt x="94" y="295"/>
                    <a:pt x="95" y="295"/>
                    <a:pt x="95" y="295"/>
                  </a:cubicBezTo>
                  <a:cubicBezTo>
                    <a:pt x="95" y="295"/>
                    <a:pt x="94" y="295"/>
                    <a:pt x="94" y="295"/>
                  </a:cubicBezTo>
                  <a:close/>
                  <a:moveTo>
                    <a:pt x="122" y="270"/>
                  </a:moveTo>
                  <a:cubicBezTo>
                    <a:pt x="123" y="270"/>
                    <a:pt x="123" y="270"/>
                    <a:pt x="123" y="270"/>
                  </a:cubicBezTo>
                  <a:cubicBezTo>
                    <a:pt x="123" y="270"/>
                    <a:pt x="122" y="270"/>
                    <a:pt x="122" y="270"/>
                  </a:cubicBezTo>
                  <a:close/>
                  <a:moveTo>
                    <a:pt x="168" y="189"/>
                  </a:moveTo>
                  <a:cubicBezTo>
                    <a:pt x="168" y="189"/>
                    <a:pt x="168" y="189"/>
                    <a:pt x="168" y="189"/>
                  </a:cubicBezTo>
                  <a:cubicBezTo>
                    <a:pt x="167" y="189"/>
                    <a:pt x="167" y="190"/>
                    <a:pt x="167" y="190"/>
                  </a:cubicBezTo>
                  <a:cubicBezTo>
                    <a:pt x="168" y="190"/>
                    <a:pt x="168" y="189"/>
                    <a:pt x="168" y="189"/>
                  </a:cubicBezTo>
                  <a:close/>
                  <a:moveTo>
                    <a:pt x="89" y="20"/>
                  </a:moveTo>
                  <a:cubicBezTo>
                    <a:pt x="89" y="20"/>
                    <a:pt x="89" y="20"/>
                    <a:pt x="88" y="20"/>
                  </a:cubicBezTo>
                  <a:cubicBezTo>
                    <a:pt x="88" y="20"/>
                    <a:pt x="88" y="21"/>
                    <a:pt x="89" y="21"/>
                  </a:cubicBezTo>
                  <a:cubicBezTo>
                    <a:pt x="89" y="21"/>
                    <a:pt x="89" y="21"/>
                    <a:pt x="89" y="21"/>
                  </a:cubicBezTo>
                  <a:cubicBezTo>
                    <a:pt x="89" y="21"/>
                    <a:pt x="89" y="20"/>
                    <a:pt x="89" y="20"/>
                  </a:cubicBezTo>
                  <a:close/>
                  <a:moveTo>
                    <a:pt x="19" y="194"/>
                  </a:moveTo>
                  <a:cubicBezTo>
                    <a:pt x="19" y="194"/>
                    <a:pt x="19" y="194"/>
                    <a:pt x="19" y="194"/>
                  </a:cubicBezTo>
                  <a:cubicBezTo>
                    <a:pt x="19" y="194"/>
                    <a:pt x="19" y="194"/>
                    <a:pt x="19" y="195"/>
                  </a:cubicBezTo>
                  <a:cubicBezTo>
                    <a:pt x="19" y="195"/>
                    <a:pt x="20" y="195"/>
                    <a:pt x="20" y="195"/>
                  </a:cubicBezTo>
                  <a:cubicBezTo>
                    <a:pt x="20" y="194"/>
                    <a:pt x="19" y="194"/>
                    <a:pt x="19" y="194"/>
                  </a:cubicBezTo>
                  <a:close/>
                  <a:moveTo>
                    <a:pt x="89" y="34"/>
                  </a:moveTo>
                  <a:cubicBezTo>
                    <a:pt x="88" y="34"/>
                    <a:pt x="88" y="34"/>
                    <a:pt x="88" y="34"/>
                  </a:cubicBezTo>
                  <a:cubicBezTo>
                    <a:pt x="88" y="34"/>
                    <a:pt x="88" y="34"/>
                    <a:pt x="89" y="34"/>
                  </a:cubicBezTo>
                  <a:close/>
                  <a:moveTo>
                    <a:pt x="70" y="22"/>
                  </a:moveTo>
                  <a:cubicBezTo>
                    <a:pt x="71" y="21"/>
                    <a:pt x="71" y="21"/>
                    <a:pt x="70" y="20"/>
                  </a:cubicBezTo>
                  <a:cubicBezTo>
                    <a:pt x="70" y="21"/>
                    <a:pt x="70" y="21"/>
                    <a:pt x="70" y="22"/>
                  </a:cubicBezTo>
                  <a:close/>
                  <a:moveTo>
                    <a:pt x="118" y="25"/>
                  </a:moveTo>
                  <a:cubicBezTo>
                    <a:pt x="118" y="25"/>
                    <a:pt x="118" y="26"/>
                    <a:pt x="119" y="26"/>
                  </a:cubicBezTo>
                  <a:cubicBezTo>
                    <a:pt x="119" y="25"/>
                    <a:pt x="119" y="25"/>
                    <a:pt x="118" y="25"/>
                  </a:cubicBezTo>
                  <a:close/>
                  <a:moveTo>
                    <a:pt x="80" y="212"/>
                  </a:moveTo>
                  <a:cubicBezTo>
                    <a:pt x="80" y="212"/>
                    <a:pt x="80" y="212"/>
                    <a:pt x="80" y="212"/>
                  </a:cubicBezTo>
                  <a:cubicBezTo>
                    <a:pt x="80" y="212"/>
                    <a:pt x="80" y="212"/>
                    <a:pt x="81" y="212"/>
                  </a:cubicBezTo>
                  <a:cubicBezTo>
                    <a:pt x="80" y="212"/>
                    <a:pt x="80" y="212"/>
                    <a:pt x="80" y="212"/>
                  </a:cubicBezTo>
                  <a:close/>
                  <a:moveTo>
                    <a:pt x="186" y="103"/>
                  </a:moveTo>
                  <a:cubicBezTo>
                    <a:pt x="186" y="103"/>
                    <a:pt x="186" y="103"/>
                    <a:pt x="186" y="103"/>
                  </a:cubicBezTo>
                  <a:cubicBezTo>
                    <a:pt x="186" y="103"/>
                    <a:pt x="186" y="102"/>
                    <a:pt x="186" y="102"/>
                  </a:cubicBezTo>
                  <a:cubicBezTo>
                    <a:pt x="186" y="102"/>
                    <a:pt x="186" y="102"/>
                    <a:pt x="186" y="102"/>
                  </a:cubicBezTo>
                  <a:cubicBezTo>
                    <a:pt x="186" y="102"/>
                    <a:pt x="186" y="103"/>
                    <a:pt x="186" y="103"/>
                  </a:cubicBezTo>
                  <a:close/>
                  <a:moveTo>
                    <a:pt x="178" y="168"/>
                  </a:moveTo>
                  <a:cubicBezTo>
                    <a:pt x="178" y="168"/>
                    <a:pt x="178" y="168"/>
                    <a:pt x="178" y="168"/>
                  </a:cubicBezTo>
                  <a:cubicBezTo>
                    <a:pt x="178" y="169"/>
                    <a:pt x="178" y="169"/>
                    <a:pt x="178" y="169"/>
                  </a:cubicBezTo>
                  <a:cubicBezTo>
                    <a:pt x="178" y="169"/>
                    <a:pt x="178" y="169"/>
                    <a:pt x="178" y="169"/>
                  </a:cubicBezTo>
                  <a:cubicBezTo>
                    <a:pt x="178" y="169"/>
                    <a:pt x="178" y="169"/>
                    <a:pt x="178" y="168"/>
                  </a:cubicBezTo>
                  <a:close/>
                  <a:moveTo>
                    <a:pt x="30" y="170"/>
                  </a:moveTo>
                  <a:cubicBezTo>
                    <a:pt x="30" y="170"/>
                    <a:pt x="30" y="170"/>
                    <a:pt x="30" y="170"/>
                  </a:cubicBezTo>
                  <a:cubicBezTo>
                    <a:pt x="31" y="170"/>
                    <a:pt x="31" y="170"/>
                    <a:pt x="31" y="169"/>
                  </a:cubicBezTo>
                  <a:cubicBezTo>
                    <a:pt x="31" y="169"/>
                    <a:pt x="31" y="169"/>
                    <a:pt x="30" y="169"/>
                  </a:cubicBezTo>
                  <a:cubicBezTo>
                    <a:pt x="30" y="170"/>
                    <a:pt x="30" y="170"/>
                    <a:pt x="30" y="170"/>
                  </a:cubicBezTo>
                  <a:close/>
                  <a:moveTo>
                    <a:pt x="53" y="254"/>
                  </a:moveTo>
                  <a:cubicBezTo>
                    <a:pt x="53" y="254"/>
                    <a:pt x="53" y="253"/>
                    <a:pt x="52" y="253"/>
                  </a:cubicBezTo>
                  <a:cubicBezTo>
                    <a:pt x="52" y="254"/>
                    <a:pt x="52" y="254"/>
                    <a:pt x="53" y="254"/>
                  </a:cubicBezTo>
                  <a:close/>
                  <a:moveTo>
                    <a:pt x="156" y="47"/>
                  </a:moveTo>
                  <a:cubicBezTo>
                    <a:pt x="156" y="47"/>
                    <a:pt x="156" y="47"/>
                    <a:pt x="157" y="47"/>
                  </a:cubicBezTo>
                  <a:cubicBezTo>
                    <a:pt x="156" y="47"/>
                    <a:pt x="156" y="47"/>
                    <a:pt x="156" y="47"/>
                  </a:cubicBezTo>
                  <a:cubicBezTo>
                    <a:pt x="156" y="47"/>
                    <a:pt x="156" y="47"/>
                    <a:pt x="156" y="47"/>
                  </a:cubicBezTo>
                  <a:cubicBezTo>
                    <a:pt x="156" y="47"/>
                    <a:pt x="156" y="47"/>
                    <a:pt x="156" y="47"/>
                  </a:cubicBezTo>
                  <a:close/>
                  <a:moveTo>
                    <a:pt x="145" y="273"/>
                  </a:moveTo>
                  <a:cubicBezTo>
                    <a:pt x="145" y="273"/>
                    <a:pt x="145" y="273"/>
                    <a:pt x="145" y="273"/>
                  </a:cubicBezTo>
                  <a:cubicBezTo>
                    <a:pt x="145" y="273"/>
                    <a:pt x="145" y="273"/>
                    <a:pt x="145" y="273"/>
                  </a:cubicBezTo>
                  <a:cubicBezTo>
                    <a:pt x="145" y="273"/>
                    <a:pt x="145" y="273"/>
                    <a:pt x="145" y="274"/>
                  </a:cubicBezTo>
                  <a:cubicBezTo>
                    <a:pt x="145" y="273"/>
                    <a:pt x="145" y="273"/>
                    <a:pt x="145" y="273"/>
                  </a:cubicBezTo>
                  <a:close/>
                  <a:moveTo>
                    <a:pt x="126" y="195"/>
                  </a:moveTo>
                  <a:cubicBezTo>
                    <a:pt x="126" y="194"/>
                    <a:pt x="126" y="194"/>
                    <a:pt x="126" y="194"/>
                  </a:cubicBezTo>
                  <a:cubicBezTo>
                    <a:pt x="126" y="195"/>
                    <a:pt x="126" y="195"/>
                    <a:pt x="126" y="195"/>
                  </a:cubicBezTo>
                  <a:cubicBezTo>
                    <a:pt x="126" y="195"/>
                    <a:pt x="126" y="195"/>
                    <a:pt x="126" y="195"/>
                  </a:cubicBezTo>
                  <a:cubicBezTo>
                    <a:pt x="126" y="195"/>
                    <a:pt x="126" y="195"/>
                    <a:pt x="126" y="195"/>
                  </a:cubicBezTo>
                  <a:close/>
                  <a:moveTo>
                    <a:pt x="116" y="254"/>
                  </a:moveTo>
                  <a:cubicBezTo>
                    <a:pt x="116" y="254"/>
                    <a:pt x="116" y="254"/>
                    <a:pt x="116" y="254"/>
                  </a:cubicBezTo>
                  <a:cubicBezTo>
                    <a:pt x="116" y="254"/>
                    <a:pt x="116" y="254"/>
                    <a:pt x="117" y="254"/>
                  </a:cubicBezTo>
                  <a:cubicBezTo>
                    <a:pt x="117" y="254"/>
                    <a:pt x="117" y="254"/>
                    <a:pt x="116" y="254"/>
                  </a:cubicBezTo>
                  <a:cubicBezTo>
                    <a:pt x="116" y="254"/>
                    <a:pt x="116" y="254"/>
                    <a:pt x="116" y="254"/>
                  </a:cubicBezTo>
                  <a:close/>
                  <a:moveTo>
                    <a:pt x="123" y="201"/>
                  </a:moveTo>
                  <a:cubicBezTo>
                    <a:pt x="123" y="201"/>
                    <a:pt x="123" y="201"/>
                    <a:pt x="123" y="201"/>
                  </a:cubicBezTo>
                  <a:cubicBezTo>
                    <a:pt x="123" y="202"/>
                    <a:pt x="123" y="202"/>
                    <a:pt x="123" y="202"/>
                  </a:cubicBezTo>
                  <a:cubicBezTo>
                    <a:pt x="123" y="202"/>
                    <a:pt x="123" y="202"/>
                    <a:pt x="123" y="202"/>
                  </a:cubicBezTo>
                  <a:cubicBezTo>
                    <a:pt x="123" y="202"/>
                    <a:pt x="123" y="202"/>
                    <a:pt x="123" y="201"/>
                  </a:cubicBezTo>
                  <a:close/>
                  <a:moveTo>
                    <a:pt x="163" y="64"/>
                  </a:moveTo>
                  <a:cubicBezTo>
                    <a:pt x="163" y="64"/>
                    <a:pt x="163" y="64"/>
                    <a:pt x="163" y="65"/>
                  </a:cubicBezTo>
                  <a:cubicBezTo>
                    <a:pt x="163" y="65"/>
                    <a:pt x="163" y="65"/>
                    <a:pt x="163" y="65"/>
                  </a:cubicBezTo>
                  <a:cubicBezTo>
                    <a:pt x="163" y="65"/>
                    <a:pt x="163" y="64"/>
                    <a:pt x="163" y="64"/>
                  </a:cubicBezTo>
                  <a:close/>
                  <a:moveTo>
                    <a:pt x="129" y="208"/>
                  </a:moveTo>
                  <a:cubicBezTo>
                    <a:pt x="128" y="208"/>
                    <a:pt x="128" y="208"/>
                    <a:pt x="128" y="207"/>
                  </a:cubicBezTo>
                  <a:cubicBezTo>
                    <a:pt x="128" y="208"/>
                    <a:pt x="128" y="208"/>
                    <a:pt x="129" y="208"/>
                  </a:cubicBezTo>
                  <a:close/>
                  <a:moveTo>
                    <a:pt x="153" y="41"/>
                  </a:moveTo>
                  <a:cubicBezTo>
                    <a:pt x="153" y="41"/>
                    <a:pt x="153" y="41"/>
                    <a:pt x="153" y="41"/>
                  </a:cubicBezTo>
                  <a:cubicBezTo>
                    <a:pt x="153" y="41"/>
                    <a:pt x="153" y="40"/>
                    <a:pt x="153" y="40"/>
                  </a:cubicBezTo>
                  <a:cubicBezTo>
                    <a:pt x="153" y="40"/>
                    <a:pt x="153" y="40"/>
                    <a:pt x="152" y="40"/>
                  </a:cubicBezTo>
                  <a:cubicBezTo>
                    <a:pt x="153" y="40"/>
                    <a:pt x="153" y="41"/>
                    <a:pt x="153" y="41"/>
                  </a:cubicBezTo>
                  <a:close/>
                  <a:moveTo>
                    <a:pt x="69" y="258"/>
                  </a:moveTo>
                  <a:cubicBezTo>
                    <a:pt x="69" y="258"/>
                    <a:pt x="68" y="258"/>
                    <a:pt x="68" y="258"/>
                  </a:cubicBezTo>
                  <a:cubicBezTo>
                    <a:pt x="69" y="258"/>
                    <a:pt x="69" y="258"/>
                    <a:pt x="69" y="259"/>
                  </a:cubicBezTo>
                  <a:cubicBezTo>
                    <a:pt x="69" y="258"/>
                    <a:pt x="69" y="258"/>
                    <a:pt x="69" y="258"/>
                  </a:cubicBezTo>
                  <a:cubicBezTo>
                    <a:pt x="69" y="258"/>
                    <a:pt x="69" y="258"/>
                    <a:pt x="69" y="258"/>
                  </a:cubicBezTo>
                  <a:close/>
                  <a:moveTo>
                    <a:pt x="48" y="99"/>
                  </a:moveTo>
                  <a:cubicBezTo>
                    <a:pt x="48" y="99"/>
                    <a:pt x="48" y="99"/>
                    <a:pt x="48" y="99"/>
                  </a:cubicBezTo>
                  <a:cubicBezTo>
                    <a:pt x="48" y="99"/>
                    <a:pt x="48" y="99"/>
                    <a:pt x="48" y="100"/>
                  </a:cubicBezTo>
                  <a:cubicBezTo>
                    <a:pt x="48" y="100"/>
                    <a:pt x="48" y="100"/>
                    <a:pt x="48" y="100"/>
                  </a:cubicBezTo>
                  <a:cubicBezTo>
                    <a:pt x="48" y="99"/>
                    <a:pt x="48" y="99"/>
                    <a:pt x="48" y="99"/>
                  </a:cubicBezTo>
                  <a:close/>
                  <a:moveTo>
                    <a:pt x="21" y="94"/>
                  </a:moveTo>
                  <a:cubicBezTo>
                    <a:pt x="21" y="93"/>
                    <a:pt x="21" y="93"/>
                    <a:pt x="21" y="93"/>
                  </a:cubicBezTo>
                  <a:cubicBezTo>
                    <a:pt x="21" y="93"/>
                    <a:pt x="21" y="93"/>
                    <a:pt x="21" y="94"/>
                  </a:cubicBezTo>
                  <a:close/>
                  <a:moveTo>
                    <a:pt x="158" y="234"/>
                  </a:moveTo>
                  <a:cubicBezTo>
                    <a:pt x="158" y="234"/>
                    <a:pt x="158" y="234"/>
                    <a:pt x="158" y="234"/>
                  </a:cubicBezTo>
                  <a:cubicBezTo>
                    <a:pt x="158" y="234"/>
                    <a:pt x="158" y="234"/>
                    <a:pt x="158" y="233"/>
                  </a:cubicBezTo>
                  <a:cubicBezTo>
                    <a:pt x="158" y="233"/>
                    <a:pt x="158" y="233"/>
                    <a:pt x="158" y="233"/>
                  </a:cubicBezTo>
                  <a:cubicBezTo>
                    <a:pt x="158" y="234"/>
                    <a:pt x="158" y="234"/>
                    <a:pt x="158" y="234"/>
                  </a:cubicBezTo>
                  <a:close/>
                  <a:moveTo>
                    <a:pt x="149" y="23"/>
                  </a:moveTo>
                  <a:cubicBezTo>
                    <a:pt x="149" y="23"/>
                    <a:pt x="149" y="23"/>
                    <a:pt x="149" y="23"/>
                  </a:cubicBezTo>
                  <a:cubicBezTo>
                    <a:pt x="149" y="23"/>
                    <a:pt x="149" y="23"/>
                    <a:pt x="148" y="23"/>
                  </a:cubicBezTo>
                  <a:cubicBezTo>
                    <a:pt x="148" y="23"/>
                    <a:pt x="148" y="23"/>
                    <a:pt x="148" y="23"/>
                  </a:cubicBezTo>
                  <a:cubicBezTo>
                    <a:pt x="148" y="23"/>
                    <a:pt x="148" y="23"/>
                    <a:pt x="148" y="23"/>
                  </a:cubicBezTo>
                  <a:cubicBezTo>
                    <a:pt x="148" y="23"/>
                    <a:pt x="148" y="23"/>
                    <a:pt x="149" y="23"/>
                  </a:cubicBezTo>
                  <a:close/>
                  <a:moveTo>
                    <a:pt x="179" y="68"/>
                  </a:moveTo>
                  <a:cubicBezTo>
                    <a:pt x="179" y="68"/>
                    <a:pt x="179" y="68"/>
                    <a:pt x="179" y="68"/>
                  </a:cubicBezTo>
                  <a:cubicBezTo>
                    <a:pt x="179" y="69"/>
                    <a:pt x="179" y="69"/>
                    <a:pt x="179" y="69"/>
                  </a:cubicBezTo>
                  <a:cubicBezTo>
                    <a:pt x="179" y="69"/>
                    <a:pt x="179" y="69"/>
                    <a:pt x="179" y="69"/>
                  </a:cubicBezTo>
                  <a:cubicBezTo>
                    <a:pt x="179" y="69"/>
                    <a:pt x="179" y="69"/>
                    <a:pt x="179" y="68"/>
                  </a:cubicBezTo>
                  <a:close/>
                  <a:moveTo>
                    <a:pt x="89" y="204"/>
                  </a:moveTo>
                  <a:cubicBezTo>
                    <a:pt x="89" y="204"/>
                    <a:pt x="89" y="204"/>
                    <a:pt x="90" y="204"/>
                  </a:cubicBezTo>
                  <a:cubicBezTo>
                    <a:pt x="89" y="204"/>
                    <a:pt x="89" y="204"/>
                    <a:pt x="89" y="204"/>
                  </a:cubicBezTo>
                  <a:close/>
                  <a:moveTo>
                    <a:pt x="107" y="204"/>
                  </a:moveTo>
                  <a:cubicBezTo>
                    <a:pt x="107" y="204"/>
                    <a:pt x="106" y="204"/>
                    <a:pt x="106" y="204"/>
                  </a:cubicBezTo>
                  <a:cubicBezTo>
                    <a:pt x="107" y="204"/>
                    <a:pt x="107" y="204"/>
                    <a:pt x="107" y="204"/>
                  </a:cubicBezTo>
                  <a:close/>
                  <a:moveTo>
                    <a:pt x="83" y="208"/>
                  </a:moveTo>
                  <a:cubicBezTo>
                    <a:pt x="83" y="208"/>
                    <a:pt x="83" y="208"/>
                    <a:pt x="83" y="207"/>
                  </a:cubicBezTo>
                  <a:cubicBezTo>
                    <a:pt x="83" y="208"/>
                    <a:pt x="83" y="208"/>
                    <a:pt x="83" y="208"/>
                  </a:cubicBezTo>
                  <a:cubicBezTo>
                    <a:pt x="83" y="208"/>
                    <a:pt x="83" y="208"/>
                    <a:pt x="83" y="208"/>
                  </a:cubicBezTo>
                  <a:close/>
                  <a:moveTo>
                    <a:pt x="171" y="113"/>
                  </a:moveTo>
                  <a:cubicBezTo>
                    <a:pt x="171" y="113"/>
                    <a:pt x="171" y="113"/>
                    <a:pt x="171" y="113"/>
                  </a:cubicBezTo>
                  <a:cubicBezTo>
                    <a:pt x="171" y="113"/>
                    <a:pt x="171" y="113"/>
                    <a:pt x="171" y="113"/>
                  </a:cubicBezTo>
                  <a:cubicBezTo>
                    <a:pt x="171" y="113"/>
                    <a:pt x="171" y="113"/>
                    <a:pt x="171" y="112"/>
                  </a:cubicBezTo>
                  <a:cubicBezTo>
                    <a:pt x="171" y="113"/>
                    <a:pt x="171" y="113"/>
                    <a:pt x="171" y="113"/>
                  </a:cubicBezTo>
                  <a:close/>
                  <a:moveTo>
                    <a:pt x="184" y="80"/>
                  </a:moveTo>
                  <a:cubicBezTo>
                    <a:pt x="184" y="80"/>
                    <a:pt x="184" y="80"/>
                    <a:pt x="184" y="80"/>
                  </a:cubicBezTo>
                  <a:cubicBezTo>
                    <a:pt x="184" y="80"/>
                    <a:pt x="184" y="80"/>
                    <a:pt x="184" y="80"/>
                  </a:cubicBezTo>
                  <a:cubicBezTo>
                    <a:pt x="184" y="80"/>
                    <a:pt x="184" y="81"/>
                    <a:pt x="185" y="81"/>
                  </a:cubicBezTo>
                  <a:cubicBezTo>
                    <a:pt x="185" y="81"/>
                    <a:pt x="185" y="81"/>
                    <a:pt x="185" y="81"/>
                  </a:cubicBezTo>
                  <a:cubicBezTo>
                    <a:pt x="185" y="80"/>
                    <a:pt x="184" y="80"/>
                    <a:pt x="184" y="80"/>
                  </a:cubicBezTo>
                  <a:close/>
                  <a:moveTo>
                    <a:pt x="162" y="234"/>
                  </a:moveTo>
                  <a:cubicBezTo>
                    <a:pt x="162" y="234"/>
                    <a:pt x="162" y="234"/>
                    <a:pt x="162" y="234"/>
                  </a:cubicBezTo>
                  <a:cubicBezTo>
                    <a:pt x="162" y="234"/>
                    <a:pt x="162" y="234"/>
                    <a:pt x="162" y="234"/>
                  </a:cubicBezTo>
                  <a:cubicBezTo>
                    <a:pt x="162" y="234"/>
                    <a:pt x="162" y="234"/>
                    <a:pt x="162" y="234"/>
                  </a:cubicBezTo>
                  <a:cubicBezTo>
                    <a:pt x="162" y="234"/>
                    <a:pt x="162" y="234"/>
                    <a:pt x="162" y="234"/>
                  </a:cubicBezTo>
                  <a:close/>
                  <a:moveTo>
                    <a:pt x="53" y="261"/>
                  </a:moveTo>
                  <a:cubicBezTo>
                    <a:pt x="52" y="261"/>
                    <a:pt x="52" y="261"/>
                    <a:pt x="52" y="261"/>
                  </a:cubicBezTo>
                  <a:cubicBezTo>
                    <a:pt x="52" y="262"/>
                    <a:pt x="52" y="262"/>
                    <a:pt x="52" y="262"/>
                  </a:cubicBezTo>
                  <a:cubicBezTo>
                    <a:pt x="52" y="262"/>
                    <a:pt x="52" y="262"/>
                    <a:pt x="52" y="262"/>
                  </a:cubicBezTo>
                  <a:cubicBezTo>
                    <a:pt x="52" y="262"/>
                    <a:pt x="52" y="262"/>
                    <a:pt x="53" y="261"/>
                  </a:cubicBezTo>
                  <a:close/>
                  <a:moveTo>
                    <a:pt x="54" y="49"/>
                  </a:moveTo>
                  <a:cubicBezTo>
                    <a:pt x="54" y="49"/>
                    <a:pt x="55" y="49"/>
                    <a:pt x="55" y="49"/>
                  </a:cubicBezTo>
                  <a:cubicBezTo>
                    <a:pt x="55" y="49"/>
                    <a:pt x="55" y="49"/>
                    <a:pt x="55" y="49"/>
                  </a:cubicBezTo>
                  <a:cubicBezTo>
                    <a:pt x="55" y="48"/>
                    <a:pt x="55" y="48"/>
                    <a:pt x="55" y="48"/>
                  </a:cubicBezTo>
                  <a:cubicBezTo>
                    <a:pt x="55" y="49"/>
                    <a:pt x="55" y="49"/>
                    <a:pt x="54" y="49"/>
                  </a:cubicBezTo>
                  <a:close/>
                  <a:moveTo>
                    <a:pt x="108" y="258"/>
                  </a:moveTo>
                  <a:cubicBezTo>
                    <a:pt x="108" y="258"/>
                    <a:pt x="108" y="258"/>
                    <a:pt x="108" y="258"/>
                  </a:cubicBezTo>
                  <a:cubicBezTo>
                    <a:pt x="107" y="258"/>
                    <a:pt x="107" y="258"/>
                    <a:pt x="107" y="258"/>
                  </a:cubicBezTo>
                  <a:cubicBezTo>
                    <a:pt x="107" y="258"/>
                    <a:pt x="107" y="258"/>
                    <a:pt x="107" y="258"/>
                  </a:cubicBezTo>
                  <a:cubicBezTo>
                    <a:pt x="107" y="258"/>
                    <a:pt x="107" y="258"/>
                    <a:pt x="108" y="258"/>
                  </a:cubicBezTo>
                  <a:close/>
                  <a:moveTo>
                    <a:pt x="53" y="180"/>
                  </a:moveTo>
                  <a:cubicBezTo>
                    <a:pt x="53" y="180"/>
                    <a:pt x="53" y="180"/>
                    <a:pt x="52" y="180"/>
                  </a:cubicBezTo>
                  <a:cubicBezTo>
                    <a:pt x="53" y="181"/>
                    <a:pt x="53" y="181"/>
                    <a:pt x="53" y="181"/>
                  </a:cubicBezTo>
                  <a:cubicBezTo>
                    <a:pt x="53" y="181"/>
                    <a:pt x="53" y="181"/>
                    <a:pt x="53" y="181"/>
                  </a:cubicBezTo>
                  <a:cubicBezTo>
                    <a:pt x="53" y="181"/>
                    <a:pt x="53" y="181"/>
                    <a:pt x="53" y="180"/>
                  </a:cubicBezTo>
                  <a:close/>
                  <a:moveTo>
                    <a:pt x="58" y="259"/>
                  </a:moveTo>
                  <a:cubicBezTo>
                    <a:pt x="58" y="259"/>
                    <a:pt x="58" y="259"/>
                    <a:pt x="58" y="260"/>
                  </a:cubicBezTo>
                  <a:cubicBezTo>
                    <a:pt x="58" y="259"/>
                    <a:pt x="58" y="259"/>
                    <a:pt x="58" y="259"/>
                  </a:cubicBezTo>
                  <a:close/>
                  <a:moveTo>
                    <a:pt x="56" y="20"/>
                  </a:moveTo>
                  <a:cubicBezTo>
                    <a:pt x="56" y="20"/>
                    <a:pt x="56" y="20"/>
                    <a:pt x="56" y="20"/>
                  </a:cubicBezTo>
                  <a:cubicBezTo>
                    <a:pt x="56" y="20"/>
                    <a:pt x="55" y="21"/>
                    <a:pt x="55" y="21"/>
                  </a:cubicBezTo>
                  <a:cubicBezTo>
                    <a:pt x="55" y="21"/>
                    <a:pt x="55" y="21"/>
                    <a:pt x="55" y="21"/>
                  </a:cubicBezTo>
                  <a:cubicBezTo>
                    <a:pt x="56" y="21"/>
                    <a:pt x="56" y="21"/>
                    <a:pt x="56" y="20"/>
                  </a:cubicBezTo>
                  <a:close/>
                  <a:moveTo>
                    <a:pt x="183" y="137"/>
                  </a:moveTo>
                  <a:cubicBezTo>
                    <a:pt x="183" y="137"/>
                    <a:pt x="183" y="137"/>
                    <a:pt x="183" y="137"/>
                  </a:cubicBezTo>
                  <a:cubicBezTo>
                    <a:pt x="183" y="137"/>
                    <a:pt x="183" y="137"/>
                    <a:pt x="183" y="137"/>
                  </a:cubicBezTo>
                  <a:cubicBezTo>
                    <a:pt x="183" y="137"/>
                    <a:pt x="183" y="137"/>
                    <a:pt x="183" y="137"/>
                  </a:cubicBezTo>
                  <a:cubicBezTo>
                    <a:pt x="183" y="137"/>
                    <a:pt x="183" y="137"/>
                    <a:pt x="183" y="137"/>
                  </a:cubicBezTo>
                  <a:close/>
                  <a:moveTo>
                    <a:pt x="164" y="62"/>
                  </a:moveTo>
                  <a:cubicBezTo>
                    <a:pt x="164" y="62"/>
                    <a:pt x="164" y="62"/>
                    <a:pt x="164" y="62"/>
                  </a:cubicBezTo>
                  <a:cubicBezTo>
                    <a:pt x="164" y="62"/>
                    <a:pt x="164" y="62"/>
                    <a:pt x="164" y="63"/>
                  </a:cubicBezTo>
                  <a:cubicBezTo>
                    <a:pt x="164" y="63"/>
                    <a:pt x="164" y="63"/>
                    <a:pt x="164" y="63"/>
                  </a:cubicBezTo>
                  <a:cubicBezTo>
                    <a:pt x="164" y="62"/>
                    <a:pt x="164" y="62"/>
                    <a:pt x="164" y="62"/>
                  </a:cubicBezTo>
                  <a:close/>
                  <a:moveTo>
                    <a:pt x="37" y="200"/>
                  </a:moveTo>
                  <a:cubicBezTo>
                    <a:pt x="37" y="200"/>
                    <a:pt x="37" y="200"/>
                    <a:pt x="37" y="199"/>
                  </a:cubicBezTo>
                  <a:cubicBezTo>
                    <a:pt x="36" y="200"/>
                    <a:pt x="37" y="200"/>
                    <a:pt x="37" y="200"/>
                  </a:cubicBezTo>
                  <a:close/>
                  <a:moveTo>
                    <a:pt x="86" y="28"/>
                  </a:moveTo>
                  <a:cubicBezTo>
                    <a:pt x="86" y="28"/>
                    <a:pt x="86" y="28"/>
                    <a:pt x="86" y="28"/>
                  </a:cubicBezTo>
                  <a:cubicBezTo>
                    <a:pt x="86" y="28"/>
                    <a:pt x="86" y="28"/>
                    <a:pt x="86" y="28"/>
                  </a:cubicBezTo>
                  <a:cubicBezTo>
                    <a:pt x="86" y="28"/>
                    <a:pt x="86" y="27"/>
                    <a:pt x="86" y="27"/>
                  </a:cubicBezTo>
                  <a:cubicBezTo>
                    <a:pt x="86" y="27"/>
                    <a:pt x="86" y="27"/>
                    <a:pt x="86" y="27"/>
                  </a:cubicBezTo>
                  <a:cubicBezTo>
                    <a:pt x="86" y="28"/>
                    <a:pt x="86" y="28"/>
                    <a:pt x="86" y="28"/>
                  </a:cubicBezTo>
                  <a:close/>
                  <a:moveTo>
                    <a:pt x="147" y="228"/>
                  </a:moveTo>
                  <a:cubicBezTo>
                    <a:pt x="147" y="228"/>
                    <a:pt x="147" y="227"/>
                    <a:pt x="148" y="227"/>
                  </a:cubicBezTo>
                  <a:cubicBezTo>
                    <a:pt x="147" y="227"/>
                    <a:pt x="147" y="227"/>
                    <a:pt x="147" y="227"/>
                  </a:cubicBezTo>
                  <a:cubicBezTo>
                    <a:pt x="147" y="227"/>
                    <a:pt x="147" y="227"/>
                    <a:pt x="147" y="227"/>
                  </a:cubicBezTo>
                  <a:cubicBezTo>
                    <a:pt x="147" y="227"/>
                    <a:pt x="147" y="227"/>
                    <a:pt x="147" y="228"/>
                  </a:cubicBezTo>
                  <a:close/>
                  <a:moveTo>
                    <a:pt x="50" y="47"/>
                  </a:moveTo>
                  <a:cubicBezTo>
                    <a:pt x="50" y="47"/>
                    <a:pt x="50" y="47"/>
                    <a:pt x="50" y="47"/>
                  </a:cubicBezTo>
                  <a:cubicBezTo>
                    <a:pt x="50" y="46"/>
                    <a:pt x="50" y="46"/>
                    <a:pt x="50" y="46"/>
                  </a:cubicBezTo>
                  <a:cubicBezTo>
                    <a:pt x="50" y="46"/>
                    <a:pt x="50" y="46"/>
                    <a:pt x="50" y="46"/>
                  </a:cubicBezTo>
                  <a:cubicBezTo>
                    <a:pt x="50" y="46"/>
                    <a:pt x="50" y="46"/>
                    <a:pt x="50" y="47"/>
                  </a:cubicBezTo>
                  <a:close/>
                  <a:moveTo>
                    <a:pt x="71" y="49"/>
                  </a:moveTo>
                  <a:cubicBezTo>
                    <a:pt x="71" y="49"/>
                    <a:pt x="71" y="49"/>
                    <a:pt x="71" y="49"/>
                  </a:cubicBezTo>
                  <a:cubicBezTo>
                    <a:pt x="72" y="49"/>
                    <a:pt x="72" y="49"/>
                    <a:pt x="72" y="49"/>
                  </a:cubicBezTo>
                  <a:cubicBezTo>
                    <a:pt x="72" y="49"/>
                    <a:pt x="72" y="49"/>
                    <a:pt x="72" y="49"/>
                  </a:cubicBezTo>
                  <a:cubicBezTo>
                    <a:pt x="72" y="49"/>
                    <a:pt x="72" y="49"/>
                    <a:pt x="71" y="49"/>
                  </a:cubicBezTo>
                  <a:close/>
                  <a:moveTo>
                    <a:pt x="42" y="257"/>
                  </a:moveTo>
                  <a:cubicBezTo>
                    <a:pt x="42" y="257"/>
                    <a:pt x="42" y="257"/>
                    <a:pt x="42" y="257"/>
                  </a:cubicBezTo>
                  <a:cubicBezTo>
                    <a:pt x="42" y="258"/>
                    <a:pt x="43" y="258"/>
                    <a:pt x="43" y="258"/>
                  </a:cubicBezTo>
                  <a:cubicBezTo>
                    <a:pt x="43" y="258"/>
                    <a:pt x="43" y="258"/>
                    <a:pt x="43" y="258"/>
                  </a:cubicBezTo>
                  <a:cubicBezTo>
                    <a:pt x="43" y="258"/>
                    <a:pt x="43" y="257"/>
                    <a:pt x="42" y="257"/>
                  </a:cubicBezTo>
                  <a:close/>
                  <a:moveTo>
                    <a:pt x="17" y="159"/>
                  </a:moveTo>
                  <a:cubicBezTo>
                    <a:pt x="17" y="159"/>
                    <a:pt x="17" y="159"/>
                    <a:pt x="17" y="159"/>
                  </a:cubicBezTo>
                  <a:cubicBezTo>
                    <a:pt x="16" y="159"/>
                    <a:pt x="16" y="159"/>
                    <a:pt x="16" y="160"/>
                  </a:cubicBezTo>
                  <a:cubicBezTo>
                    <a:pt x="16" y="160"/>
                    <a:pt x="16" y="160"/>
                    <a:pt x="16" y="160"/>
                  </a:cubicBezTo>
                  <a:cubicBezTo>
                    <a:pt x="17" y="160"/>
                    <a:pt x="17" y="159"/>
                    <a:pt x="17" y="159"/>
                  </a:cubicBezTo>
                  <a:close/>
                  <a:moveTo>
                    <a:pt x="97" y="210"/>
                  </a:moveTo>
                  <a:cubicBezTo>
                    <a:pt x="97" y="210"/>
                    <a:pt x="97" y="210"/>
                    <a:pt x="97" y="210"/>
                  </a:cubicBezTo>
                  <a:cubicBezTo>
                    <a:pt x="97" y="210"/>
                    <a:pt x="97" y="210"/>
                    <a:pt x="97" y="209"/>
                  </a:cubicBezTo>
                  <a:cubicBezTo>
                    <a:pt x="97" y="209"/>
                    <a:pt x="97" y="209"/>
                    <a:pt x="97" y="209"/>
                  </a:cubicBezTo>
                  <a:cubicBezTo>
                    <a:pt x="97" y="210"/>
                    <a:pt x="97" y="210"/>
                    <a:pt x="97" y="210"/>
                  </a:cubicBezTo>
                  <a:close/>
                  <a:moveTo>
                    <a:pt x="46" y="116"/>
                  </a:moveTo>
                  <a:cubicBezTo>
                    <a:pt x="46" y="116"/>
                    <a:pt x="46" y="116"/>
                    <a:pt x="46" y="116"/>
                  </a:cubicBezTo>
                  <a:cubicBezTo>
                    <a:pt x="46" y="116"/>
                    <a:pt x="46" y="116"/>
                    <a:pt x="46" y="116"/>
                  </a:cubicBezTo>
                  <a:cubicBezTo>
                    <a:pt x="46" y="116"/>
                    <a:pt x="46" y="116"/>
                    <a:pt x="46" y="116"/>
                  </a:cubicBezTo>
                  <a:cubicBezTo>
                    <a:pt x="46" y="116"/>
                    <a:pt x="46" y="116"/>
                    <a:pt x="46" y="116"/>
                  </a:cubicBezTo>
                  <a:close/>
                  <a:moveTo>
                    <a:pt x="74" y="279"/>
                  </a:moveTo>
                  <a:cubicBezTo>
                    <a:pt x="74" y="279"/>
                    <a:pt x="74" y="279"/>
                    <a:pt x="74" y="279"/>
                  </a:cubicBezTo>
                  <a:cubicBezTo>
                    <a:pt x="75" y="279"/>
                    <a:pt x="75" y="279"/>
                    <a:pt x="75" y="279"/>
                  </a:cubicBezTo>
                  <a:cubicBezTo>
                    <a:pt x="75" y="279"/>
                    <a:pt x="75" y="279"/>
                    <a:pt x="75" y="279"/>
                  </a:cubicBezTo>
                  <a:cubicBezTo>
                    <a:pt x="75" y="279"/>
                    <a:pt x="74" y="279"/>
                    <a:pt x="74" y="279"/>
                  </a:cubicBezTo>
                  <a:close/>
                  <a:moveTo>
                    <a:pt x="144" y="40"/>
                  </a:moveTo>
                  <a:cubicBezTo>
                    <a:pt x="144" y="40"/>
                    <a:pt x="144" y="40"/>
                    <a:pt x="144" y="41"/>
                  </a:cubicBezTo>
                  <a:cubicBezTo>
                    <a:pt x="144" y="41"/>
                    <a:pt x="144" y="41"/>
                    <a:pt x="144" y="41"/>
                  </a:cubicBezTo>
                  <a:cubicBezTo>
                    <a:pt x="144" y="41"/>
                    <a:pt x="144" y="41"/>
                    <a:pt x="145" y="41"/>
                  </a:cubicBezTo>
                  <a:cubicBezTo>
                    <a:pt x="144" y="41"/>
                    <a:pt x="144" y="41"/>
                    <a:pt x="144" y="40"/>
                  </a:cubicBezTo>
                  <a:close/>
                  <a:moveTo>
                    <a:pt x="46" y="153"/>
                  </a:moveTo>
                  <a:cubicBezTo>
                    <a:pt x="46" y="153"/>
                    <a:pt x="46" y="153"/>
                    <a:pt x="46" y="153"/>
                  </a:cubicBezTo>
                  <a:cubicBezTo>
                    <a:pt x="46" y="153"/>
                    <a:pt x="46" y="153"/>
                    <a:pt x="46" y="152"/>
                  </a:cubicBezTo>
                  <a:cubicBezTo>
                    <a:pt x="46" y="152"/>
                    <a:pt x="46" y="152"/>
                    <a:pt x="46" y="152"/>
                  </a:cubicBezTo>
                  <a:cubicBezTo>
                    <a:pt x="46" y="153"/>
                    <a:pt x="46" y="153"/>
                    <a:pt x="46" y="153"/>
                  </a:cubicBezTo>
                  <a:close/>
                  <a:moveTo>
                    <a:pt x="160" y="41"/>
                  </a:moveTo>
                  <a:cubicBezTo>
                    <a:pt x="160" y="41"/>
                    <a:pt x="160" y="41"/>
                    <a:pt x="160" y="41"/>
                  </a:cubicBezTo>
                  <a:cubicBezTo>
                    <a:pt x="160" y="41"/>
                    <a:pt x="160" y="41"/>
                    <a:pt x="160" y="40"/>
                  </a:cubicBezTo>
                  <a:cubicBezTo>
                    <a:pt x="160" y="40"/>
                    <a:pt x="160" y="40"/>
                    <a:pt x="160" y="40"/>
                  </a:cubicBezTo>
                  <a:cubicBezTo>
                    <a:pt x="160" y="41"/>
                    <a:pt x="160" y="41"/>
                    <a:pt x="160" y="41"/>
                  </a:cubicBezTo>
                  <a:close/>
                  <a:moveTo>
                    <a:pt x="148" y="55"/>
                  </a:moveTo>
                  <a:cubicBezTo>
                    <a:pt x="148" y="55"/>
                    <a:pt x="148" y="55"/>
                    <a:pt x="148" y="55"/>
                  </a:cubicBezTo>
                  <a:cubicBezTo>
                    <a:pt x="148" y="55"/>
                    <a:pt x="148" y="55"/>
                    <a:pt x="148" y="55"/>
                  </a:cubicBezTo>
                  <a:cubicBezTo>
                    <a:pt x="148" y="55"/>
                    <a:pt x="148" y="55"/>
                    <a:pt x="148" y="55"/>
                  </a:cubicBezTo>
                  <a:cubicBezTo>
                    <a:pt x="148" y="55"/>
                    <a:pt x="148" y="55"/>
                    <a:pt x="148" y="55"/>
                  </a:cubicBezTo>
                  <a:close/>
                  <a:moveTo>
                    <a:pt x="132" y="248"/>
                  </a:moveTo>
                  <a:cubicBezTo>
                    <a:pt x="132" y="248"/>
                    <a:pt x="132" y="248"/>
                    <a:pt x="132" y="248"/>
                  </a:cubicBezTo>
                  <a:cubicBezTo>
                    <a:pt x="132" y="248"/>
                    <a:pt x="132" y="248"/>
                    <a:pt x="132" y="247"/>
                  </a:cubicBezTo>
                  <a:cubicBezTo>
                    <a:pt x="132" y="247"/>
                    <a:pt x="132" y="247"/>
                    <a:pt x="131" y="247"/>
                  </a:cubicBezTo>
                  <a:cubicBezTo>
                    <a:pt x="131" y="248"/>
                    <a:pt x="132" y="248"/>
                    <a:pt x="132" y="248"/>
                  </a:cubicBezTo>
                  <a:close/>
                </a:path>
              </a:pathLst>
            </a:custGeom>
            <a:solidFill>
              <a:srgbClr val="CBCBCB"/>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sp>
        <p:nvSpPr>
          <p:cNvPr id="80" name="文本框 151"/>
          <p:cNvSpPr txBox="1"/>
          <p:nvPr/>
        </p:nvSpPr>
        <p:spPr>
          <a:xfrm>
            <a:off x="781670" y="4478979"/>
            <a:ext cx="7776193" cy="300082"/>
          </a:xfrm>
          <a:prstGeom prst="rect">
            <a:avLst/>
          </a:prstGeom>
          <a:noFill/>
        </p:spPr>
        <p:txBody>
          <a:bodyPr wrap="square" lIns="68580" tIns="34290" rIns="68580" bIns="34290" rtlCol="0">
            <a:spAutoFit/>
          </a:bodyPr>
          <a:lstStyle/>
          <a:p>
            <a:r>
              <a:rPr lang="zh-CN" altLang="en-US" sz="1500" dirty="0" smtClean="0">
                <a:solidFill>
                  <a:schemeClr val="tx1">
                    <a:lumMod val="65000"/>
                    <a:lumOff val="35000"/>
                  </a:schemeClr>
                </a:solidFill>
              </a:rPr>
              <a:t>其中消息触发概率是指：每个车辆节点在一个</a:t>
            </a:r>
            <a:r>
              <a:rPr lang="en-US" altLang="zh-CN" sz="1500" dirty="0" err="1" smtClean="0">
                <a:solidFill>
                  <a:schemeClr val="tx1">
                    <a:lumMod val="65000"/>
                    <a:lumOff val="35000"/>
                  </a:schemeClr>
                </a:solidFill>
              </a:rPr>
              <a:t>TTI</a:t>
            </a:r>
            <a:r>
              <a:rPr lang="zh-CN" altLang="en-US" sz="1500" dirty="0" smtClean="0">
                <a:solidFill>
                  <a:schemeClr val="tx1">
                    <a:lumMod val="65000"/>
                    <a:lumOff val="35000"/>
                  </a:schemeClr>
                </a:solidFill>
              </a:rPr>
              <a:t>触发一个新消息的概率</a:t>
            </a:r>
            <a:endParaRPr lang="en-US" altLang="zh-CN" sz="1500" b="1" dirty="0">
              <a:solidFill>
                <a:schemeClr val="tx1">
                  <a:lumMod val="65000"/>
                  <a:lumOff val="35000"/>
                </a:schemeClr>
              </a:solidFill>
            </a:endParaRPr>
          </a:p>
        </p:txBody>
      </p:sp>
      <p:sp>
        <p:nvSpPr>
          <p:cNvPr id="5" name="灯片编号占位符 4"/>
          <p:cNvSpPr>
            <a:spLocks noGrp="1"/>
          </p:cNvSpPr>
          <p:nvPr>
            <p:ph type="sldNum" sz="quarter" idx="12"/>
          </p:nvPr>
        </p:nvSpPr>
        <p:spPr/>
        <p:txBody>
          <a:bodyPr/>
          <a:lstStyle/>
          <a:p>
            <a:fld id="{3D35A4F4-3C3D-4891-9B26-BF833C6D496B}" type="slidenum">
              <a:rPr lang="zh-CN" altLang="en-US" smtClean="0"/>
              <a:t>18</a:t>
            </a:fld>
            <a:endParaRPr lang="zh-CN" altLang="en-US"/>
          </a:p>
        </p:txBody>
      </p:sp>
    </p:spTree>
    <p:extLst>
      <p:ext uri="{BB962C8B-B14F-4D97-AF65-F5344CB8AC3E}">
        <p14:creationId xmlns:p14="http://schemas.microsoft.com/office/powerpoint/2010/main" val="3332449101"/>
      </p:ext>
    </p:extLst>
  </p:cSld>
  <p:clrMapOvr>
    <a:masterClrMapping/>
  </p:clrMapOvr>
  <mc:AlternateContent xmlns:mc="http://schemas.openxmlformats.org/markup-compatibility/2006" xmlns:p14="http://schemas.microsoft.com/office/powerpoint/2010/main">
    <mc:Choice Requires="p14">
      <p:transition p14:dur="10">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2"/>
                                        </p:tgtEl>
                                        <p:attrNameLst>
                                          <p:attrName>style.visibility</p:attrName>
                                        </p:attrNameLst>
                                      </p:cBhvr>
                                      <p:to>
                                        <p:strVal val="visible"/>
                                      </p:to>
                                    </p:set>
                                    <p:animEffect transition="in" filter="barn(inVertical)">
                                      <p:cBhvr>
                                        <p:cTn id="7" dur="500"/>
                                        <p:tgtEl>
                                          <p:spTgt spid="8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83"/>
                                        </p:tgtEl>
                                        <p:attrNameLst>
                                          <p:attrName>style.visibility</p:attrName>
                                        </p:attrNameLst>
                                      </p:cBhvr>
                                      <p:to>
                                        <p:strVal val="visible"/>
                                      </p:to>
                                    </p:set>
                                    <p:animEffect transition="in" filter="wipe(left)">
                                      <p:cBhvr>
                                        <p:cTn id="12" dur="500"/>
                                        <p:tgtEl>
                                          <p:spTgt spid="83"/>
                                        </p:tgtEl>
                                      </p:cBhvr>
                                    </p:animEffect>
                                  </p:childTnLst>
                                </p:cTn>
                              </p:par>
                            </p:childTnLst>
                          </p:cTn>
                        </p:par>
                        <p:par>
                          <p:cTn id="13" fill="hold">
                            <p:stCondLst>
                              <p:cond delay="500"/>
                            </p:stCondLst>
                            <p:childTnLst>
                              <p:par>
                                <p:cTn id="14" presetID="47" presetClass="entr" presetSubtype="0" fill="hold" nodeType="after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fade">
                                      <p:cBhvr>
                                        <p:cTn id="16" dur="1000"/>
                                        <p:tgtEl>
                                          <p:spTgt spid="77"/>
                                        </p:tgtEl>
                                      </p:cBhvr>
                                    </p:animEffect>
                                    <p:anim calcmode="lin" valueType="num">
                                      <p:cBhvr>
                                        <p:cTn id="17" dur="1000" fill="hold"/>
                                        <p:tgtEl>
                                          <p:spTgt spid="77"/>
                                        </p:tgtEl>
                                        <p:attrNameLst>
                                          <p:attrName>ppt_x</p:attrName>
                                        </p:attrNameLst>
                                      </p:cBhvr>
                                      <p:tavLst>
                                        <p:tav tm="0">
                                          <p:val>
                                            <p:strVal val="#ppt_x"/>
                                          </p:val>
                                        </p:tav>
                                        <p:tav tm="100000">
                                          <p:val>
                                            <p:strVal val="#ppt_x"/>
                                          </p:val>
                                        </p:tav>
                                      </p:tavLst>
                                    </p:anim>
                                    <p:anim calcmode="lin" valueType="num">
                                      <p:cBhvr>
                                        <p:cTn id="18" dur="1000" fill="hold"/>
                                        <p:tgtEl>
                                          <p:spTgt spid="77"/>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42" presetClass="entr" presetSubtype="0" fill="hold" grpId="0" nodeType="afterEffect">
                                  <p:stCondLst>
                                    <p:cond delay="0"/>
                                  </p:stCondLst>
                                  <p:childTnLst>
                                    <p:set>
                                      <p:cBhvr>
                                        <p:cTn id="21" dur="1" fill="hold">
                                          <p:stCondLst>
                                            <p:cond delay="0"/>
                                          </p:stCondLst>
                                        </p:cTn>
                                        <p:tgtEl>
                                          <p:spTgt spid="80"/>
                                        </p:tgtEl>
                                        <p:attrNameLst>
                                          <p:attrName>style.visibility</p:attrName>
                                        </p:attrNameLst>
                                      </p:cBhvr>
                                      <p:to>
                                        <p:strVal val="visible"/>
                                      </p:to>
                                    </p:set>
                                    <p:animEffect transition="in" filter="fade">
                                      <p:cBhvr>
                                        <p:cTn id="22" dur="1000"/>
                                        <p:tgtEl>
                                          <p:spTgt spid="80"/>
                                        </p:tgtEl>
                                      </p:cBhvr>
                                    </p:animEffect>
                                    <p:anim calcmode="lin" valueType="num">
                                      <p:cBhvr>
                                        <p:cTn id="23" dur="1000" fill="hold"/>
                                        <p:tgtEl>
                                          <p:spTgt spid="80"/>
                                        </p:tgtEl>
                                        <p:attrNameLst>
                                          <p:attrName>ppt_x</p:attrName>
                                        </p:attrNameLst>
                                      </p:cBhvr>
                                      <p:tavLst>
                                        <p:tav tm="0">
                                          <p:val>
                                            <p:strVal val="#ppt_x"/>
                                          </p:val>
                                        </p:tav>
                                        <p:tav tm="100000">
                                          <p:val>
                                            <p:strVal val="#ppt_x"/>
                                          </p:val>
                                        </p:tav>
                                      </p:tavLst>
                                    </p:anim>
                                    <p:anim calcmode="lin" valueType="num">
                                      <p:cBhvr>
                                        <p:cTn id="24" dur="1000" fill="hold"/>
                                        <p:tgtEl>
                                          <p:spTgt spid="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p:bldP spid="8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9"/>
          <p:cNvSpPr>
            <a:spLocks noChangeArrowheads="1"/>
          </p:cNvSpPr>
          <p:nvPr/>
        </p:nvSpPr>
        <p:spPr bwMode="auto">
          <a:xfrm>
            <a:off x="2533084" y="2304044"/>
            <a:ext cx="72707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algn="ctr"/>
            <a:r>
              <a:rPr lang="en-US" altLang="zh-CN" sz="4800" dirty="0" smtClean="0">
                <a:solidFill>
                  <a:schemeClr val="tx1">
                    <a:lumMod val="65000"/>
                    <a:lumOff val="35000"/>
                  </a:schemeClr>
                </a:solidFill>
                <a:latin typeface="Impact" pitchFamily="34" charset="0"/>
              </a:rPr>
              <a:t>03</a:t>
            </a:r>
            <a:endParaRPr lang="zh-CN" altLang="zh-CN" sz="1000" dirty="0">
              <a:solidFill>
                <a:schemeClr val="tx1">
                  <a:lumMod val="65000"/>
                  <a:lumOff val="35000"/>
                </a:schemeClr>
              </a:solidFill>
            </a:endParaRPr>
          </a:p>
        </p:txBody>
      </p:sp>
      <p:sp>
        <p:nvSpPr>
          <p:cNvPr id="5" name="Rectangle 39"/>
          <p:cNvSpPr>
            <a:spLocks noChangeArrowheads="1"/>
          </p:cNvSpPr>
          <p:nvPr/>
        </p:nvSpPr>
        <p:spPr bwMode="auto">
          <a:xfrm>
            <a:off x="3505038" y="2427154"/>
            <a:ext cx="401154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itchFamily="34" charset="0"/>
              <a:buNone/>
            </a:pPr>
            <a:r>
              <a:rPr lang="en-US" altLang="zh-CN" sz="3200" b="1" dirty="0" err="1">
                <a:solidFill>
                  <a:schemeClr val="tx1">
                    <a:lumMod val="65000"/>
                    <a:lumOff val="35000"/>
                  </a:schemeClr>
                </a:solidFill>
                <a:latin typeface="微软雅黑" panose="020B0503020204020204" pitchFamily="34" charset="-122"/>
                <a:ea typeface="微软雅黑" panose="020B0503020204020204" pitchFamily="34" charset="-122"/>
              </a:rPr>
              <a:t>V2V</a:t>
            </a:r>
            <a:r>
              <a:rPr lang="zh-CN" altLang="en-US" sz="3200" b="1" dirty="0">
                <a:solidFill>
                  <a:schemeClr val="tx1">
                    <a:lumMod val="65000"/>
                    <a:lumOff val="35000"/>
                  </a:schemeClr>
                </a:solidFill>
                <a:latin typeface="微软雅黑" panose="020B0503020204020204" pitchFamily="34" charset="-122"/>
                <a:ea typeface="微软雅黑" panose="020B0503020204020204" pitchFamily="34" charset="-122"/>
              </a:rPr>
              <a:t>资源分配</a:t>
            </a:r>
            <a:r>
              <a:rPr lang="zh-CN" altLang="en-US" sz="3200" b="1" dirty="0" smtClean="0">
                <a:solidFill>
                  <a:schemeClr val="tx1">
                    <a:lumMod val="65000"/>
                    <a:lumOff val="35000"/>
                  </a:schemeClr>
                </a:solidFill>
                <a:latin typeface="微软雅黑" panose="020B0503020204020204" pitchFamily="34" charset="-122"/>
                <a:ea typeface="微软雅黑" panose="020B0503020204020204" pitchFamily="34" charset="-122"/>
              </a:rPr>
              <a:t>算法</a:t>
            </a:r>
          </a:p>
        </p:txBody>
      </p:sp>
      <p:sp>
        <p:nvSpPr>
          <p:cNvPr id="2" name="灯片编号占位符 1"/>
          <p:cNvSpPr>
            <a:spLocks noGrp="1"/>
          </p:cNvSpPr>
          <p:nvPr>
            <p:ph type="sldNum" sz="quarter" idx="12"/>
          </p:nvPr>
        </p:nvSpPr>
        <p:spPr/>
        <p:txBody>
          <a:bodyPr/>
          <a:lstStyle/>
          <a:p>
            <a:fld id="{3D35A4F4-3C3D-4891-9B26-BF833C6D496B}" type="slidenum">
              <a:rPr lang="zh-CN" altLang="en-US" smtClean="0"/>
              <a:t>19</a:t>
            </a:fld>
            <a:endParaRPr lang="zh-CN" altLang="en-US"/>
          </a:p>
        </p:txBody>
      </p:sp>
    </p:spTree>
    <p:extLst>
      <p:ext uri="{BB962C8B-B14F-4D97-AF65-F5344CB8AC3E}">
        <p14:creationId xmlns:p14="http://schemas.microsoft.com/office/powerpoint/2010/main" val="3735240246"/>
      </p:ext>
    </p:extLst>
  </p:cSld>
  <p:clrMapOvr>
    <a:masterClrMapping/>
  </p:clrMapOvr>
  <mc:AlternateContent xmlns:mc="http://schemas.openxmlformats.org/markup-compatibility/2006" xmlns:p14="http://schemas.microsoft.com/office/powerpoint/2010/main">
    <mc:Choice Requires="p14">
      <p:transition p14:dur="10">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800"/>
                                  </p:stCondLst>
                                  <p:childTnLst>
                                    <p:animScale>
                                      <p:cBhvr>
                                        <p:cTn id="11" dur="150" fill="hold"/>
                                        <p:tgtEl>
                                          <p:spTgt spid="3"/>
                                        </p:tgtEl>
                                      </p:cBhvr>
                                      <p:by x="110000" y="110000"/>
                                    </p:animScale>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70452" y="1367091"/>
            <a:ext cx="2914650" cy="27241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67" name="文本框 109"/>
          <p:cNvSpPr txBox="1">
            <a:spLocks noChangeArrowheads="1"/>
          </p:cNvSpPr>
          <p:nvPr/>
        </p:nvSpPr>
        <p:spPr bwMode="auto">
          <a:xfrm>
            <a:off x="1248495" y="2042152"/>
            <a:ext cx="2254250" cy="86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8" tIns="45719" rIns="91438" bIns="45719">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lnSpc>
                <a:spcPts val="3000"/>
              </a:lnSpc>
              <a:spcBef>
                <a:spcPct val="0"/>
              </a:spcBef>
              <a:buNone/>
            </a:pPr>
            <a:r>
              <a:rPr lang="zh-CN" altLang="en-US" sz="6000" b="1" dirty="0">
                <a:solidFill>
                  <a:schemeClr val="tx1">
                    <a:lumMod val="65000"/>
                    <a:lumOff val="35000"/>
                  </a:schemeClr>
                </a:solidFill>
                <a:latin typeface="迷你简卡通" pitchFamily="65" charset="-122"/>
                <a:ea typeface="迷你简卡通" pitchFamily="65" charset="-122"/>
              </a:rPr>
              <a:t>目录</a:t>
            </a:r>
            <a:endParaRPr lang="en-US" altLang="zh-CN" sz="6000" b="1" dirty="0">
              <a:solidFill>
                <a:schemeClr val="tx1">
                  <a:lumMod val="65000"/>
                  <a:lumOff val="35000"/>
                </a:schemeClr>
              </a:solidFill>
              <a:latin typeface="迷你简卡通" pitchFamily="65" charset="-122"/>
              <a:ea typeface="迷你简卡通" pitchFamily="65" charset="-122"/>
            </a:endParaRPr>
          </a:p>
          <a:p>
            <a:pPr algn="ctr" eaLnBrk="1" hangingPunct="1">
              <a:lnSpc>
                <a:spcPts val="3000"/>
              </a:lnSpc>
              <a:spcBef>
                <a:spcPct val="0"/>
              </a:spcBef>
              <a:buNone/>
            </a:pPr>
            <a:r>
              <a:rPr lang="en-US" altLang="zh-CN" sz="2800" b="1" dirty="0" smtClean="0">
                <a:solidFill>
                  <a:schemeClr val="tx1">
                    <a:lumMod val="65000"/>
                    <a:lumOff val="35000"/>
                  </a:schemeClr>
                </a:solidFill>
                <a:latin typeface="迷你简卡通" pitchFamily="65" charset="-122"/>
                <a:ea typeface="迷你简卡通" pitchFamily="65" charset="-122"/>
              </a:rPr>
              <a:t>contents</a:t>
            </a:r>
            <a:endParaRPr lang="zh-CN" altLang="en-US" sz="2800" b="1" dirty="0">
              <a:solidFill>
                <a:schemeClr val="tx1">
                  <a:lumMod val="65000"/>
                  <a:lumOff val="35000"/>
                </a:schemeClr>
              </a:solidFill>
              <a:latin typeface="迷你简卡通" pitchFamily="65" charset="-122"/>
              <a:ea typeface="迷你简卡通" pitchFamily="65" charset="-122"/>
            </a:endParaRPr>
          </a:p>
        </p:txBody>
      </p:sp>
      <p:sp>
        <p:nvSpPr>
          <p:cNvPr id="86" name="文本框 215"/>
          <p:cNvSpPr txBox="1"/>
          <p:nvPr/>
        </p:nvSpPr>
        <p:spPr>
          <a:xfrm>
            <a:off x="5361245" y="1242878"/>
            <a:ext cx="2721338" cy="392415"/>
          </a:xfrm>
          <a:prstGeom prst="rect">
            <a:avLst/>
          </a:prstGeom>
          <a:noFill/>
          <a:ln>
            <a:noFill/>
          </a:ln>
        </p:spPr>
        <p:txBody>
          <a:bodyPr wrap="square" lIns="68580" tIns="34290" rIns="68580" bIns="34290" rtlCol="0">
            <a:spAutoFit/>
          </a:bodyPr>
          <a:lstStyle/>
          <a:p>
            <a:r>
              <a:rPr lang="zh-CN" altLang="en-US" sz="2100" dirty="0">
                <a:solidFill>
                  <a:schemeClr val="tx1">
                    <a:lumMod val="65000"/>
                    <a:lumOff val="35000"/>
                  </a:schemeClr>
                </a:solidFill>
              </a:rPr>
              <a:t>论文背景及研究意义</a:t>
            </a:r>
          </a:p>
        </p:txBody>
      </p:sp>
      <p:sp>
        <p:nvSpPr>
          <p:cNvPr id="88" name="文本框 215"/>
          <p:cNvSpPr txBox="1"/>
          <p:nvPr/>
        </p:nvSpPr>
        <p:spPr>
          <a:xfrm>
            <a:off x="5361245" y="2096995"/>
            <a:ext cx="2721338" cy="392415"/>
          </a:xfrm>
          <a:prstGeom prst="rect">
            <a:avLst/>
          </a:prstGeom>
          <a:noFill/>
          <a:ln>
            <a:noFill/>
          </a:ln>
        </p:spPr>
        <p:txBody>
          <a:bodyPr wrap="square" lIns="68580" tIns="34290" rIns="68580" bIns="34290" rtlCol="0">
            <a:spAutoFit/>
          </a:bodyPr>
          <a:lstStyle/>
          <a:p>
            <a:r>
              <a:rPr lang="zh-CN" altLang="en-US" sz="2100" dirty="0" smtClean="0">
                <a:solidFill>
                  <a:schemeClr val="tx1">
                    <a:lumMod val="65000"/>
                    <a:lumOff val="35000"/>
                  </a:schemeClr>
                </a:solidFill>
              </a:rPr>
              <a:t>仿真平台设计与搭建</a:t>
            </a:r>
            <a:endParaRPr lang="zh-CN" altLang="en-US" sz="2100" dirty="0">
              <a:solidFill>
                <a:schemeClr val="tx1">
                  <a:lumMod val="65000"/>
                  <a:lumOff val="35000"/>
                </a:schemeClr>
              </a:solidFill>
            </a:endParaRPr>
          </a:p>
        </p:txBody>
      </p:sp>
      <p:sp>
        <p:nvSpPr>
          <p:cNvPr id="89" name="文本框 215"/>
          <p:cNvSpPr txBox="1"/>
          <p:nvPr/>
        </p:nvSpPr>
        <p:spPr>
          <a:xfrm>
            <a:off x="5367262" y="2933185"/>
            <a:ext cx="2721338" cy="392415"/>
          </a:xfrm>
          <a:prstGeom prst="rect">
            <a:avLst/>
          </a:prstGeom>
          <a:noFill/>
          <a:ln>
            <a:noFill/>
          </a:ln>
        </p:spPr>
        <p:txBody>
          <a:bodyPr wrap="square" lIns="68580" tIns="34290" rIns="68580" bIns="34290" rtlCol="0">
            <a:spAutoFit/>
          </a:bodyPr>
          <a:lstStyle/>
          <a:p>
            <a:r>
              <a:rPr lang="en-US" altLang="zh-CN" sz="2100" dirty="0" err="1" smtClean="0">
                <a:solidFill>
                  <a:schemeClr val="tx1">
                    <a:lumMod val="65000"/>
                    <a:lumOff val="35000"/>
                  </a:schemeClr>
                </a:solidFill>
              </a:rPr>
              <a:t>V2V</a:t>
            </a:r>
            <a:r>
              <a:rPr lang="zh-CN" altLang="en-US" sz="2100" dirty="0" smtClean="0">
                <a:solidFill>
                  <a:schemeClr val="tx1">
                    <a:lumMod val="65000"/>
                    <a:lumOff val="35000"/>
                  </a:schemeClr>
                </a:solidFill>
              </a:rPr>
              <a:t>资源分配算法</a:t>
            </a:r>
            <a:endParaRPr lang="zh-CN" altLang="en-US" sz="2100" dirty="0">
              <a:solidFill>
                <a:schemeClr val="tx1">
                  <a:lumMod val="65000"/>
                  <a:lumOff val="35000"/>
                </a:schemeClr>
              </a:solidFill>
            </a:endParaRPr>
          </a:p>
        </p:txBody>
      </p:sp>
      <p:grpSp>
        <p:nvGrpSpPr>
          <p:cNvPr id="91" name="组合 90"/>
          <p:cNvGrpSpPr/>
          <p:nvPr/>
        </p:nvGrpSpPr>
        <p:grpSpPr>
          <a:xfrm rot="153827">
            <a:off x="5401951" y="1558514"/>
            <a:ext cx="2321513" cy="156053"/>
            <a:chOff x="4811713" y="3211513"/>
            <a:chExt cx="2308226" cy="423863"/>
          </a:xfrm>
          <a:solidFill>
            <a:schemeClr val="tx1">
              <a:lumMod val="85000"/>
              <a:lumOff val="15000"/>
            </a:schemeClr>
          </a:solidFill>
        </p:grpSpPr>
        <p:sp>
          <p:nvSpPr>
            <p:cNvPr id="92" name="Freeform 5"/>
            <p:cNvSpPr>
              <a:spLocks/>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3" name="Freeform 6"/>
            <p:cNvSpPr>
              <a:spLocks/>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4" name="Freeform 7"/>
            <p:cNvSpPr>
              <a:spLocks/>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5" name="Freeform 8"/>
            <p:cNvSpPr>
              <a:spLocks/>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6"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7" name="Freeform 10"/>
            <p:cNvSpPr>
              <a:spLocks/>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8" name="Freeform 11"/>
            <p:cNvSpPr>
              <a:spLocks/>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9" name="Freeform 12"/>
            <p:cNvSpPr>
              <a:spLocks/>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0" name="Freeform 13"/>
            <p:cNvSpPr>
              <a:spLocks/>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1" name="Freeform 14"/>
            <p:cNvSpPr>
              <a:spLocks/>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2" name="Freeform 15"/>
            <p:cNvSpPr>
              <a:spLocks/>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3" name="Freeform 16"/>
            <p:cNvSpPr>
              <a:spLocks/>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4" name="Freeform 17"/>
            <p:cNvSpPr>
              <a:spLocks/>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5" name="Freeform 18"/>
            <p:cNvSpPr>
              <a:spLocks/>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6" name="Freeform 19"/>
            <p:cNvSpPr>
              <a:spLocks/>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7" name="Freeform 20"/>
            <p:cNvSpPr>
              <a:spLocks/>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8" name="Freeform 21"/>
            <p:cNvSpPr>
              <a:spLocks/>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9" name="Freeform 22"/>
            <p:cNvSpPr>
              <a:spLocks/>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0" name="Freeform 23"/>
            <p:cNvSpPr>
              <a:spLocks/>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1" name="Freeform 24"/>
            <p:cNvSpPr>
              <a:spLocks/>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2" name="Freeform 25"/>
            <p:cNvSpPr>
              <a:spLocks/>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3" name="Freeform 26"/>
            <p:cNvSpPr>
              <a:spLocks/>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4" name="Freeform 27"/>
            <p:cNvSpPr>
              <a:spLocks/>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5" name="Freeform 28"/>
            <p:cNvSpPr>
              <a:spLocks/>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6" name="Freeform 30"/>
            <p:cNvSpPr>
              <a:spLocks/>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7" name="Freeform 31"/>
            <p:cNvSpPr>
              <a:spLocks/>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8" name="Freeform 32"/>
            <p:cNvSpPr>
              <a:spLocks/>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9" name="Freeform 33"/>
            <p:cNvSpPr>
              <a:spLocks/>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0" name="Freeform 35"/>
            <p:cNvSpPr>
              <a:spLocks/>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1" name="Freeform 36"/>
            <p:cNvSpPr>
              <a:spLocks/>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2" name="Freeform 37"/>
            <p:cNvSpPr>
              <a:spLocks/>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3" name="Freeform 38"/>
            <p:cNvSpPr>
              <a:spLocks/>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4" name="Freeform 39"/>
            <p:cNvSpPr>
              <a:spLocks/>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5" name="Freeform 40"/>
            <p:cNvSpPr>
              <a:spLocks/>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6" name="Freeform 41"/>
            <p:cNvSpPr>
              <a:spLocks/>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7" name="Freeform 42"/>
            <p:cNvSpPr>
              <a:spLocks/>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8" name="Freeform 43"/>
            <p:cNvSpPr>
              <a:spLocks/>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9" name="Freeform 44"/>
            <p:cNvSpPr>
              <a:spLocks/>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0" name="Freeform 45"/>
            <p:cNvSpPr>
              <a:spLocks/>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1" name="Freeform 46"/>
            <p:cNvSpPr>
              <a:spLocks/>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2" name="Freeform 47"/>
            <p:cNvSpPr>
              <a:spLocks/>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3" name="Freeform 48"/>
            <p:cNvSpPr>
              <a:spLocks/>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4" name="Freeform 49"/>
            <p:cNvSpPr>
              <a:spLocks/>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5" name="Freeform 50"/>
            <p:cNvSpPr>
              <a:spLocks/>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6" name="Freeform 51"/>
            <p:cNvSpPr>
              <a:spLocks/>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7" name="Freeform 52"/>
            <p:cNvSpPr>
              <a:spLocks/>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8" name="Freeform 53"/>
            <p:cNvSpPr>
              <a:spLocks/>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9" name="Freeform 54"/>
            <p:cNvSpPr>
              <a:spLocks/>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40" name="Freeform 55"/>
            <p:cNvSpPr>
              <a:spLocks/>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41" name="Freeform 56"/>
            <p:cNvSpPr>
              <a:spLocks/>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42" name="Freeform 58"/>
            <p:cNvSpPr>
              <a:spLocks/>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43" name="Freeform 59"/>
            <p:cNvSpPr>
              <a:spLocks/>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44" name="Freeform 60"/>
            <p:cNvSpPr>
              <a:spLocks/>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45" name="Freeform 61"/>
            <p:cNvSpPr>
              <a:spLocks/>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46"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47"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48"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49" name="Freeform 66"/>
            <p:cNvSpPr>
              <a:spLocks/>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50" name="Freeform 68"/>
            <p:cNvSpPr>
              <a:spLocks/>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51" name="Freeform 70"/>
            <p:cNvSpPr>
              <a:spLocks/>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52" name="Freeform 71"/>
            <p:cNvSpPr>
              <a:spLocks/>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grpSp>
        <p:nvGrpSpPr>
          <p:cNvPr id="215" name="组合 214"/>
          <p:cNvGrpSpPr/>
          <p:nvPr/>
        </p:nvGrpSpPr>
        <p:grpSpPr>
          <a:xfrm rot="153827">
            <a:off x="5421955" y="2477590"/>
            <a:ext cx="2321513" cy="156053"/>
            <a:chOff x="4811713" y="3211513"/>
            <a:chExt cx="2308226" cy="423863"/>
          </a:xfrm>
          <a:solidFill>
            <a:schemeClr val="tx1">
              <a:lumMod val="85000"/>
              <a:lumOff val="15000"/>
            </a:schemeClr>
          </a:solidFill>
        </p:grpSpPr>
        <p:sp>
          <p:nvSpPr>
            <p:cNvPr id="216" name="Freeform 5"/>
            <p:cNvSpPr>
              <a:spLocks/>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17" name="Freeform 6"/>
            <p:cNvSpPr>
              <a:spLocks/>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18" name="Freeform 7"/>
            <p:cNvSpPr>
              <a:spLocks/>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19" name="Freeform 8"/>
            <p:cNvSpPr>
              <a:spLocks/>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20"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21" name="Freeform 10"/>
            <p:cNvSpPr>
              <a:spLocks/>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22" name="Freeform 11"/>
            <p:cNvSpPr>
              <a:spLocks/>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23" name="Freeform 12"/>
            <p:cNvSpPr>
              <a:spLocks/>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24" name="Freeform 13"/>
            <p:cNvSpPr>
              <a:spLocks/>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25" name="Freeform 14"/>
            <p:cNvSpPr>
              <a:spLocks/>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26" name="Freeform 15"/>
            <p:cNvSpPr>
              <a:spLocks/>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27" name="Freeform 16"/>
            <p:cNvSpPr>
              <a:spLocks/>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28" name="Freeform 17"/>
            <p:cNvSpPr>
              <a:spLocks/>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29" name="Freeform 18"/>
            <p:cNvSpPr>
              <a:spLocks/>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30" name="Freeform 19"/>
            <p:cNvSpPr>
              <a:spLocks/>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31" name="Freeform 20"/>
            <p:cNvSpPr>
              <a:spLocks/>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32" name="Freeform 21"/>
            <p:cNvSpPr>
              <a:spLocks/>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33" name="Freeform 22"/>
            <p:cNvSpPr>
              <a:spLocks/>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34" name="Freeform 23"/>
            <p:cNvSpPr>
              <a:spLocks/>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35" name="Freeform 24"/>
            <p:cNvSpPr>
              <a:spLocks/>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36" name="Freeform 25"/>
            <p:cNvSpPr>
              <a:spLocks/>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37" name="Freeform 26"/>
            <p:cNvSpPr>
              <a:spLocks/>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38" name="Freeform 27"/>
            <p:cNvSpPr>
              <a:spLocks/>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39" name="Freeform 28"/>
            <p:cNvSpPr>
              <a:spLocks/>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40" name="Freeform 30"/>
            <p:cNvSpPr>
              <a:spLocks/>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41" name="Freeform 31"/>
            <p:cNvSpPr>
              <a:spLocks/>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42" name="Freeform 32"/>
            <p:cNvSpPr>
              <a:spLocks/>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43" name="Freeform 33"/>
            <p:cNvSpPr>
              <a:spLocks/>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44" name="Freeform 35"/>
            <p:cNvSpPr>
              <a:spLocks/>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45" name="Freeform 36"/>
            <p:cNvSpPr>
              <a:spLocks/>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46" name="Freeform 37"/>
            <p:cNvSpPr>
              <a:spLocks/>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47" name="Freeform 38"/>
            <p:cNvSpPr>
              <a:spLocks/>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48" name="Freeform 39"/>
            <p:cNvSpPr>
              <a:spLocks/>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49" name="Freeform 40"/>
            <p:cNvSpPr>
              <a:spLocks/>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50" name="Freeform 41"/>
            <p:cNvSpPr>
              <a:spLocks/>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51" name="Freeform 42"/>
            <p:cNvSpPr>
              <a:spLocks/>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52" name="Freeform 43"/>
            <p:cNvSpPr>
              <a:spLocks/>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53" name="Freeform 44"/>
            <p:cNvSpPr>
              <a:spLocks/>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54" name="Freeform 45"/>
            <p:cNvSpPr>
              <a:spLocks/>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55" name="Freeform 46"/>
            <p:cNvSpPr>
              <a:spLocks/>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56" name="Freeform 47"/>
            <p:cNvSpPr>
              <a:spLocks/>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57" name="Freeform 48"/>
            <p:cNvSpPr>
              <a:spLocks/>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58" name="Freeform 49"/>
            <p:cNvSpPr>
              <a:spLocks/>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59" name="Freeform 50"/>
            <p:cNvSpPr>
              <a:spLocks/>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60" name="Freeform 51"/>
            <p:cNvSpPr>
              <a:spLocks/>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61" name="Freeform 52"/>
            <p:cNvSpPr>
              <a:spLocks/>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62" name="Freeform 53"/>
            <p:cNvSpPr>
              <a:spLocks/>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63" name="Freeform 54"/>
            <p:cNvSpPr>
              <a:spLocks/>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64" name="Freeform 55"/>
            <p:cNvSpPr>
              <a:spLocks/>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65" name="Freeform 56"/>
            <p:cNvSpPr>
              <a:spLocks/>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66" name="Freeform 58"/>
            <p:cNvSpPr>
              <a:spLocks/>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67" name="Freeform 59"/>
            <p:cNvSpPr>
              <a:spLocks/>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68" name="Freeform 60"/>
            <p:cNvSpPr>
              <a:spLocks/>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69" name="Freeform 61"/>
            <p:cNvSpPr>
              <a:spLocks/>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70"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71"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72"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73" name="Freeform 66"/>
            <p:cNvSpPr>
              <a:spLocks/>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74" name="Freeform 68"/>
            <p:cNvSpPr>
              <a:spLocks/>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75" name="Freeform 70"/>
            <p:cNvSpPr>
              <a:spLocks/>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76" name="Freeform 71"/>
            <p:cNvSpPr>
              <a:spLocks/>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grpSp>
        <p:nvGrpSpPr>
          <p:cNvPr id="277" name="组合 276"/>
          <p:cNvGrpSpPr/>
          <p:nvPr/>
        </p:nvGrpSpPr>
        <p:grpSpPr>
          <a:xfrm rot="153827">
            <a:off x="5434964" y="3311125"/>
            <a:ext cx="2321513" cy="156053"/>
            <a:chOff x="4811713" y="3211513"/>
            <a:chExt cx="2308226" cy="423863"/>
          </a:xfrm>
          <a:solidFill>
            <a:schemeClr val="tx1">
              <a:lumMod val="85000"/>
              <a:lumOff val="15000"/>
            </a:schemeClr>
          </a:solidFill>
        </p:grpSpPr>
        <p:sp>
          <p:nvSpPr>
            <p:cNvPr id="278" name="Freeform 5"/>
            <p:cNvSpPr>
              <a:spLocks/>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79" name="Freeform 6"/>
            <p:cNvSpPr>
              <a:spLocks/>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80" name="Freeform 7"/>
            <p:cNvSpPr>
              <a:spLocks/>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81" name="Freeform 8"/>
            <p:cNvSpPr>
              <a:spLocks/>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82"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83" name="Freeform 10"/>
            <p:cNvSpPr>
              <a:spLocks/>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84" name="Freeform 11"/>
            <p:cNvSpPr>
              <a:spLocks/>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85" name="Freeform 12"/>
            <p:cNvSpPr>
              <a:spLocks/>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86" name="Freeform 13"/>
            <p:cNvSpPr>
              <a:spLocks/>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87" name="Freeform 14"/>
            <p:cNvSpPr>
              <a:spLocks/>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88" name="Freeform 15"/>
            <p:cNvSpPr>
              <a:spLocks/>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89" name="Freeform 16"/>
            <p:cNvSpPr>
              <a:spLocks/>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90" name="Freeform 17"/>
            <p:cNvSpPr>
              <a:spLocks/>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91" name="Freeform 18"/>
            <p:cNvSpPr>
              <a:spLocks/>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92" name="Freeform 19"/>
            <p:cNvSpPr>
              <a:spLocks/>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93" name="Freeform 20"/>
            <p:cNvSpPr>
              <a:spLocks/>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94" name="Freeform 21"/>
            <p:cNvSpPr>
              <a:spLocks/>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95" name="Freeform 22"/>
            <p:cNvSpPr>
              <a:spLocks/>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96" name="Freeform 23"/>
            <p:cNvSpPr>
              <a:spLocks/>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97" name="Freeform 24"/>
            <p:cNvSpPr>
              <a:spLocks/>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98" name="Freeform 25"/>
            <p:cNvSpPr>
              <a:spLocks/>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99" name="Freeform 26"/>
            <p:cNvSpPr>
              <a:spLocks/>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00" name="Freeform 27"/>
            <p:cNvSpPr>
              <a:spLocks/>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01" name="Freeform 28"/>
            <p:cNvSpPr>
              <a:spLocks/>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02" name="Freeform 30"/>
            <p:cNvSpPr>
              <a:spLocks/>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03" name="Freeform 31"/>
            <p:cNvSpPr>
              <a:spLocks/>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04" name="Freeform 32"/>
            <p:cNvSpPr>
              <a:spLocks/>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05" name="Freeform 33"/>
            <p:cNvSpPr>
              <a:spLocks/>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06" name="Freeform 35"/>
            <p:cNvSpPr>
              <a:spLocks/>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07" name="Freeform 36"/>
            <p:cNvSpPr>
              <a:spLocks/>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08" name="Freeform 37"/>
            <p:cNvSpPr>
              <a:spLocks/>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09" name="Freeform 38"/>
            <p:cNvSpPr>
              <a:spLocks/>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10" name="Freeform 39"/>
            <p:cNvSpPr>
              <a:spLocks/>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11" name="Freeform 40"/>
            <p:cNvSpPr>
              <a:spLocks/>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12" name="Freeform 41"/>
            <p:cNvSpPr>
              <a:spLocks/>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13" name="Freeform 42"/>
            <p:cNvSpPr>
              <a:spLocks/>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14" name="Freeform 43"/>
            <p:cNvSpPr>
              <a:spLocks/>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15" name="Freeform 44"/>
            <p:cNvSpPr>
              <a:spLocks/>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16" name="Freeform 45"/>
            <p:cNvSpPr>
              <a:spLocks/>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17" name="Freeform 46"/>
            <p:cNvSpPr>
              <a:spLocks/>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18" name="Freeform 47"/>
            <p:cNvSpPr>
              <a:spLocks/>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19" name="Freeform 48"/>
            <p:cNvSpPr>
              <a:spLocks/>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20" name="Freeform 49"/>
            <p:cNvSpPr>
              <a:spLocks/>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21" name="Freeform 50"/>
            <p:cNvSpPr>
              <a:spLocks/>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22" name="Freeform 51"/>
            <p:cNvSpPr>
              <a:spLocks/>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23" name="Freeform 52"/>
            <p:cNvSpPr>
              <a:spLocks/>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24" name="Freeform 53"/>
            <p:cNvSpPr>
              <a:spLocks/>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25" name="Freeform 54"/>
            <p:cNvSpPr>
              <a:spLocks/>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26" name="Freeform 55"/>
            <p:cNvSpPr>
              <a:spLocks/>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27" name="Freeform 56"/>
            <p:cNvSpPr>
              <a:spLocks/>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28" name="Freeform 58"/>
            <p:cNvSpPr>
              <a:spLocks/>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29" name="Freeform 59"/>
            <p:cNvSpPr>
              <a:spLocks/>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30" name="Freeform 60"/>
            <p:cNvSpPr>
              <a:spLocks/>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31" name="Freeform 61"/>
            <p:cNvSpPr>
              <a:spLocks/>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32"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33"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34"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35" name="Freeform 66"/>
            <p:cNvSpPr>
              <a:spLocks/>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36" name="Freeform 68"/>
            <p:cNvSpPr>
              <a:spLocks/>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37" name="Freeform 70"/>
            <p:cNvSpPr>
              <a:spLocks/>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338" name="Freeform 71"/>
            <p:cNvSpPr>
              <a:spLocks/>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sp>
        <p:nvSpPr>
          <p:cNvPr id="339" name="文本框 109"/>
          <p:cNvSpPr txBox="1">
            <a:spLocks noChangeArrowheads="1"/>
          </p:cNvSpPr>
          <p:nvPr/>
        </p:nvSpPr>
        <p:spPr bwMode="auto">
          <a:xfrm>
            <a:off x="4796224" y="1257723"/>
            <a:ext cx="554348" cy="4770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lnSpc>
                <a:spcPts val="3000"/>
              </a:lnSpc>
              <a:spcBef>
                <a:spcPct val="0"/>
              </a:spcBef>
              <a:buNone/>
            </a:pPr>
            <a:r>
              <a:rPr lang="en-US" altLang="zh-CN" sz="2800" dirty="0" smtClean="0">
                <a:solidFill>
                  <a:schemeClr val="tx1">
                    <a:lumMod val="65000"/>
                    <a:lumOff val="35000"/>
                  </a:schemeClr>
                </a:solidFill>
                <a:latin typeface="迷你简卡通" pitchFamily="65" charset="-122"/>
                <a:ea typeface="迷你简卡通" pitchFamily="65" charset="-122"/>
              </a:rPr>
              <a:t>01</a:t>
            </a:r>
            <a:endParaRPr lang="zh-CN" altLang="en-US" sz="1100" dirty="0">
              <a:solidFill>
                <a:schemeClr val="tx1">
                  <a:lumMod val="65000"/>
                  <a:lumOff val="35000"/>
                </a:schemeClr>
              </a:solidFill>
              <a:latin typeface="迷你简卡通" pitchFamily="65" charset="-122"/>
              <a:ea typeface="迷你简卡通" pitchFamily="65" charset="-122"/>
            </a:endParaRPr>
          </a:p>
        </p:txBody>
      </p:sp>
      <p:sp>
        <p:nvSpPr>
          <p:cNvPr id="341" name="文本框 109"/>
          <p:cNvSpPr txBox="1">
            <a:spLocks noChangeArrowheads="1"/>
          </p:cNvSpPr>
          <p:nvPr/>
        </p:nvSpPr>
        <p:spPr bwMode="auto">
          <a:xfrm>
            <a:off x="4787900" y="2055609"/>
            <a:ext cx="554348" cy="488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lnSpc>
                <a:spcPts val="3000"/>
              </a:lnSpc>
              <a:spcBef>
                <a:spcPct val="0"/>
              </a:spcBef>
              <a:buNone/>
            </a:pPr>
            <a:r>
              <a:rPr lang="en-US" altLang="zh-CN" sz="2800" dirty="0" smtClean="0">
                <a:solidFill>
                  <a:schemeClr val="tx1">
                    <a:lumMod val="65000"/>
                    <a:lumOff val="35000"/>
                  </a:schemeClr>
                </a:solidFill>
                <a:latin typeface="迷你简卡通" pitchFamily="65" charset="-122"/>
                <a:ea typeface="迷你简卡通" pitchFamily="65" charset="-122"/>
              </a:rPr>
              <a:t>02</a:t>
            </a:r>
            <a:endParaRPr lang="zh-CN" altLang="en-US" sz="1100" dirty="0">
              <a:solidFill>
                <a:schemeClr val="tx1">
                  <a:lumMod val="65000"/>
                  <a:lumOff val="35000"/>
                </a:schemeClr>
              </a:solidFill>
              <a:latin typeface="迷你简卡通" pitchFamily="65" charset="-122"/>
              <a:ea typeface="迷你简卡通" pitchFamily="65" charset="-122"/>
            </a:endParaRPr>
          </a:p>
        </p:txBody>
      </p:sp>
      <p:sp>
        <p:nvSpPr>
          <p:cNvPr id="342" name="文本框 109"/>
          <p:cNvSpPr txBox="1">
            <a:spLocks noChangeArrowheads="1"/>
          </p:cNvSpPr>
          <p:nvPr/>
        </p:nvSpPr>
        <p:spPr bwMode="auto">
          <a:xfrm>
            <a:off x="4792467" y="2873974"/>
            <a:ext cx="554348" cy="488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lnSpc>
                <a:spcPts val="3000"/>
              </a:lnSpc>
              <a:spcBef>
                <a:spcPct val="0"/>
              </a:spcBef>
              <a:buNone/>
            </a:pPr>
            <a:r>
              <a:rPr lang="en-US" altLang="zh-CN" sz="2800" dirty="0" smtClean="0">
                <a:solidFill>
                  <a:schemeClr val="tx1">
                    <a:lumMod val="65000"/>
                    <a:lumOff val="35000"/>
                  </a:schemeClr>
                </a:solidFill>
                <a:latin typeface="迷你简卡通" pitchFamily="65" charset="-122"/>
                <a:ea typeface="迷你简卡通" pitchFamily="65" charset="-122"/>
              </a:rPr>
              <a:t>03</a:t>
            </a:r>
            <a:endParaRPr lang="zh-CN" altLang="en-US" sz="1100" dirty="0">
              <a:solidFill>
                <a:schemeClr val="tx1">
                  <a:lumMod val="65000"/>
                  <a:lumOff val="35000"/>
                </a:schemeClr>
              </a:solidFill>
              <a:latin typeface="迷你简卡通" pitchFamily="65" charset="-122"/>
              <a:ea typeface="迷你简卡通" pitchFamily="65" charset="-122"/>
            </a:endParaRPr>
          </a:p>
        </p:txBody>
      </p:sp>
      <p:sp>
        <p:nvSpPr>
          <p:cNvPr id="470" name="文本框 215"/>
          <p:cNvSpPr txBox="1"/>
          <p:nvPr/>
        </p:nvSpPr>
        <p:spPr>
          <a:xfrm>
            <a:off x="5367502" y="3690123"/>
            <a:ext cx="2721338" cy="392415"/>
          </a:xfrm>
          <a:prstGeom prst="rect">
            <a:avLst/>
          </a:prstGeom>
          <a:noFill/>
          <a:ln>
            <a:noFill/>
          </a:ln>
        </p:spPr>
        <p:txBody>
          <a:bodyPr wrap="square" lIns="68580" tIns="34290" rIns="68580" bIns="34290" rtlCol="0">
            <a:spAutoFit/>
          </a:bodyPr>
          <a:lstStyle/>
          <a:p>
            <a:r>
              <a:rPr lang="en-US" altLang="zh-CN" sz="2100" dirty="0" err="1" smtClean="0">
                <a:solidFill>
                  <a:schemeClr val="tx1">
                    <a:lumMod val="65000"/>
                    <a:lumOff val="35000"/>
                  </a:schemeClr>
                </a:solidFill>
              </a:rPr>
              <a:t>V2I</a:t>
            </a:r>
            <a:r>
              <a:rPr lang="zh-CN" altLang="en-US" sz="2100" dirty="0" smtClean="0">
                <a:solidFill>
                  <a:schemeClr val="tx1">
                    <a:lumMod val="65000"/>
                    <a:lumOff val="35000"/>
                  </a:schemeClr>
                </a:solidFill>
              </a:rPr>
              <a:t>资源分配算法</a:t>
            </a:r>
            <a:endParaRPr lang="zh-CN" altLang="en-US" sz="2100" dirty="0">
              <a:solidFill>
                <a:schemeClr val="tx1">
                  <a:lumMod val="65000"/>
                  <a:lumOff val="35000"/>
                </a:schemeClr>
              </a:solidFill>
            </a:endParaRPr>
          </a:p>
        </p:txBody>
      </p:sp>
      <p:grpSp>
        <p:nvGrpSpPr>
          <p:cNvPr id="471" name="组合 470"/>
          <p:cNvGrpSpPr/>
          <p:nvPr/>
        </p:nvGrpSpPr>
        <p:grpSpPr>
          <a:xfrm rot="153827">
            <a:off x="5435204" y="4068063"/>
            <a:ext cx="2321513" cy="156053"/>
            <a:chOff x="4811713" y="3211513"/>
            <a:chExt cx="2308226" cy="423863"/>
          </a:xfrm>
          <a:solidFill>
            <a:schemeClr val="tx1">
              <a:lumMod val="85000"/>
              <a:lumOff val="15000"/>
            </a:schemeClr>
          </a:solidFill>
        </p:grpSpPr>
        <p:sp>
          <p:nvSpPr>
            <p:cNvPr id="472" name="Freeform 5"/>
            <p:cNvSpPr>
              <a:spLocks/>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473" name="Freeform 6"/>
            <p:cNvSpPr>
              <a:spLocks/>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474" name="Freeform 7"/>
            <p:cNvSpPr>
              <a:spLocks/>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475" name="Freeform 8"/>
            <p:cNvSpPr>
              <a:spLocks/>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476"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477" name="Freeform 10"/>
            <p:cNvSpPr>
              <a:spLocks/>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478" name="Freeform 11"/>
            <p:cNvSpPr>
              <a:spLocks/>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479" name="Freeform 12"/>
            <p:cNvSpPr>
              <a:spLocks/>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480" name="Freeform 13"/>
            <p:cNvSpPr>
              <a:spLocks/>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481" name="Freeform 14"/>
            <p:cNvSpPr>
              <a:spLocks/>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482" name="Freeform 15"/>
            <p:cNvSpPr>
              <a:spLocks/>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483" name="Freeform 16"/>
            <p:cNvSpPr>
              <a:spLocks/>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484" name="Freeform 17"/>
            <p:cNvSpPr>
              <a:spLocks/>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485" name="Freeform 18"/>
            <p:cNvSpPr>
              <a:spLocks/>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486" name="Freeform 19"/>
            <p:cNvSpPr>
              <a:spLocks/>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487" name="Freeform 20"/>
            <p:cNvSpPr>
              <a:spLocks/>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488" name="Freeform 21"/>
            <p:cNvSpPr>
              <a:spLocks/>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489" name="Freeform 22"/>
            <p:cNvSpPr>
              <a:spLocks/>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490" name="Freeform 23"/>
            <p:cNvSpPr>
              <a:spLocks/>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491" name="Freeform 24"/>
            <p:cNvSpPr>
              <a:spLocks/>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492" name="Freeform 25"/>
            <p:cNvSpPr>
              <a:spLocks/>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493" name="Freeform 26"/>
            <p:cNvSpPr>
              <a:spLocks/>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494" name="Freeform 27"/>
            <p:cNvSpPr>
              <a:spLocks/>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495" name="Freeform 28"/>
            <p:cNvSpPr>
              <a:spLocks/>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496" name="Freeform 30"/>
            <p:cNvSpPr>
              <a:spLocks/>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497" name="Freeform 31"/>
            <p:cNvSpPr>
              <a:spLocks/>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498" name="Freeform 32"/>
            <p:cNvSpPr>
              <a:spLocks/>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499" name="Freeform 33"/>
            <p:cNvSpPr>
              <a:spLocks/>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500" name="Freeform 35"/>
            <p:cNvSpPr>
              <a:spLocks/>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501" name="Freeform 36"/>
            <p:cNvSpPr>
              <a:spLocks/>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502" name="Freeform 37"/>
            <p:cNvSpPr>
              <a:spLocks/>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503" name="Freeform 38"/>
            <p:cNvSpPr>
              <a:spLocks/>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504" name="Freeform 39"/>
            <p:cNvSpPr>
              <a:spLocks/>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505" name="Freeform 40"/>
            <p:cNvSpPr>
              <a:spLocks/>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506" name="Freeform 41"/>
            <p:cNvSpPr>
              <a:spLocks/>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507" name="Freeform 42"/>
            <p:cNvSpPr>
              <a:spLocks/>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508" name="Freeform 43"/>
            <p:cNvSpPr>
              <a:spLocks/>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509" name="Freeform 44"/>
            <p:cNvSpPr>
              <a:spLocks/>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510" name="Freeform 45"/>
            <p:cNvSpPr>
              <a:spLocks/>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511" name="Freeform 46"/>
            <p:cNvSpPr>
              <a:spLocks/>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512" name="Freeform 47"/>
            <p:cNvSpPr>
              <a:spLocks/>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513" name="Freeform 48"/>
            <p:cNvSpPr>
              <a:spLocks/>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514" name="Freeform 49"/>
            <p:cNvSpPr>
              <a:spLocks/>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515" name="Freeform 50"/>
            <p:cNvSpPr>
              <a:spLocks/>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516" name="Freeform 51"/>
            <p:cNvSpPr>
              <a:spLocks/>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517" name="Freeform 52"/>
            <p:cNvSpPr>
              <a:spLocks/>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518" name="Freeform 53"/>
            <p:cNvSpPr>
              <a:spLocks/>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519" name="Freeform 54"/>
            <p:cNvSpPr>
              <a:spLocks/>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520" name="Freeform 55"/>
            <p:cNvSpPr>
              <a:spLocks/>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521" name="Freeform 56"/>
            <p:cNvSpPr>
              <a:spLocks/>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522" name="Freeform 58"/>
            <p:cNvSpPr>
              <a:spLocks/>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523" name="Freeform 59"/>
            <p:cNvSpPr>
              <a:spLocks/>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524" name="Freeform 60"/>
            <p:cNvSpPr>
              <a:spLocks/>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525" name="Freeform 61"/>
            <p:cNvSpPr>
              <a:spLocks/>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526"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527"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528"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529" name="Freeform 66"/>
            <p:cNvSpPr>
              <a:spLocks/>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530" name="Freeform 68"/>
            <p:cNvSpPr>
              <a:spLocks/>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531" name="Freeform 70"/>
            <p:cNvSpPr>
              <a:spLocks/>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532" name="Freeform 71"/>
            <p:cNvSpPr>
              <a:spLocks/>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sp>
        <p:nvSpPr>
          <p:cNvPr id="533" name="文本框 109"/>
          <p:cNvSpPr txBox="1">
            <a:spLocks noChangeArrowheads="1"/>
          </p:cNvSpPr>
          <p:nvPr/>
        </p:nvSpPr>
        <p:spPr bwMode="auto">
          <a:xfrm>
            <a:off x="4792707" y="3630912"/>
            <a:ext cx="554348" cy="4885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38" tIns="45719" rIns="91438" bIns="45719">
            <a:spAutoFit/>
          </a:bodyPr>
          <a:lstStyle>
            <a:lvl1pPr eaLnBrk="0" hangingPunct="0">
              <a:spcBef>
                <a:spcPct val="20000"/>
              </a:spcBef>
              <a:buFont typeface="Arial" pitchFamily="34" charset="0"/>
              <a:buChar char="•"/>
              <a:defRPr sz="3200">
                <a:solidFill>
                  <a:schemeClr val="tx1"/>
                </a:solidFill>
                <a:latin typeface="Calibri" pitchFamily="34" charset="0"/>
                <a:ea typeface="宋体" pitchFamily="2" charset="-122"/>
              </a:defRPr>
            </a:lvl1pPr>
            <a:lvl2pPr marL="742950" indent="-285750" eaLnBrk="0" hangingPunct="0">
              <a:spcBef>
                <a:spcPct val="20000"/>
              </a:spcBef>
              <a:buFont typeface="Arial" pitchFamily="34" charset="0"/>
              <a:buChar char="–"/>
              <a:defRPr sz="2800">
                <a:solidFill>
                  <a:schemeClr val="tx1"/>
                </a:solidFill>
                <a:latin typeface="Calibri" pitchFamily="34" charset="0"/>
                <a:ea typeface="宋体" pitchFamily="2" charset="-122"/>
              </a:defRPr>
            </a:lvl2pPr>
            <a:lvl3pPr marL="1143000" indent="-228600" eaLnBrk="0" hangingPunct="0">
              <a:spcBef>
                <a:spcPct val="20000"/>
              </a:spcBef>
              <a:buFont typeface="Arial" pitchFamily="34" charset="0"/>
              <a:buChar char="•"/>
              <a:defRPr sz="2400">
                <a:solidFill>
                  <a:schemeClr val="tx1"/>
                </a:solidFill>
                <a:latin typeface="Calibri" pitchFamily="34" charset="0"/>
                <a:ea typeface="宋体" pitchFamily="2" charset="-122"/>
              </a:defRPr>
            </a:lvl3pPr>
            <a:lvl4pPr marL="16002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4pPr>
            <a:lvl5pPr marL="2057400" indent="-228600" eaLnBrk="0" hangingPunct="0">
              <a:spcBef>
                <a:spcPct val="20000"/>
              </a:spcBef>
              <a:buFont typeface="Arial" pitchFamily="34" charset="0"/>
              <a:buChar char="»"/>
              <a:defRPr sz="2000">
                <a:solidFill>
                  <a:schemeClr val="tx1"/>
                </a:solidFill>
                <a:latin typeface="Calibri" pitchFamily="34" charset="0"/>
                <a:ea typeface="宋体" pitchFamily="2" charset="-122"/>
              </a:defRPr>
            </a:lvl5pPr>
            <a:lvl6pPr marL="25146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6pPr>
            <a:lvl7pPr marL="29718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7pPr>
            <a:lvl8pPr marL="34290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8pPr>
            <a:lvl9pPr marL="3886200" indent="-228600" eaLnBrk="0" fontAlgn="base" hangingPunct="0">
              <a:spcBef>
                <a:spcPct val="20000"/>
              </a:spcBef>
              <a:spcAft>
                <a:spcPct val="0"/>
              </a:spcAft>
              <a:buFont typeface="Arial" pitchFamily="34" charset="0"/>
              <a:buChar char="»"/>
              <a:defRPr sz="2000">
                <a:solidFill>
                  <a:schemeClr val="tx1"/>
                </a:solidFill>
                <a:latin typeface="Calibri" pitchFamily="34" charset="0"/>
                <a:ea typeface="宋体" pitchFamily="2" charset="-122"/>
              </a:defRPr>
            </a:lvl9pPr>
          </a:lstStyle>
          <a:p>
            <a:pPr algn="ctr" eaLnBrk="1" hangingPunct="1">
              <a:lnSpc>
                <a:spcPts val="3000"/>
              </a:lnSpc>
              <a:spcBef>
                <a:spcPct val="0"/>
              </a:spcBef>
              <a:buNone/>
            </a:pPr>
            <a:r>
              <a:rPr lang="en-US" altLang="zh-CN" sz="2800" dirty="0" smtClean="0">
                <a:solidFill>
                  <a:schemeClr val="tx1">
                    <a:lumMod val="65000"/>
                    <a:lumOff val="35000"/>
                  </a:schemeClr>
                </a:solidFill>
                <a:latin typeface="迷你简卡通" pitchFamily="65" charset="-122"/>
                <a:ea typeface="迷你简卡通" pitchFamily="65" charset="-122"/>
              </a:rPr>
              <a:t>04</a:t>
            </a:r>
            <a:endParaRPr lang="zh-CN" altLang="en-US" sz="1100" dirty="0">
              <a:solidFill>
                <a:schemeClr val="tx1">
                  <a:lumMod val="65000"/>
                  <a:lumOff val="35000"/>
                </a:schemeClr>
              </a:solidFill>
              <a:latin typeface="迷你简卡通" pitchFamily="65" charset="-122"/>
              <a:ea typeface="迷你简卡通" pitchFamily="65" charset="-122"/>
            </a:endParaRPr>
          </a:p>
        </p:txBody>
      </p:sp>
      <p:sp>
        <p:nvSpPr>
          <p:cNvPr id="2" name="灯片编号占位符 1"/>
          <p:cNvSpPr>
            <a:spLocks noGrp="1"/>
          </p:cNvSpPr>
          <p:nvPr>
            <p:ph type="sldNum" sz="quarter" idx="12"/>
          </p:nvPr>
        </p:nvSpPr>
        <p:spPr/>
        <p:txBody>
          <a:bodyPr/>
          <a:lstStyle/>
          <a:p>
            <a:fld id="{3D35A4F4-3C3D-4891-9B26-BF833C6D496B}" type="slidenum">
              <a:rPr lang="zh-CN" altLang="en-US" smtClean="0"/>
              <a:t>2</a:t>
            </a:fld>
            <a:endParaRPr lang="zh-CN" altLang="en-US"/>
          </a:p>
        </p:txBody>
      </p:sp>
    </p:spTree>
    <p:extLst>
      <p:ext uri="{BB962C8B-B14F-4D97-AF65-F5344CB8AC3E}">
        <p14:creationId xmlns:p14="http://schemas.microsoft.com/office/powerpoint/2010/main" val="2210994354"/>
      </p:ext>
    </p:extLst>
  </p:cSld>
  <p:clrMapOvr>
    <a:masterClrMapping/>
  </p:clrMapOvr>
  <mc:AlternateContent xmlns:mc="http://schemas.openxmlformats.org/markup-compatibility/2006" xmlns:p14="http://schemas.microsoft.com/office/powerpoint/2010/main">
    <mc:Choice Requires="p14">
      <p:transition p14:dur="10">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67"/>
                                        </p:tgtEl>
                                        <p:attrNameLst>
                                          <p:attrName>style.visibility</p:attrName>
                                        </p:attrNameLst>
                                      </p:cBhvr>
                                      <p:to>
                                        <p:strVal val="visible"/>
                                      </p:to>
                                    </p:set>
                                    <p:animEffect transition="in" filter="fade">
                                      <p:cBhvr>
                                        <p:cTn id="11" dur="1000"/>
                                        <p:tgtEl>
                                          <p:spTgt spid="67"/>
                                        </p:tgtEl>
                                      </p:cBhvr>
                                    </p:animEffect>
                                    <p:anim calcmode="lin" valueType="num">
                                      <p:cBhvr>
                                        <p:cTn id="12" dur="1000" fill="hold"/>
                                        <p:tgtEl>
                                          <p:spTgt spid="67"/>
                                        </p:tgtEl>
                                        <p:attrNameLst>
                                          <p:attrName>ppt_x</p:attrName>
                                        </p:attrNameLst>
                                      </p:cBhvr>
                                      <p:tavLst>
                                        <p:tav tm="0">
                                          <p:val>
                                            <p:strVal val="#ppt_x"/>
                                          </p:val>
                                        </p:tav>
                                        <p:tav tm="100000">
                                          <p:val>
                                            <p:strVal val="#ppt_x"/>
                                          </p:val>
                                        </p:tav>
                                      </p:tavLst>
                                    </p:anim>
                                    <p:anim calcmode="lin" valueType="num">
                                      <p:cBhvr>
                                        <p:cTn id="13"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5" presetClass="entr" presetSubtype="0" fill="hold" grpId="0" nodeType="clickEffect">
                                  <p:stCondLst>
                                    <p:cond delay="0"/>
                                  </p:stCondLst>
                                  <p:childTnLst>
                                    <p:set>
                                      <p:cBhvr>
                                        <p:cTn id="17" dur="1" fill="hold">
                                          <p:stCondLst>
                                            <p:cond delay="0"/>
                                          </p:stCondLst>
                                        </p:cTn>
                                        <p:tgtEl>
                                          <p:spTgt spid="339"/>
                                        </p:tgtEl>
                                        <p:attrNameLst>
                                          <p:attrName>style.visibility</p:attrName>
                                        </p:attrNameLst>
                                      </p:cBhvr>
                                      <p:to>
                                        <p:strVal val="visible"/>
                                      </p:to>
                                    </p:set>
                                    <p:anim calcmode="lin" valueType="num">
                                      <p:cBhvr>
                                        <p:cTn id="18" dur="500" decel="50000" fill="hold">
                                          <p:stCondLst>
                                            <p:cond delay="0"/>
                                          </p:stCondLst>
                                        </p:cTn>
                                        <p:tgtEl>
                                          <p:spTgt spid="339"/>
                                        </p:tgtEl>
                                        <p:attrNameLst>
                                          <p:attrName>style.rotation</p:attrName>
                                        </p:attrNameLst>
                                      </p:cBhvr>
                                      <p:tavLst>
                                        <p:tav tm="0">
                                          <p:val>
                                            <p:fltVal val="-90"/>
                                          </p:val>
                                        </p:tav>
                                        <p:tav tm="100000">
                                          <p:val>
                                            <p:fltVal val="0"/>
                                          </p:val>
                                        </p:tav>
                                      </p:tavLst>
                                    </p:anim>
                                    <p:anim calcmode="lin" valueType="num">
                                      <p:cBhvr>
                                        <p:cTn id="19" dur="500" decel="50000" fill="hold">
                                          <p:stCondLst>
                                            <p:cond delay="0"/>
                                          </p:stCondLst>
                                        </p:cTn>
                                        <p:tgtEl>
                                          <p:spTgt spid="339"/>
                                        </p:tgtEl>
                                        <p:attrNameLst>
                                          <p:attrName>ppt_w</p:attrName>
                                        </p:attrNameLst>
                                      </p:cBhvr>
                                      <p:tavLst>
                                        <p:tav tm="0">
                                          <p:val>
                                            <p:strVal val="#ppt_w"/>
                                          </p:val>
                                        </p:tav>
                                        <p:tav tm="100000">
                                          <p:val>
                                            <p:strVal val="#ppt_w*.05"/>
                                          </p:val>
                                        </p:tav>
                                      </p:tavLst>
                                    </p:anim>
                                    <p:anim calcmode="lin" valueType="num">
                                      <p:cBhvr>
                                        <p:cTn id="20" dur="500" accel="50000" fill="hold">
                                          <p:stCondLst>
                                            <p:cond delay="500"/>
                                          </p:stCondLst>
                                        </p:cTn>
                                        <p:tgtEl>
                                          <p:spTgt spid="339"/>
                                        </p:tgtEl>
                                        <p:attrNameLst>
                                          <p:attrName>ppt_w</p:attrName>
                                        </p:attrNameLst>
                                      </p:cBhvr>
                                      <p:tavLst>
                                        <p:tav tm="0">
                                          <p:val>
                                            <p:strVal val="#ppt_w*.05"/>
                                          </p:val>
                                        </p:tav>
                                        <p:tav tm="100000">
                                          <p:val>
                                            <p:strVal val="#ppt_w"/>
                                          </p:val>
                                        </p:tav>
                                      </p:tavLst>
                                    </p:anim>
                                    <p:anim calcmode="lin" valueType="num">
                                      <p:cBhvr>
                                        <p:cTn id="21" dur="1000" fill="hold"/>
                                        <p:tgtEl>
                                          <p:spTgt spid="339"/>
                                        </p:tgtEl>
                                        <p:attrNameLst>
                                          <p:attrName>ppt_h</p:attrName>
                                        </p:attrNameLst>
                                      </p:cBhvr>
                                      <p:tavLst>
                                        <p:tav tm="0">
                                          <p:val>
                                            <p:strVal val="#ppt_h"/>
                                          </p:val>
                                        </p:tav>
                                        <p:tav tm="100000">
                                          <p:val>
                                            <p:strVal val="#ppt_h"/>
                                          </p:val>
                                        </p:tav>
                                      </p:tavLst>
                                    </p:anim>
                                    <p:anim calcmode="lin" valueType="num">
                                      <p:cBhvr>
                                        <p:cTn id="22" dur="500" decel="50000" fill="hold">
                                          <p:stCondLst>
                                            <p:cond delay="0"/>
                                          </p:stCondLst>
                                        </p:cTn>
                                        <p:tgtEl>
                                          <p:spTgt spid="339"/>
                                        </p:tgtEl>
                                        <p:attrNameLst>
                                          <p:attrName>ppt_x</p:attrName>
                                        </p:attrNameLst>
                                      </p:cBhvr>
                                      <p:tavLst>
                                        <p:tav tm="0">
                                          <p:val>
                                            <p:strVal val="#ppt_x+.4"/>
                                          </p:val>
                                        </p:tav>
                                        <p:tav tm="100000">
                                          <p:val>
                                            <p:strVal val="#ppt_x"/>
                                          </p:val>
                                        </p:tav>
                                      </p:tavLst>
                                    </p:anim>
                                    <p:anim calcmode="lin" valueType="num">
                                      <p:cBhvr>
                                        <p:cTn id="23" dur="500" decel="50000" fill="hold">
                                          <p:stCondLst>
                                            <p:cond delay="0"/>
                                          </p:stCondLst>
                                        </p:cTn>
                                        <p:tgtEl>
                                          <p:spTgt spid="339"/>
                                        </p:tgtEl>
                                        <p:attrNameLst>
                                          <p:attrName>ppt_y</p:attrName>
                                        </p:attrNameLst>
                                      </p:cBhvr>
                                      <p:tavLst>
                                        <p:tav tm="0">
                                          <p:val>
                                            <p:strVal val="#ppt_y-.2"/>
                                          </p:val>
                                        </p:tav>
                                        <p:tav tm="100000">
                                          <p:val>
                                            <p:strVal val="#ppt_y+.1"/>
                                          </p:val>
                                        </p:tav>
                                      </p:tavLst>
                                    </p:anim>
                                    <p:anim calcmode="lin" valueType="num">
                                      <p:cBhvr>
                                        <p:cTn id="24" dur="500" accel="50000" fill="hold">
                                          <p:stCondLst>
                                            <p:cond delay="500"/>
                                          </p:stCondLst>
                                        </p:cTn>
                                        <p:tgtEl>
                                          <p:spTgt spid="339"/>
                                        </p:tgtEl>
                                        <p:attrNameLst>
                                          <p:attrName>ppt_y</p:attrName>
                                        </p:attrNameLst>
                                      </p:cBhvr>
                                      <p:tavLst>
                                        <p:tav tm="0">
                                          <p:val>
                                            <p:strVal val="#ppt_y+.1"/>
                                          </p:val>
                                        </p:tav>
                                        <p:tav tm="100000">
                                          <p:val>
                                            <p:strVal val="#ppt_y"/>
                                          </p:val>
                                        </p:tav>
                                      </p:tavLst>
                                    </p:anim>
                                    <p:animEffect transition="in" filter="fade">
                                      <p:cBhvr>
                                        <p:cTn id="25" dur="1000" decel="50000">
                                          <p:stCondLst>
                                            <p:cond delay="0"/>
                                          </p:stCondLst>
                                        </p:cTn>
                                        <p:tgtEl>
                                          <p:spTgt spid="339"/>
                                        </p:tgtEl>
                                      </p:cBhvr>
                                    </p:animEffect>
                                  </p:childTnLst>
                                </p:cTn>
                              </p:par>
                              <p:par>
                                <p:cTn id="26" presetID="25" presetClass="entr" presetSubtype="0" fill="hold" grpId="0" nodeType="withEffect">
                                  <p:stCondLst>
                                    <p:cond delay="0"/>
                                  </p:stCondLst>
                                  <p:childTnLst>
                                    <p:set>
                                      <p:cBhvr>
                                        <p:cTn id="27" dur="1" fill="hold">
                                          <p:stCondLst>
                                            <p:cond delay="0"/>
                                          </p:stCondLst>
                                        </p:cTn>
                                        <p:tgtEl>
                                          <p:spTgt spid="341"/>
                                        </p:tgtEl>
                                        <p:attrNameLst>
                                          <p:attrName>style.visibility</p:attrName>
                                        </p:attrNameLst>
                                      </p:cBhvr>
                                      <p:to>
                                        <p:strVal val="visible"/>
                                      </p:to>
                                    </p:set>
                                    <p:anim calcmode="lin" valueType="num">
                                      <p:cBhvr>
                                        <p:cTn id="28" dur="500" decel="50000" fill="hold">
                                          <p:stCondLst>
                                            <p:cond delay="0"/>
                                          </p:stCondLst>
                                        </p:cTn>
                                        <p:tgtEl>
                                          <p:spTgt spid="341"/>
                                        </p:tgtEl>
                                        <p:attrNameLst>
                                          <p:attrName>style.rotation</p:attrName>
                                        </p:attrNameLst>
                                      </p:cBhvr>
                                      <p:tavLst>
                                        <p:tav tm="0">
                                          <p:val>
                                            <p:fltVal val="-90"/>
                                          </p:val>
                                        </p:tav>
                                        <p:tav tm="100000">
                                          <p:val>
                                            <p:fltVal val="0"/>
                                          </p:val>
                                        </p:tav>
                                      </p:tavLst>
                                    </p:anim>
                                    <p:anim calcmode="lin" valueType="num">
                                      <p:cBhvr>
                                        <p:cTn id="29" dur="500" decel="50000" fill="hold">
                                          <p:stCondLst>
                                            <p:cond delay="0"/>
                                          </p:stCondLst>
                                        </p:cTn>
                                        <p:tgtEl>
                                          <p:spTgt spid="341"/>
                                        </p:tgtEl>
                                        <p:attrNameLst>
                                          <p:attrName>ppt_w</p:attrName>
                                        </p:attrNameLst>
                                      </p:cBhvr>
                                      <p:tavLst>
                                        <p:tav tm="0">
                                          <p:val>
                                            <p:strVal val="#ppt_w"/>
                                          </p:val>
                                        </p:tav>
                                        <p:tav tm="100000">
                                          <p:val>
                                            <p:strVal val="#ppt_w*.05"/>
                                          </p:val>
                                        </p:tav>
                                      </p:tavLst>
                                    </p:anim>
                                    <p:anim calcmode="lin" valueType="num">
                                      <p:cBhvr>
                                        <p:cTn id="30" dur="500" accel="50000" fill="hold">
                                          <p:stCondLst>
                                            <p:cond delay="500"/>
                                          </p:stCondLst>
                                        </p:cTn>
                                        <p:tgtEl>
                                          <p:spTgt spid="341"/>
                                        </p:tgtEl>
                                        <p:attrNameLst>
                                          <p:attrName>ppt_w</p:attrName>
                                        </p:attrNameLst>
                                      </p:cBhvr>
                                      <p:tavLst>
                                        <p:tav tm="0">
                                          <p:val>
                                            <p:strVal val="#ppt_w*.05"/>
                                          </p:val>
                                        </p:tav>
                                        <p:tav tm="100000">
                                          <p:val>
                                            <p:strVal val="#ppt_w"/>
                                          </p:val>
                                        </p:tav>
                                      </p:tavLst>
                                    </p:anim>
                                    <p:anim calcmode="lin" valueType="num">
                                      <p:cBhvr>
                                        <p:cTn id="31" dur="1000" fill="hold"/>
                                        <p:tgtEl>
                                          <p:spTgt spid="341"/>
                                        </p:tgtEl>
                                        <p:attrNameLst>
                                          <p:attrName>ppt_h</p:attrName>
                                        </p:attrNameLst>
                                      </p:cBhvr>
                                      <p:tavLst>
                                        <p:tav tm="0">
                                          <p:val>
                                            <p:strVal val="#ppt_h"/>
                                          </p:val>
                                        </p:tav>
                                        <p:tav tm="100000">
                                          <p:val>
                                            <p:strVal val="#ppt_h"/>
                                          </p:val>
                                        </p:tav>
                                      </p:tavLst>
                                    </p:anim>
                                    <p:anim calcmode="lin" valueType="num">
                                      <p:cBhvr>
                                        <p:cTn id="32" dur="500" decel="50000" fill="hold">
                                          <p:stCondLst>
                                            <p:cond delay="0"/>
                                          </p:stCondLst>
                                        </p:cTn>
                                        <p:tgtEl>
                                          <p:spTgt spid="341"/>
                                        </p:tgtEl>
                                        <p:attrNameLst>
                                          <p:attrName>ppt_x</p:attrName>
                                        </p:attrNameLst>
                                      </p:cBhvr>
                                      <p:tavLst>
                                        <p:tav tm="0">
                                          <p:val>
                                            <p:strVal val="#ppt_x+.4"/>
                                          </p:val>
                                        </p:tav>
                                        <p:tav tm="100000">
                                          <p:val>
                                            <p:strVal val="#ppt_x"/>
                                          </p:val>
                                        </p:tav>
                                      </p:tavLst>
                                    </p:anim>
                                    <p:anim calcmode="lin" valueType="num">
                                      <p:cBhvr>
                                        <p:cTn id="33" dur="500" decel="50000" fill="hold">
                                          <p:stCondLst>
                                            <p:cond delay="0"/>
                                          </p:stCondLst>
                                        </p:cTn>
                                        <p:tgtEl>
                                          <p:spTgt spid="341"/>
                                        </p:tgtEl>
                                        <p:attrNameLst>
                                          <p:attrName>ppt_y</p:attrName>
                                        </p:attrNameLst>
                                      </p:cBhvr>
                                      <p:tavLst>
                                        <p:tav tm="0">
                                          <p:val>
                                            <p:strVal val="#ppt_y-.2"/>
                                          </p:val>
                                        </p:tav>
                                        <p:tav tm="100000">
                                          <p:val>
                                            <p:strVal val="#ppt_y+.1"/>
                                          </p:val>
                                        </p:tav>
                                      </p:tavLst>
                                    </p:anim>
                                    <p:anim calcmode="lin" valueType="num">
                                      <p:cBhvr>
                                        <p:cTn id="34" dur="500" accel="50000" fill="hold">
                                          <p:stCondLst>
                                            <p:cond delay="500"/>
                                          </p:stCondLst>
                                        </p:cTn>
                                        <p:tgtEl>
                                          <p:spTgt spid="341"/>
                                        </p:tgtEl>
                                        <p:attrNameLst>
                                          <p:attrName>ppt_y</p:attrName>
                                        </p:attrNameLst>
                                      </p:cBhvr>
                                      <p:tavLst>
                                        <p:tav tm="0">
                                          <p:val>
                                            <p:strVal val="#ppt_y+.1"/>
                                          </p:val>
                                        </p:tav>
                                        <p:tav tm="100000">
                                          <p:val>
                                            <p:strVal val="#ppt_y"/>
                                          </p:val>
                                        </p:tav>
                                      </p:tavLst>
                                    </p:anim>
                                    <p:animEffect transition="in" filter="fade">
                                      <p:cBhvr>
                                        <p:cTn id="35" dur="1000" decel="50000">
                                          <p:stCondLst>
                                            <p:cond delay="0"/>
                                          </p:stCondLst>
                                        </p:cTn>
                                        <p:tgtEl>
                                          <p:spTgt spid="341"/>
                                        </p:tgtEl>
                                      </p:cBhvr>
                                    </p:animEffect>
                                  </p:childTnLst>
                                </p:cTn>
                              </p:par>
                              <p:par>
                                <p:cTn id="36" presetID="25" presetClass="entr" presetSubtype="0" fill="hold" grpId="0" nodeType="withEffect">
                                  <p:stCondLst>
                                    <p:cond delay="0"/>
                                  </p:stCondLst>
                                  <p:childTnLst>
                                    <p:set>
                                      <p:cBhvr>
                                        <p:cTn id="37" dur="1" fill="hold">
                                          <p:stCondLst>
                                            <p:cond delay="0"/>
                                          </p:stCondLst>
                                        </p:cTn>
                                        <p:tgtEl>
                                          <p:spTgt spid="342"/>
                                        </p:tgtEl>
                                        <p:attrNameLst>
                                          <p:attrName>style.visibility</p:attrName>
                                        </p:attrNameLst>
                                      </p:cBhvr>
                                      <p:to>
                                        <p:strVal val="visible"/>
                                      </p:to>
                                    </p:set>
                                    <p:anim calcmode="lin" valueType="num">
                                      <p:cBhvr>
                                        <p:cTn id="38" dur="500" decel="50000" fill="hold">
                                          <p:stCondLst>
                                            <p:cond delay="0"/>
                                          </p:stCondLst>
                                        </p:cTn>
                                        <p:tgtEl>
                                          <p:spTgt spid="342"/>
                                        </p:tgtEl>
                                        <p:attrNameLst>
                                          <p:attrName>style.rotation</p:attrName>
                                        </p:attrNameLst>
                                      </p:cBhvr>
                                      <p:tavLst>
                                        <p:tav tm="0">
                                          <p:val>
                                            <p:fltVal val="-90"/>
                                          </p:val>
                                        </p:tav>
                                        <p:tav tm="100000">
                                          <p:val>
                                            <p:fltVal val="0"/>
                                          </p:val>
                                        </p:tav>
                                      </p:tavLst>
                                    </p:anim>
                                    <p:anim calcmode="lin" valueType="num">
                                      <p:cBhvr>
                                        <p:cTn id="39" dur="500" decel="50000" fill="hold">
                                          <p:stCondLst>
                                            <p:cond delay="0"/>
                                          </p:stCondLst>
                                        </p:cTn>
                                        <p:tgtEl>
                                          <p:spTgt spid="342"/>
                                        </p:tgtEl>
                                        <p:attrNameLst>
                                          <p:attrName>ppt_w</p:attrName>
                                        </p:attrNameLst>
                                      </p:cBhvr>
                                      <p:tavLst>
                                        <p:tav tm="0">
                                          <p:val>
                                            <p:strVal val="#ppt_w"/>
                                          </p:val>
                                        </p:tav>
                                        <p:tav tm="100000">
                                          <p:val>
                                            <p:strVal val="#ppt_w*.05"/>
                                          </p:val>
                                        </p:tav>
                                      </p:tavLst>
                                    </p:anim>
                                    <p:anim calcmode="lin" valueType="num">
                                      <p:cBhvr>
                                        <p:cTn id="40" dur="500" accel="50000" fill="hold">
                                          <p:stCondLst>
                                            <p:cond delay="500"/>
                                          </p:stCondLst>
                                        </p:cTn>
                                        <p:tgtEl>
                                          <p:spTgt spid="342"/>
                                        </p:tgtEl>
                                        <p:attrNameLst>
                                          <p:attrName>ppt_w</p:attrName>
                                        </p:attrNameLst>
                                      </p:cBhvr>
                                      <p:tavLst>
                                        <p:tav tm="0">
                                          <p:val>
                                            <p:strVal val="#ppt_w*.05"/>
                                          </p:val>
                                        </p:tav>
                                        <p:tav tm="100000">
                                          <p:val>
                                            <p:strVal val="#ppt_w"/>
                                          </p:val>
                                        </p:tav>
                                      </p:tavLst>
                                    </p:anim>
                                    <p:anim calcmode="lin" valueType="num">
                                      <p:cBhvr>
                                        <p:cTn id="41" dur="1000" fill="hold"/>
                                        <p:tgtEl>
                                          <p:spTgt spid="342"/>
                                        </p:tgtEl>
                                        <p:attrNameLst>
                                          <p:attrName>ppt_h</p:attrName>
                                        </p:attrNameLst>
                                      </p:cBhvr>
                                      <p:tavLst>
                                        <p:tav tm="0">
                                          <p:val>
                                            <p:strVal val="#ppt_h"/>
                                          </p:val>
                                        </p:tav>
                                        <p:tav tm="100000">
                                          <p:val>
                                            <p:strVal val="#ppt_h"/>
                                          </p:val>
                                        </p:tav>
                                      </p:tavLst>
                                    </p:anim>
                                    <p:anim calcmode="lin" valueType="num">
                                      <p:cBhvr>
                                        <p:cTn id="42" dur="500" decel="50000" fill="hold">
                                          <p:stCondLst>
                                            <p:cond delay="0"/>
                                          </p:stCondLst>
                                        </p:cTn>
                                        <p:tgtEl>
                                          <p:spTgt spid="342"/>
                                        </p:tgtEl>
                                        <p:attrNameLst>
                                          <p:attrName>ppt_x</p:attrName>
                                        </p:attrNameLst>
                                      </p:cBhvr>
                                      <p:tavLst>
                                        <p:tav tm="0">
                                          <p:val>
                                            <p:strVal val="#ppt_x+.4"/>
                                          </p:val>
                                        </p:tav>
                                        <p:tav tm="100000">
                                          <p:val>
                                            <p:strVal val="#ppt_x"/>
                                          </p:val>
                                        </p:tav>
                                      </p:tavLst>
                                    </p:anim>
                                    <p:anim calcmode="lin" valueType="num">
                                      <p:cBhvr>
                                        <p:cTn id="43" dur="500" decel="50000" fill="hold">
                                          <p:stCondLst>
                                            <p:cond delay="0"/>
                                          </p:stCondLst>
                                        </p:cTn>
                                        <p:tgtEl>
                                          <p:spTgt spid="342"/>
                                        </p:tgtEl>
                                        <p:attrNameLst>
                                          <p:attrName>ppt_y</p:attrName>
                                        </p:attrNameLst>
                                      </p:cBhvr>
                                      <p:tavLst>
                                        <p:tav tm="0">
                                          <p:val>
                                            <p:strVal val="#ppt_y-.2"/>
                                          </p:val>
                                        </p:tav>
                                        <p:tav tm="100000">
                                          <p:val>
                                            <p:strVal val="#ppt_y+.1"/>
                                          </p:val>
                                        </p:tav>
                                      </p:tavLst>
                                    </p:anim>
                                    <p:anim calcmode="lin" valueType="num">
                                      <p:cBhvr>
                                        <p:cTn id="44" dur="500" accel="50000" fill="hold">
                                          <p:stCondLst>
                                            <p:cond delay="500"/>
                                          </p:stCondLst>
                                        </p:cTn>
                                        <p:tgtEl>
                                          <p:spTgt spid="342"/>
                                        </p:tgtEl>
                                        <p:attrNameLst>
                                          <p:attrName>ppt_y</p:attrName>
                                        </p:attrNameLst>
                                      </p:cBhvr>
                                      <p:tavLst>
                                        <p:tav tm="0">
                                          <p:val>
                                            <p:strVal val="#ppt_y+.1"/>
                                          </p:val>
                                        </p:tav>
                                        <p:tav tm="100000">
                                          <p:val>
                                            <p:strVal val="#ppt_y"/>
                                          </p:val>
                                        </p:tav>
                                      </p:tavLst>
                                    </p:anim>
                                    <p:animEffect transition="in" filter="fade">
                                      <p:cBhvr>
                                        <p:cTn id="45" dur="1000" decel="50000">
                                          <p:stCondLst>
                                            <p:cond delay="0"/>
                                          </p:stCondLst>
                                        </p:cTn>
                                        <p:tgtEl>
                                          <p:spTgt spid="342"/>
                                        </p:tgtEl>
                                      </p:cBhvr>
                                    </p:animEffect>
                                  </p:childTnLst>
                                </p:cTn>
                              </p:par>
                            </p:childTnLst>
                          </p:cTn>
                        </p:par>
                        <p:par>
                          <p:cTn id="46" fill="hold">
                            <p:stCondLst>
                              <p:cond delay="1000"/>
                            </p:stCondLst>
                            <p:childTnLst>
                              <p:par>
                                <p:cTn id="47" presetID="22" presetClass="entr" presetSubtype="8" fill="hold" grpId="0" nodeType="afterEffect">
                                  <p:stCondLst>
                                    <p:cond delay="0"/>
                                  </p:stCondLst>
                                  <p:childTnLst>
                                    <p:set>
                                      <p:cBhvr>
                                        <p:cTn id="48" dur="1" fill="hold">
                                          <p:stCondLst>
                                            <p:cond delay="0"/>
                                          </p:stCondLst>
                                        </p:cTn>
                                        <p:tgtEl>
                                          <p:spTgt spid="86"/>
                                        </p:tgtEl>
                                        <p:attrNameLst>
                                          <p:attrName>style.visibility</p:attrName>
                                        </p:attrNameLst>
                                      </p:cBhvr>
                                      <p:to>
                                        <p:strVal val="visible"/>
                                      </p:to>
                                    </p:set>
                                    <p:animEffect transition="in" filter="wipe(left)">
                                      <p:cBhvr>
                                        <p:cTn id="49" dur="500"/>
                                        <p:tgtEl>
                                          <p:spTgt spid="86"/>
                                        </p:tgtEl>
                                      </p:cBhvr>
                                    </p:animEffect>
                                  </p:childTnLst>
                                </p:cTn>
                              </p:par>
                            </p:childTnLst>
                          </p:cTn>
                        </p:par>
                        <p:par>
                          <p:cTn id="50" fill="hold">
                            <p:stCondLst>
                              <p:cond delay="1500"/>
                            </p:stCondLst>
                            <p:childTnLst>
                              <p:par>
                                <p:cTn id="51" presetID="22" presetClass="entr" presetSubtype="8" fill="hold" grpId="0" nodeType="afterEffect">
                                  <p:stCondLst>
                                    <p:cond delay="0"/>
                                  </p:stCondLst>
                                  <p:childTnLst>
                                    <p:set>
                                      <p:cBhvr>
                                        <p:cTn id="52" dur="1" fill="hold">
                                          <p:stCondLst>
                                            <p:cond delay="0"/>
                                          </p:stCondLst>
                                        </p:cTn>
                                        <p:tgtEl>
                                          <p:spTgt spid="88"/>
                                        </p:tgtEl>
                                        <p:attrNameLst>
                                          <p:attrName>style.visibility</p:attrName>
                                        </p:attrNameLst>
                                      </p:cBhvr>
                                      <p:to>
                                        <p:strVal val="visible"/>
                                      </p:to>
                                    </p:set>
                                    <p:animEffect transition="in" filter="wipe(left)">
                                      <p:cBhvr>
                                        <p:cTn id="53" dur="500"/>
                                        <p:tgtEl>
                                          <p:spTgt spid="88"/>
                                        </p:tgtEl>
                                      </p:cBhvr>
                                    </p:animEffect>
                                  </p:childTnLst>
                                </p:cTn>
                              </p:par>
                            </p:childTnLst>
                          </p:cTn>
                        </p:par>
                        <p:par>
                          <p:cTn id="54" fill="hold">
                            <p:stCondLst>
                              <p:cond delay="2000"/>
                            </p:stCondLst>
                            <p:childTnLst>
                              <p:par>
                                <p:cTn id="55" presetID="22" presetClass="entr" presetSubtype="8" fill="hold" grpId="0" nodeType="afterEffect">
                                  <p:stCondLst>
                                    <p:cond delay="0"/>
                                  </p:stCondLst>
                                  <p:childTnLst>
                                    <p:set>
                                      <p:cBhvr>
                                        <p:cTn id="56" dur="1" fill="hold">
                                          <p:stCondLst>
                                            <p:cond delay="0"/>
                                          </p:stCondLst>
                                        </p:cTn>
                                        <p:tgtEl>
                                          <p:spTgt spid="89"/>
                                        </p:tgtEl>
                                        <p:attrNameLst>
                                          <p:attrName>style.visibility</p:attrName>
                                        </p:attrNameLst>
                                      </p:cBhvr>
                                      <p:to>
                                        <p:strVal val="visible"/>
                                      </p:to>
                                    </p:set>
                                    <p:animEffect transition="in" filter="wipe(left)">
                                      <p:cBhvr>
                                        <p:cTn id="57" dur="500"/>
                                        <p:tgtEl>
                                          <p:spTgt spid="89"/>
                                        </p:tgtEl>
                                      </p:cBhvr>
                                    </p:animEffect>
                                  </p:childTnLst>
                                </p:cTn>
                              </p:par>
                            </p:childTnLst>
                          </p:cTn>
                        </p:par>
                        <p:par>
                          <p:cTn id="58" fill="hold">
                            <p:stCondLst>
                              <p:cond delay="2500"/>
                            </p:stCondLst>
                            <p:childTnLst>
                              <p:par>
                                <p:cTn id="59" presetID="22" presetClass="entr" presetSubtype="8" fill="hold" nodeType="afterEffect">
                                  <p:stCondLst>
                                    <p:cond delay="0"/>
                                  </p:stCondLst>
                                  <p:childTnLst>
                                    <p:set>
                                      <p:cBhvr>
                                        <p:cTn id="60" dur="1" fill="hold">
                                          <p:stCondLst>
                                            <p:cond delay="0"/>
                                          </p:stCondLst>
                                        </p:cTn>
                                        <p:tgtEl>
                                          <p:spTgt spid="91"/>
                                        </p:tgtEl>
                                        <p:attrNameLst>
                                          <p:attrName>style.visibility</p:attrName>
                                        </p:attrNameLst>
                                      </p:cBhvr>
                                      <p:to>
                                        <p:strVal val="visible"/>
                                      </p:to>
                                    </p:set>
                                    <p:animEffect transition="in" filter="wipe(left)">
                                      <p:cBhvr>
                                        <p:cTn id="61" dur="500"/>
                                        <p:tgtEl>
                                          <p:spTgt spid="91"/>
                                        </p:tgtEl>
                                      </p:cBhvr>
                                    </p:animEffect>
                                  </p:childTnLst>
                                </p:cTn>
                              </p:par>
                              <p:par>
                                <p:cTn id="62" presetID="22" presetClass="entr" presetSubtype="8" fill="hold" nodeType="withEffect">
                                  <p:stCondLst>
                                    <p:cond delay="0"/>
                                  </p:stCondLst>
                                  <p:childTnLst>
                                    <p:set>
                                      <p:cBhvr>
                                        <p:cTn id="63" dur="1" fill="hold">
                                          <p:stCondLst>
                                            <p:cond delay="0"/>
                                          </p:stCondLst>
                                        </p:cTn>
                                        <p:tgtEl>
                                          <p:spTgt spid="215"/>
                                        </p:tgtEl>
                                        <p:attrNameLst>
                                          <p:attrName>style.visibility</p:attrName>
                                        </p:attrNameLst>
                                      </p:cBhvr>
                                      <p:to>
                                        <p:strVal val="visible"/>
                                      </p:to>
                                    </p:set>
                                    <p:animEffect transition="in" filter="wipe(left)">
                                      <p:cBhvr>
                                        <p:cTn id="64" dur="500"/>
                                        <p:tgtEl>
                                          <p:spTgt spid="215"/>
                                        </p:tgtEl>
                                      </p:cBhvr>
                                    </p:animEffect>
                                  </p:childTnLst>
                                </p:cTn>
                              </p:par>
                              <p:par>
                                <p:cTn id="65" presetID="22" presetClass="entr" presetSubtype="8" fill="hold" nodeType="withEffect">
                                  <p:stCondLst>
                                    <p:cond delay="0"/>
                                  </p:stCondLst>
                                  <p:childTnLst>
                                    <p:set>
                                      <p:cBhvr>
                                        <p:cTn id="66" dur="1" fill="hold">
                                          <p:stCondLst>
                                            <p:cond delay="0"/>
                                          </p:stCondLst>
                                        </p:cTn>
                                        <p:tgtEl>
                                          <p:spTgt spid="277"/>
                                        </p:tgtEl>
                                        <p:attrNameLst>
                                          <p:attrName>style.visibility</p:attrName>
                                        </p:attrNameLst>
                                      </p:cBhvr>
                                      <p:to>
                                        <p:strVal val="visible"/>
                                      </p:to>
                                    </p:set>
                                    <p:animEffect transition="in" filter="wipe(left)">
                                      <p:cBhvr>
                                        <p:cTn id="67" dur="500"/>
                                        <p:tgtEl>
                                          <p:spTgt spid="277"/>
                                        </p:tgtEl>
                                      </p:cBhvr>
                                    </p:animEffect>
                                  </p:childTnLst>
                                </p:cTn>
                              </p:par>
                              <p:par>
                                <p:cTn id="68" presetID="25" presetClass="entr" presetSubtype="0" fill="hold" grpId="0" nodeType="withEffect">
                                  <p:stCondLst>
                                    <p:cond delay="0"/>
                                  </p:stCondLst>
                                  <p:childTnLst>
                                    <p:set>
                                      <p:cBhvr>
                                        <p:cTn id="69" dur="1" fill="hold">
                                          <p:stCondLst>
                                            <p:cond delay="0"/>
                                          </p:stCondLst>
                                        </p:cTn>
                                        <p:tgtEl>
                                          <p:spTgt spid="533"/>
                                        </p:tgtEl>
                                        <p:attrNameLst>
                                          <p:attrName>style.visibility</p:attrName>
                                        </p:attrNameLst>
                                      </p:cBhvr>
                                      <p:to>
                                        <p:strVal val="visible"/>
                                      </p:to>
                                    </p:set>
                                    <p:anim calcmode="lin" valueType="num">
                                      <p:cBhvr>
                                        <p:cTn id="70" dur="500" decel="50000" fill="hold">
                                          <p:stCondLst>
                                            <p:cond delay="0"/>
                                          </p:stCondLst>
                                        </p:cTn>
                                        <p:tgtEl>
                                          <p:spTgt spid="533"/>
                                        </p:tgtEl>
                                        <p:attrNameLst>
                                          <p:attrName>style.rotation</p:attrName>
                                        </p:attrNameLst>
                                      </p:cBhvr>
                                      <p:tavLst>
                                        <p:tav tm="0">
                                          <p:val>
                                            <p:fltVal val="-90"/>
                                          </p:val>
                                        </p:tav>
                                        <p:tav tm="100000">
                                          <p:val>
                                            <p:fltVal val="0"/>
                                          </p:val>
                                        </p:tav>
                                      </p:tavLst>
                                    </p:anim>
                                    <p:anim calcmode="lin" valueType="num">
                                      <p:cBhvr>
                                        <p:cTn id="71" dur="500" decel="50000" fill="hold">
                                          <p:stCondLst>
                                            <p:cond delay="0"/>
                                          </p:stCondLst>
                                        </p:cTn>
                                        <p:tgtEl>
                                          <p:spTgt spid="533"/>
                                        </p:tgtEl>
                                        <p:attrNameLst>
                                          <p:attrName>ppt_w</p:attrName>
                                        </p:attrNameLst>
                                      </p:cBhvr>
                                      <p:tavLst>
                                        <p:tav tm="0">
                                          <p:val>
                                            <p:strVal val="#ppt_w"/>
                                          </p:val>
                                        </p:tav>
                                        <p:tav tm="100000">
                                          <p:val>
                                            <p:strVal val="#ppt_w*.05"/>
                                          </p:val>
                                        </p:tav>
                                      </p:tavLst>
                                    </p:anim>
                                    <p:anim calcmode="lin" valueType="num">
                                      <p:cBhvr>
                                        <p:cTn id="72" dur="500" accel="50000" fill="hold">
                                          <p:stCondLst>
                                            <p:cond delay="500"/>
                                          </p:stCondLst>
                                        </p:cTn>
                                        <p:tgtEl>
                                          <p:spTgt spid="533"/>
                                        </p:tgtEl>
                                        <p:attrNameLst>
                                          <p:attrName>ppt_w</p:attrName>
                                        </p:attrNameLst>
                                      </p:cBhvr>
                                      <p:tavLst>
                                        <p:tav tm="0">
                                          <p:val>
                                            <p:strVal val="#ppt_w*.05"/>
                                          </p:val>
                                        </p:tav>
                                        <p:tav tm="100000">
                                          <p:val>
                                            <p:strVal val="#ppt_w"/>
                                          </p:val>
                                        </p:tav>
                                      </p:tavLst>
                                    </p:anim>
                                    <p:anim calcmode="lin" valueType="num">
                                      <p:cBhvr>
                                        <p:cTn id="73" dur="1000" fill="hold"/>
                                        <p:tgtEl>
                                          <p:spTgt spid="533"/>
                                        </p:tgtEl>
                                        <p:attrNameLst>
                                          <p:attrName>ppt_h</p:attrName>
                                        </p:attrNameLst>
                                      </p:cBhvr>
                                      <p:tavLst>
                                        <p:tav tm="0">
                                          <p:val>
                                            <p:strVal val="#ppt_h"/>
                                          </p:val>
                                        </p:tav>
                                        <p:tav tm="100000">
                                          <p:val>
                                            <p:strVal val="#ppt_h"/>
                                          </p:val>
                                        </p:tav>
                                      </p:tavLst>
                                    </p:anim>
                                    <p:anim calcmode="lin" valueType="num">
                                      <p:cBhvr>
                                        <p:cTn id="74" dur="500" decel="50000" fill="hold">
                                          <p:stCondLst>
                                            <p:cond delay="0"/>
                                          </p:stCondLst>
                                        </p:cTn>
                                        <p:tgtEl>
                                          <p:spTgt spid="533"/>
                                        </p:tgtEl>
                                        <p:attrNameLst>
                                          <p:attrName>ppt_x</p:attrName>
                                        </p:attrNameLst>
                                      </p:cBhvr>
                                      <p:tavLst>
                                        <p:tav tm="0">
                                          <p:val>
                                            <p:strVal val="#ppt_x+.4"/>
                                          </p:val>
                                        </p:tav>
                                        <p:tav tm="100000">
                                          <p:val>
                                            <p:strVal val="#ppt_x"/>
                                          </p:val>
                                        </p:tav>
                                      </p:tavLst>
                                    </p:anim>
                                    <p:anim calcmode="lin" valueType="num">
                                      <p:cBhvr>
                                        <p:cTn id="75" dur="500" decel="50000" fill="hold">
                                          <p:stCondLst>
                                            <p:cond delay="0"/>
                                          </p:stCondLst>
                                        </p:cTn>
                                        <p:tgtEl>
                                          <p:spTgt spid="533"/>
                                        </p:tgtEl>
                                        <p:attrNameLst>
                                          <p:attrName>ppt_y</p:attrName>
                                        </p:attrNameLst>
                                      </p:cBhvr>
                                      <p:tavLst>
                                        <p:tav tm="0">
                                          <p:val>
                                            <p:strVal val="#ppt_y-.2"/>
                                          </p:val>
                                        </p:tav>
                                        <p:tav tm="100000">
                                          <p:val>
                                            <p:strVal val="#ppt_y+.1"/>
                                          </p:val>
                                        </p:tav>
                                      </p:tavLst>
                                    </p:anim>
                                    <p:anim calcmode="lin" valueType="num">
                                      <p:cBhvr>
                                        <p:cTn id="76" dur="500" accel="50000" fill="hold">
                                          <p:stCondLst>
                                            <p:cond delay="500"/>
                                          </p:stCondLst>
                                        </p:cTn>
                                        <p:tgtEl>
                                          <p:spTgt spid="533"/>
                                        </p:tgtEl>
                                        <p:attrNameLst>
                                          <p:attrName>ppt_y</p:attrName>
                                        </p:attrNameLst>
                                      </p:cBhvr>
                                      <p:tavLst>
                                        <p:tav tm="0">
                                          <p:val>
                                            <p:strVal val="#ppt_y+.1"/>
                                          </p:val>
                                        </p:tav>
                                        <p:tav tm="100000">
                                          <p:val>
                                            <p:strVal val="#ppt_y"/>
                                          </p:val>
                                        </p:tav>
                                      </p:tavLst>
                                    </p:anim>
                                    <p:animEffect transition="in" filter="fade">
                                      <p:cBhvr>
                                        <p:cTn id="77" dur="1000" decel="50000">
                                          <p:stCondLst>
                                            <p:cond delay="0"/>
                                          </p:stCondLst>
                                        </p:cTn>
                                        <p:tgtEl>
                                          <p:spTgt spid="533"/>
                                        </p:tgtEl>
                                      </p:cBhvr>
                                    </p:animEffect>
                                  </p:childTnLst>
                                </p:cTn>
                              </p:par>
                            </p:childTnLst>
                          </p:cTn>
                        </p:par>
                        <p:par>
                          <p:cTn id="78" fill="hold">
                            <p:stCondLst>
                              <p:cond delay="3500"/>
                            </p:stCondLst>
                            <p:childTnLst>
                              <p:par>
                                <p:cTn id="79" presetID="22" presetClass="entr" presetSubtype="8" fill="hold" grpId="0" nodeType="afterEffect">
                                  <p:stCondLst>
                                    <p:cond delay="0"/>
                                  </p:stCondLst>
                                  <p:childTnLst>
                                    <p:set>
                                      <p:cBhvr>
                                        <p:cTn id="80" dur="1" fill="hold">
                                          <p:stCondLst>
                                            <p:cond delay="0"/>
                                          </p:stCondLst>
                                        </p:cTn>
                                        <p:tgtEl>
                                          <p:spTgt spid="470"/>
                                        </p:tgtEl>
                                        <p:attrNameLst>
                                          <p:attrName>style.visibility</p:attrName>
                                        </p:attrNameLst>
                                      </p:cBhvr>
                                      <p:to>
                                        <p:strVal val="visible"/>
                                      </p:to>
                                    </p:set>
                                    <p:animEffect transition="in" filter="wipe(left)">
                                      <p:cBhvr>
                                        <p:cTn id="81" dur="500"/>
                                        <p:tgtEl>
                                          <p:spTgt spid="470"/>
                                        </p:tgtEl>
                                      </p:cBhvr>
                                    </p:animEffect>
                                  </p:childTnLst>
                                </p:cTn>
                              </p:par>
                              <p:par>
                                <p:cTn id="82" presetID="22" presetClass="entr" presetSubtype="8" fill="hold" nodeType="withEffect">
                                  <p:stCondLst>
                                    <p:cond delay="0"/>
                                  </p:stCondLst>
                                  <p:childTnLst>
                                    <p:set>
                                      <p:cBhvr>
                                        <p:cTn id="83" dur="1" fill="hold">
                                          <p:stCondLst>
                                            <p:cond delay="0"/>
                                          </p:stCondLst>
                                        </p:cTn>
                                        <p:tgtEl>
                                          <p:spTgt spid="471"/>
                                        </p:tgtEl>
                                        <p:attrNameLst>
                                          <p:attrName>style.visibility</p:attrName>
                                        </p:attrNameLst>
                                      </p:cBhvr>
                                      <p:to>
                                        <p:strVal val="visible"/>
                                      </p:to>
                                    </p:set>
                                    <p:animEffect transition="in" filter="wipe(left)">
                                      <p:cBhvr>
                                        <p:cTn id="84" dur="500"/>
                                        <p:tgtEl>
                                          <p:spTgt spid="4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p:bldP spid="86" grpId="0"/>
      <p:bldP spid="88" grpId="0"/>
      <p:bldP spid="89" grpId="0"/>
      <p:bldP spid="339" grpId="0"/>
      <p:bldP spid="341" grpId="0"/>
      <p:bldP spid="342" grpId="0"/>
      <p:bldP spid="470" grpId="0"/>
      <p:bldP spid="53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文本框 215"/>
          <p:cNvSpPr txBox="1"/>
          <p:nvPr/>
        </p:nvSpPr>
        <p:spPr>
          <a:xfrm>
            <a:off x="681918" y="107229"/>
            <a:ext cx="3416436" cy="346249"/>
          </a:xfrm>
          <a:prstGeom prst="rect">
            <a:avLst/>
          </a:prstGeom>
          <a:noFill/>
          <a:ln>
            <a:noFill/>
          </a:ln>
        </p:spPr>
        <p:txBody>
          <a:bodyPr wrap="square" lIns="68580" tIns="34290" rIns="68580" bIns="34290" rtlCol="0">
            <a:spAutoFit/>
          </a:bodyPr>
          <a:lstStyle/>
          <a:p>
            <a:r>
              <a:rPr lang="zh-CN" altLang="en-US" sz="1800" b="1" dirty="0" smtClean="0">
                <a:solidFill>
                  <a:schemeClr val="tx1">
                    <a:lumMod val="65000"/>
                    <a:lumOff val="35000"/>
                  </a:schemeClr>
                </a:solidFill>
              </a:rPr>
              <a:t>自组织网络资源分配的一般策略</a:t>
            </a:r>
            <a:endParaRPr lang="zh-CN" altLang="en-US" sz="1800" b="1" dirty="0">
              <a:solidFill>
                <a:schemeClr val="tx1">
                  <a:lumMod val="65000"/>
                  <a:lumOff val="35000"/>
                </a:schemeClr>
              </a:solidFill>
            </a:endParaRPr>
          </a:p>
        </p:txBody>
      </p:sp>
      <p:grpSp>
        <p:nvGrpSpPr>
          <p:cNvPr id="78" name="组合 77"/>
          <p:cNvGrpSpPr/>
          <p:nvPr/>
        </p:nvGrpSpPr>
        <p:grpSpPr>
          <a:xfrm rot="153827">
            <a:off x="783186" y="367548"/>
            <a:ext cx="3419310" cy="167854"/>
            <a:chOff x="4811713" y="3211513"/>
            <a:chExt cx="2308226" cy="423863"/>
          </a:xfrm>
          <a:solidFill>
            <a:schemeClr val="tx1">
              <a:lumMod val="85000"/>
              <a:lumOff val="15000"/>
            </a:schemeClr>
          </a:solidFill>
        </p:grpSpPr>
        <p:sp>
          <p:nvSpPr>
            <p:cNvPr id="79" name="Freeform 5"/>
            <p:cNvSpPr>
              <a:spLocks/>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0" name="Freeform 6"/>
            <p:cNvSpPr>
              <a:spLocks/>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1" name="Freeform 7"/>
            <p:cNvSpPr>
              <a:spLocks/>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2" name="Freeform 8"/>
            <p:cNvSpPr>
              <a:spLocks/>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3"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4" name="Freeform 10"/>
            <p:cNvSpPr>
              <a:spLocks/>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5" name="Freeform 11"/>
            <p:cNvSpPr>
              <a:spLocks/>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6" name="Freeform 12"/>
            <p:cNvSpPr>
              <a:spLocks/>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7" name="Freeform 13"/>
            <p:cNvSpPr>
              <a:spLocks/>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8" name="Freeform 14"/>
            <p:cNvSpPr>
              <a:spLocks/>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9" name="Freeform 15"/>
            <p:cNvSpPr>
              <a:spLocks/>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0" name="Freeform 16"/>
            <p:cNvSpPr>
              <a:spLocks/>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1" name="Freeform 17"/>
            <p:cNvSpPr>
              <a:spLocks/>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2" name="Freeform 18"/>
            <p:cNvSpPr>
              <a:spLocks/>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3" name="Freeform 19"/>
            <p:cNvSpPr>
              <a:spLocks/>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4" name="Freeform 20"/>
            <p:cNvSpPr>
              <a:spLocks/>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5" name="Freeform 21"/>
            <p:cNvSpPr>
              <a:spLocks/>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6" name="Freeform 22"/>
            <p:cNvSpPr>
              <a:spLocks/>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7" name="Freeform 23"/>
            <p:cNvSpPr>
              <a:spLocks/>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8" name="Freeform 24"/>
            <p:cNvSpPr>
              <a:spLocks/>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9" name="Freeform 25"/>
            <p:cNvSpPr>
              <a:spLocks/>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0" name="Freeform 26"/>
            <p:cNvSpPr>
              <a:spLocks/>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1" name="Freeform 27"/>
            <p:cNvSpPr>
              <a:spLocks/>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2" name="Freeform 28"/>
            <p:cNvSpPr>
              <a:spLocks/>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3" name="Freeform 30"/>
            <p:cNvSpPr>
              <a:spLocks/>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4" name="Freeform 31"/>
            <p:cNvSpPr>
              <a:spLocks/>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5" name="Freeform 32"/>
            <p:cNvSpPr>
              <a:spLocks/>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6" name="Freeform 33"/>
            <p:cNvSpPr>
              <a:spLocks/>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7" name="Freeform 35"/>
            <p:cNvSpPr>
              <a:spLocks/>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8" name="Freeform 36"/>
            <p:cNvSpPr>
              <a:spLocks/>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9" name="Freeform 37"/>
            <p:cNvSpPr>
              <a:spLocks/>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0" name="Freeform 38"/>
            <p:cNvSpPr>
              <a:spLocks/>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1" name="Freeform 39"/>
            <p:cNvSpPr>
              <a:spLocks/>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2" name="Freeform 40"/>
            <p:cNvSpPr>
              <a:spLocks/>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3" name="Freeform 41"/>
            <p:cNvSpPr>
              <a:spLocks/>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4" name="Freeform 42"/>
            <p:cNvSpPr>
              <a:spLocks/>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5" name="Freeform 43"/>
            <p:cNvSpPr>
              <a:spLocks/>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6" name="Freeform 44"/>
            <p:cNvSpPr>
              <a:spLocks/>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7" name="Freeform 45"/>
            <p:cNvSpPr>
              <a:spLocks/>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8" name="Freeform 46"/>
            <p:cNvSpPr>
              <a:spLocks/>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9" name="Freeform 47"/>
            <p:cNvSpPr>
              <a:spLocks/>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0" name="Freeform 48"/>
            <p:cNvSpPr>
              <a:spLocks/>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1" name="Freeform 49"/>
            <p:cNvSpPr>
              <a:spLocks/>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2" name="Freeform 50"/>
            <p:cNvSpPr>
              <a:spLocks/>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3" name="Freeform 51"/>
            <p:cNvSpPr>
              <a:spLocks/>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4" name="Freeform 52"/>
            <p:cNvSpPr>
              <a:spLocks/>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5" name="Freeform 53"/>
            <p:cNvSpPr>
              <a:spLocks/>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6" name="Freeform 54"/>
            <p:cNvSpPr>
              <a:spLocks/>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7" name="Freeform 55"/>
            <p:cNvSpPr>
              <a:spLocks/>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8" name="Freeform 56"/>
            <p:cNvSpPr>
              <a:spLocks/>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9" name="Freeform 58"/>
            <p:cNvSpPr>
              <a:spLocks/>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0" name="Freeform 59"/>
            <p:cNvSpPr>
              <a:spLocks/>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1" name="Freeform 60"/>
            <p:cNvSpPr>
              <a:spLocks/>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2" name="Freeform 61"/>
            <p:cNvSpPr>
              <a:spLocks/>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3"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4"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5"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6" name="Freeform 66"/>
            <p:cNvSpPr>
              <a:spLocks/>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7" name="Freeform 68"/>
            <p:cNvSpPr>
              <a:spLocks/>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8" name="Freeform 70"/>
            <p:cNvSpPr>
              <a:spLocks/>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9" name="Freeform 71"/>
            <p:cNvSpPr>
              <a:spLocks/>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sp>
        <p:nvSpPr>
          <p:cNvPr id="5" name="Rectangle 2"/>
          <p:cNvSpPr>
            <a:spLocks noChangeArrowheads="1"/>
          </p:cNvSpPr>
          <p:nvPr/>
        </p:nvSpPr>
        <p:spPr bwMode="auto">
          <a:xfrm rot="10800000" flipV="1">
            <a:off x="1832648" y="1349272"/>
            <a:ext cx="71568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zh-CN" sz="2000" b="0" i="0" u="none" strike="noStrike" cap="none" normalizeH="0" baseline="0" dirty="0"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Collision </a:t>
            </a:r>
            <a:r>
              <a:rPr lang="en-US" altLang="zh-CN"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avoidance</a:t>
            </a:r>
            <a:r>
              <a:rPr lang="zh-CN" altLang="en-US" sz="2000" dirty="0">
                <a:solidFill>
                  <a:srgbClr val="FF0000"/>
                </a:solidFill>
                <a:latin typeface="Times New Roman" panose="02020603050405020304" pitchFamily="18" charset="0"/>
                <a:ea typeface="宋体" panose="02010600030101010101" pitchFamily="2" charset="-122"/>
                <a:cs typeface="Times New Roman" panose="02020603050405020304" pitchFamily="18" charset="0"/>
              </a:rPr>
              <a:t>：冲突</a:t>
            </a:r>
            <a:r>
              <a:rPr lang="zh-CN" altLang="en-US" sz="2000" dirty="0" smtClean="0">
                <a:solidFill>
                  <a:srgbClr val="FF0000"/>
                </a:solidFill>
                <a:latin typeface="Times New Roman" panose="02020603050405020304" pitchFamily="18" charset="0"/>
                <a:ea typeface="宋体" panose="02010600030101010101" pitchFamily="2" charset="-122"/>
                <a:cs typeface="Times New Roman" panose="02020603050405020304" pitchFamily="18" charset="0"/>
              </a:rPr>
              <a:t>避让，</a:t>
            </a:r>
            <a:r>
              <a:rPr lang="zh-CN" altLang="en-US" sz="1200" dirty="0" smtClean="0">
                <a:latin typeface="Times New Roman" panose="02020603050405020304" pitchFamily="18" charset="0"/>
                <a:ea typeface="宋体" panose="02010600030101010101" pitchFamily="2" charset="-122"/>
                <a:cs typeface="Times New Roman" panose="02020603050405020304" pitchFamily="18" charset="0"/>
              </a:rPr>
              <a:t>避免邻近车辆选择相同资源块</a:t>
            </a:r>
            <a:endParaRPr lang="zh-CN" altLang="en-US" sz="12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71" name="Rectangle 2"/>
          <p:cNvSpPr>
            <a:spLocks noChangeArrowheads="1"/>
          </p:cNvSpPr>
          <p:nvPr/>
        </p:nvSpPr>
        <p:spPr bwMode="auto">
          <a:xfrm rot="10800000" flipV="1">
            <a:off x="1832648" y="2628166"/>
            <a:ext cx="7156800"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altLang="zh-CN" sz="2000" dirty="0">
                <a:solidFill>
                  <a:srgbClr val="FF0000"/>
                </a:solidFill>
                <a:latin typeface="Times New Roman" panose="02020603050405020304" pitchFamily="18" charset="0"/>
                <a:cs typeface="Times New Roman" panose="02020603050405020304" pitchFamily="18" charset="0"/>
              </a:rPr>
              <a:t>Enhanced random resource selection</a:t>
            </a:r>
            <a:r>
              <a:rPr lang="zh-CN" altLang="en-US" sz="2000" dirty="0">
                <a:solidFill>
                  <a:srgbClr val="FF0000"/>
                </a:solidFill>
                <a:latin typeface="Times New Roman" panose="02020603050405020304" pitchFamily="18" charset="0"/>
                <a:cs typeface="Times New Roman" panose="02020603050405020304" pitchFamily="18" charset="0"/>
              </a:rPr>
              <a:t>：随机选择</a:t>
            </a:r>
            <a:r>
              <a:rPr lang="zh-CN" altLang="en-US" sz="2000" dirty="0" smtClean="0">
                <a:solidFill>
                  <a:srgbClr val="FF0000"/>
                </a:solidFill>
                <a:latin typeface="Times New Roman" panose="02020603050405020304" pitchFamily="18" charset="0"/>
                <a:cs typeface="Times New Roman" panose="02020603050405020304" pitchFamily="18" charset="0"/>
              </a:rPr>
              <a:t>增强，</a:t>
            </a:r>
            <a:r>
              <a:rPr lang="zh-CN" altLang="en-US" sz="1200" dirty="0">
                <a:latin typeface="Times New Roman" panose="02020603050405020304" pitchFamily="18" charset="0"/>
                <a:ea typeface="宋体" panose="02010600030101010101" pitchFamily="2" charset="-122"/>
                <a:cs typeface="Times New Roman" panose="02020603050405020304" pitchFamily="18" charset="0"/>
              </a:rPr>
              <a:t>利用一些额外的信息，来使得随机选择结果更加均匀</a:t>
            </a:r>
          </a:p>
        </p:txBody>
      </p:sp>
      <p:sp>
        <p:nvSpPr>
          <p:cNvPr id="72" name="Rectangle 2"/>
          <p:cNvSpPr>
            <a:spLocks noChangeArrowheads="1"/>
          </p:cNvSpPr>
          <p:nvPr/>
        </p:nvSpPr>
        <p:spPr bwMode="auto">
          <a:xfrm rot="10800000" flipV="1">
            <a:off x="1832648" y="4035955"/>
            <a:ext cx="7156800"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defTabSz="914400" eaLnBrk="0" fontAlgn="base" hangingPunct="0">
              <a:spcBef>
                <a:spcPct val="0"/>
              </a:spcBef>
              <a:spcAft>
                <a:spcPct val="0"/>
              </a:spcAft>
            </a:pPr>
            <a:r>
              <a:rPr lang="en-US" altLang="zh-CN" sz="2000" dirty="0">
                <a:solidFill>
                  <a:srgbClr val="FF0000"/>
                </a:solidFill>
                <a:latin typeface="Times New Roman" panose="02020603050405020304" pitchFamily="18" charset="0"/>
                <a:cs typeface="Times New Roman" panose="02020603050405020304" pitchFamily="18" charset="0"/>
              </a:rPr>
              <a:t>Location-based </a:t>
            </a:r>
            <a:r>
              <a:rPr lang="zh-CN" altLang="en-US" sz="2000" dirty="0">
                <a:solidFill>
                  <a:srgbClr val="FF0000"/>
                </a:solidFill>
                <a:latin typeface="Times New Roman" panose="02020603050405020304" pitchFamily="18" charset="0"/>
                <a:cs typeface="Times New Roman" panose="02020603050405020304" pitchFamily="18" charset="0"/>
              </a:rPr>
              <a:t>：基于</a:t>
            </a:r>
            <a:r>
              <a:rPr lang="zh-CN" altLang="en-US" sz="2000" dirty="0" smtClean="0">
                <a:solidFill>
                  <a:srgbClr val="FF0000"/>
                </a:solidFill>
                <a:latin typeface="Times New Roman" panose="02020603050405020304" pitchFamily="18" charset="0"/>
                <a:cs typeface="Times New Roman" panose="02020603050405020304" pitchFamily="18" charset="0"/>
              </a:rPr>
              <a:t>地理位置，</a:t>
            </a:r>
            <a:r>
              <a:rPr lang="zh-CN" altLang="en-US" sz="1200" dirty="0" smtClean="0">
                <a:latin typeface="Times New Roman" panose="02020603050405020304" pitchFamily="18" charset="0"/>
                <a:cs typeface="Times New Roman" panose="02020603050405020304" pitchFamily="18" charset="0"/>
              </a:rPr>
              <a:t>利用基站或者</a:t>
            </a:r>
            <a:r>
              <a:rPr lang="en-US" altLang="zh-CN" sz="1200" dirty="0" err="1" smtClean="0">
                <a:latin typeface="Times New Roman" panose="02020603050405020304" pitchFamily="18" charset="0"/>
                <a:cs typeface="Times New Roman" panose="02020603050405020304" pitchFamily="18" charset="0"/>
              </a:rPr>
              <a:t>RSU</a:t>
            </a:r>
            <a:r>
              <a:rPr lang="zh-CN" altLang="en-US" sz="1200" dirty="0" smtClean="0">
                <a:latin typeface="Times New Roman" panose="02020603050405020304" pitchFamily="18" charset="0"/>
                <a:cs typeface="Times New Roman" panose="02020603050405020304" pitchFamily="18" charset="0"/>
              </a:rPr>
              <a:t>提供的辅助信息优化资源分配</a:t>
            </a:r>
            <a:endParaRPr lang="zh-CN" altLang="en-US" sz="1200" dirty="0">
              <a:latin typeface="Times New Roman" panose="02020603050405020304" pitchFamily="18" charset="0"/>
              <a:cs typeface="Times New Roman" panose="02020603050405020304" pitchFamily="18" charset="0"/>
            </a:endParaRPr>
          </a:p>
        </p:txBody>
      </p:sp>
      <p:sp>
        <p:nvSpPr>
          <p:cNvPr id="68" name="任意多边形 67"/>
          <p:cNvSpPr/>
          <p:nvPr/>
        </p:nvSpPr>
        <p:spPr>
          <a:xfrm>
            <a:off x="139805" y="3867644"/>
            <a:ext cx="1602178" cy="640871"/>
          </a:xfrm>
          <a:custGeom>
            <a:avLst/>
            <a:gdLst>
              <a:gd name="connsiteX0" fmla="*/ 0 w 1602178"/>
              <a:gd name="connsiteY0" fmla="*/ 0 h 640871"/>
              <a:gd name="connsiteX1" fmla="*/ 1281743 w 1602178"/>
              <a:gd name="connsiteY1" fmla="*/ 0 h 640871"/>
              <a:gd name="connsiteX2" fmla="*/ 1602178 w 1602178"/>
              <a:gd name="connsiteY2" fmla="*/ 320436 h 640871"/>
              <a:gd name="connsiteX3" fmla="*/ 1281743 w 1602178"/>
              <a:gd name="connsiteY3" fmla="*/ 640871 h 640871"/>
              <a:gd name="connsiteX4" fmla="*/ 0 w 1602178"/>
              <a:gd name="connsiteY4" fmla="*/ 640871 h 640871"/>
              <a:gd name="connsiteX5" fmla="*/ 320436 w 1602178"/>
              <a:gd name="connsiteY5" fmla="*/ 320436 h 640871"/>
              <a:gd name="connsiteX6" fmla="*/ 0 w 1602178"/>
              <a:gd name="connsiteY6" fmla="*/ 0 h 64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2178" h="640871">
                <a:moveTo>
                  <a:pt x="0" y="0"/>
                </a:moveTo>
                <a:lnTo>
                  <a:pt x="1281743" y="0"/>
                </a:lnTo>
                <a:lnTo>
                  <a:pt x="1602178" y="320436"/>
                </a:lnTo>
                <a:lnTo>
                  <a:pt x="1281743" y="640871"/>
                </a:lnTo>
                <a:lnTo>
                  <a:pt x="0" y="640871"/>
                </a:lnTo>
                <a:lnTo>
                  <a:pt x="320436" y="320436"/>
                </a:lnTo>
                <a:lnTo>
                  <a:pt x="0" y="0"/>
                </a:ln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spcFirstLastPara="0" vert="horz" wrap="square" lIns="330596" tIns="5080" rIns="320435" bIns="5080" numCol="1" spcCol="1270" anchor="ctr" anchorCtr="0">
            <a:noAutofit/>
          </a:bodyPr>
          <a:lstStyle/>
          <a:p>
            <a:pPr algn="ctr" defTabSz="355600">
              <a:lnSpc>
                <a:spcPct val="90000"/>
              </a:lnSpc>
              <a:spcBef>
                <a:spcPct val="0"/>
              </a:spcBef>
              <a:spcAft>
                <a:spcPct val="35000"/>
              </a:spcAft>
            </a:pPr>
            <a:endParaRPr lang="en-US" altLang="zh-CN" sz="1600" dirty="0">
              <a:solidFill>
                <a:schemeClr val="bg1"/>
              </a:solidFill>
            </a:endParaRPr>
          </a:p>
        </p:txBody>
      </p:sp>
      <p:sp>
        <p:nvSpPr>
          <p:cNvPr id="69" name="任意多边形 68"/>
          <p:cNvSpPr/>
          <p:nvPr/>
        </p:nvSpPr>
        <p:spPr>
          <a:xfrm>
            <a:off x="139805" y="1195800"/>
            <a:ext cx="1602178" cy="640871"/>
          </a:xfrm>
          <a:custGeom>
            <a:avLst/>
            <a:gdLst>
              <a:gd name="connsiteX0" fmla="*/ 0 w 1602178"/>
              <a:gd name="connsiteY0" fmla="*/ 0 h 640871"/>
              <a:gd name="connsiteX1" fmla="*/ 1281743 w 1602178"/>
              <a:gd name="connsiteY1" fmla="*/ 0 h 640871"/>
              <a:gd name="connsiteX2" fmla="*/ 1602178 w 1602178"/>
              <a:gd name="connsiteY2" fmla="*/ 320436 h 640871"/>
              <a:gd name="connsiteX3" fmla="*/ 1281743 w 1602178"/>
              <a:gd name="connsiteY3" fmla="*/ 640871 h 640871"/>
              <a:gd name="connsiteX4" fmla="*/ 0 w 1602178"/>
              <a:gd name="connsiteY4" fmla="*/ 640871 h 640871"/>
              <a:gd name="connsiteX5" fmla="*/ 320436 w 1602178"/>
              <a:gd name="connsiteY5" fmla="*/ 320436 h 640871"/>
              <a:gd name="connsiteX6" fmla="*/ 0 w 1602178"/>
              <a:gd name="connsiteY6" fmla="*/ 0 h 64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2178" h="640871">
                <a:moveTo>
                  <a:pt x="0" y="0"/>
                </a:moveTo>
                <a:lnTo>
                  <a:pt x="1281743" y="0"/>
                </a:lnTo>
                <a:lnTo>
                  <a:pt x="1602178" y="320436"/>
                </a:lnTo>
                <a:lnTo>
                  <a:pt x="1281743" y="640871"/>
                </a:lnTo>
                <a:lnTo>
                  <a:pt x="0" y="640871"/>
                </a:lnTo>
                <a:lnTo>
                  <a:pt x="320436" y="320436"/>
                </a:lnTo>
                <a:lnTo>
                  <a:pt x="0" y="0"/>
                </a:ln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330596" tIns="5080" rIns="320435" bIns="5080" numCol="1" spcCol="1270" anchor="ctr" anchorCtr="0">
            <a:noAutofit/>
          </a:bodyPr>
          <a:lstStyle/>
          <a:p>
            <a:pPr algn="ctr" defTabSz="355600">
              <a:lnSpc>
                <a:spcPct val="90000"/>
              </a:lnSpc>
              <a:spcBef>
                <a:spcPct val="0"/>
              </a:spcBef>
              <a:spcAft>
                <a:spcPct val="35000"/>
              </a:spcAft>
            </a:pPr>
            <a:endParaRPr lang="en-US" sz="800" b="1" dirty="0">
              <a:solidFill>
                <a:schemeClr val="bg1"/>
              </a:solidFill>
            </a:endParaRPr>
          </a:p>
          <a:p>
            <a:pPr algn="ctr" defTabSz="355600">
              <a:lnSpc>
                <a:spcPct val="90000"/>
              </a:lnSpc>
              <a:spcBef>
                <a:spcPct val="0"/>
              </a:spcBef>
              <a:spcAft>
                <a:spcPct val="35000"/>
              </a:spcAft>
            </a:pPr>
            <a:endParaRPr lang="en-US" sz="800" b="1" dirty="0">
              <a:solidFill>
                <a:schemeClr val="bg1"/>
              </a:solidFill>
            </a:endParaRPr>
          </a:p>
        </p:txBody>
      </p:sp>
      <p:sp>
        <p:nvSpPr>
          <p:cNvPr id="70" name="任意多边形 69"/>
          <p:cNvSpPr/>
          <p:nvPr/>
        </p:nvSpPr>
        <p:spPr>
          <a:xfrm>
            <a:off x="139805" y="2528514"/>
            <a:ext cx="1602178" cy="640871"/>
          </a:xfrm>
          <a:custGeom>
            <a:avLst/>
            <a:gdLst>
              <a:gd name="connsiteX0" fmla="*/ 0 w 1602178"/>
              <a:gd name="connsiteY0" fmla="*/ 0 h 640871"/>
              <a:gd name="connsiteX1" fmla="*/ 1281743 w 1602178"/>
              <a:gd name="connsiteY1" fmla="*/ 0 h 640871"/>
              <a:gd name="connsiteX2" fmla="*/ 1602178 w 1602178"/>
              <a:gd name="connsiteY2" fmla="*/ 320436 h 640871"/>
              <a:gd name="connsiteX3" fmla="*/ 1281743 w 1602178"/>
              <a:gd name="connsiteY3" fmla="*/ 640871 h 640871"/>
              <a:gd name="connsiteX4" fmla="*/ 0 w 1602178"/>
              <a:gd name="connsiteY4" fmla="*/ 640871 h 640871"/>
              <a:gd name="connsiteX5" fmla="*/ 320436 w 1602178"/>
              <a:gd name="connsiteY5" fmla="*/ 320436 h 640871"/>
              <a:gd name="connsiteX6" fmla="*/ 0 w 1602178"/>
              <a:gd name="connsiteY6" fmla="*/ 0 h 64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2178" h="640871">
                <a:moveTo>
                  <a:pt x="0" y="0"/>
                </a:moveTo>
                <a:lnTo>
                  <a:pt x="1281743" y="0"/>
                </a:lnTo>
                <a:lnTo>
                  <a:pt x="1602178" y="320436"/>
                </a:lnTo>
                <a:lnTo>
                  <a:pt x="1281743" y="640871"/>
                </a:lnTo>
                <a:lnTo>
                  <a:pt x="0" y="640871"/>
                </a:lnTo>
                <a:lnTo>
                  <a:pt x="320436" y="320436"/>
                </a:lnTo>
                <a:lnTo>
                  <a:pt x="0" y="0"/>
                </a:ln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spcFirstLastPara="0" vert="horz" wrap="square" lIns="330596" tIns="5080" rIns="320435" bIns="5080" numCol="1" spcCol="1270" anchor="ctr" anchorCtr="0">
            <a:noAutofit/>
          </a:bodyPr>
          <a:lstStyle/>
          <a:p>
            <a:pPr algn="ctr" defTabSz="355600">
              <a:lnSpc>
                <a:spcPct val="90000"/>
              </a:lnSpc>
              <a:spcBef>
                <a:spcPct val="0"/>
              </a:spcBef>
              <a:spcAft>
                <a:spcPct val="35000"/>
              </a:spcAft>
            </a:pPr>
            <a:endParaRPr lang="en-US" dirty="0">
              <a:solidFill>
                <a:schemeClr val="bg1"/>
              </a:solidFill>
            </a:endParaRPr>
          </a:p>
        </p:txBody>
      </p:sp>
      <p:sp>
        <p:nvSpPr>
          <p:cNvPr id="73" name="矩形 72"/>
          <p:cNvSpPr/>
          <p:nvPr/>
        </p:nvSpPr>
        <p:spPr>
          <a:xfrm>
            <a:off x="688348" y="1249775"/>
            <a:ext cx="527709" cy="461665"/>
          </a:xfrm>
          <a:prstGeom prst="rect">
            <a:avLst/>
          </a:prstGeom>
          <a:effectLst>
            <a:outerShdw blurRad="25400" dist="25400" dir="2700000" algn="tl" rotWithShape="0">
              <a:prstClr val="black">
                <a:alpha val="40000"/>
              </a:prstClr>
            </a:outerShdw>
          </a:effectLst>
        </p:spPr>
        <p:txBody>
          <a:bodyPr wrap="none">
            <a:spAutoFit/>
          </a:bodyPr>
          <a:lstStyle/>
          <a:p>
            <a:pPr>
              <a:defRPr/>
            </a:pPr>
            <a:r>
              <a:rPr lang="en-US" altLang="zh-CN" sz="2400" kern="0" dirty="0">
                <a:solidFill>
                  <a:schemeClr val="tx1">
                    <a:lumMod val="65000"/>
                    <a:lumOff val="35000"/>
                  </a:schemeClr>
                </a:solidFill>
                <a:latin typeface="Impact" pitchFamily="34" charset="0"/>
              </a:rPr>
              <a:t>01</a:t>
            </a:r>
            <a:endParaRPr lang="zh-CN" altLang="en-US" sz="2400" kern="0" dirty="0">
              <a:solidFill>
                <a:schemeClr val="tx1">
                  <a:lumMod val="65000"/>
                  <a:lumOff val="35000"/>
                </a:schemeClr>
              </a:solidFill>
              <a:latin typeface="Impact" pitchFamily="34" charset="0"/>
            </a:endParaRPr>
          </a:p>
        </p:txBody>
      </p:sp>
      <p:sp>
        <p:nvSpPr>
          <p:cNvPr id="74" name="矩形 73"/>
          <p:cNvSpPr/>
          <p:nvPr/>
        </p:nvSpPr>
        <p:spPr>
          <a:xfrm>
            <a:off x="688347" y="2613749"/>
            <a:ext cx="503664" cy="461665"/>
          </a:xfrm>
          <a:prstGeom prst="rect">
            <a:avLst/>
          </a:prstGeom>
          <a:effectLst>
            <a:outerShdw blurRad="25400" dist="25400" dir="2700000" algn="tl" rotWithShape="0">
              <a:prstClr val="black">
                <a:alpha val="40000"/>
              </a:prstClr>
            </a:outerShdw>
          </a:effectLst>
        </p:spPr>
        <p:txBody>
          <a:bodyPr wrap="none">
            <a:spAutoFit/>
          </a:bodyPr>
          <a:lstStyle/>
          <a:p>
            <a:pPr>
              <a:defRPr/>
            </a:pPr>
            <a:r>
              <a:rPr lang="en-US" altLang="zh-CN" sz="2400" kern="0" dirty="0" smtClean="0">
                <a:solidFill>
                  <a:schemeClr val="tx1">
                    <a:lumMod val="65000"/>
                    <a:lumOff val="35000"/>
                  </a:schemeClr>
                </a:solidFill>
                <a:latin typeface="Impact" pitchFamily="34" charset="0"/>
              </a:rPr>
              <a:t>02</a:t>
            </a:r>
            <a:endParaRPr lang="zh-CN" altLang="en-US" sz="2400" kern="0" dirty="0">
              <a:solidFill>
                <a:schemeClr val="tx1">
                  <a:lumMod val="65000"/>
                  <a:lumOff val="35000"/>
                </a:schemeClr>
              </a:solidFill>
              <a:latin typeface="Impact" pitchFamily="34" charset="0"/>
            </a:endParaRPr>
          </a:p>
        </p:txBody>
      </p:sp>
      <p:sp>
        <p:nvSpPr>
          <p:cNvPr id="75" name="矩形 74"/>
          <p:cNvSpPr/>
          <p:nvPr/>
        </p:nvSpPr>
        <p:spPr>
          <a:xfrm>
            <a:off x="692342" y="3957246"/>
            <a:ext cx="513282" cy="461665"/>
          </a:xfrm>
          <a:prstGeom prst="rect">
            <a:avLst/>
          </a:prstGeom>
          <a:effectLst>
            <a:outerShdw blurRad="25400" dist="25400" dir="2700000" algn="tl" rotWithShape="0">
              <a:prstClr val="black">
                <a:alpha val="40000"/>
              </a:prstClr>
            </a:outerShdw>
          </a:effectLst>
        </p:spPr>
        <p:txBody>
          <a:bodyPr wrap="none">
            <a:spAutoFit/>
          </a:bodyPr>
          <a:lstStyle/>
          <a:p>
            <a:pPr>
              <a:defRPr/>
            </a:pPr>
            <a:r>
              <a:rPr lang="en-US" altLang="zh-CN" sz="2400" kern="0" dirty="0" smtClean="0">
                <a:solidFill>
                  <a:schemeClr val="tx1">
                    <a:lumMod val="65000"/>
                    <a:lumOff val="35000"/>
                  </a:schemeClr>
                </a:solidFill>
                <a:latin typeface="Impact" pitchFamily="34" charset="0"/>
              </a:rPr>
              <a:t>03</a:t>
            </a:r>
            <a:endParaRPr lang="zh-CN" altLang="en-US" sz="2400" kern="0" dirty="0">
              <a:solidFill>
                <a:schemeClr val="tx1">
                  <a:lumMod val="65000"/>
                  <a:lumOff val="35000"/>
                </a:schemeClr>
              </a:solidFill>
              <a:latin typeface="Impact" pitchFamily="34" charset="0"/>
            </a:endParaRPr>
          </a:p>
        </p:txBody>
      </p:sp>
      <p:sp>
        <p:nvSpPr>
          <p:cNvPr id="2" name="灯片编号占位符 1"/>
          <p:cNvSpPr>
            <a:spLocks noGrp="1"/>
          </p:cNvSpPr>
          <p:nvPr>
            <p:ph type="sldNum" sz="quarter" idx="12"/>
          </p:nvPr>
        </p:nvSpPr>
        <p:spPr/>
        <p:txBody>
          <a:bodyPr/>
          <a:lstStyle/>
          <a:p>
            <a:fld id="{3D35A4F4-3C3D-4891-9B26-BF833C6D496B}" type="slidenum">
              <a:rPr lang="zh-CN" altLang="en-US" smtClean="0"/>
              <a:t>20</a:t>
            </a:fld>
            <a:endParaRPr lang="zh-CN" altLang="en-US"/>
          </a:p>
        </p:txBody>
      </p:sp>
    </p:spTree>
    <p:extLst>
      <p:ext uri="{BB962C8B-B14F-4D97-AF65-F5344CB8AC3E}">
        <p14:creationId xmlns:p14="http://schemas.microsoft.com/office/powerpoint/2010/main" val="3480178414"/>
      </p:ext>
    </p:extLst>
  </p:cSld>
  <p:clrMapOvr>
    <a:masterClrMapping/>
  </p:clrMapOvr>
  <mc:AlternateContent xmlns:mc="http://schemas.openxmlformats.org/markup-compatibility/2006" xmlns:p14="http://schemas.microsoft.com/office/powerpoint/2010/main">
    <mc:Choice Requires="p14">
      <p:transition p14:dur="10">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barn(inVertical)">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wipe(left)">
                                      <p:cBhvr>
                                        <p:cTn id="12" dur="500"/>
                                        <p:tgtEl>
                                          <p:spTgt spid="78"/>
                                        </p:tgtEl>
                                      </p:cBhvr>
                                    </p:animEffect>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73"/>
                                        </p:tgtEl>
                                        <p:attrNameLst>
                                          <p:attrName>style.visibility</p:attrName>
                                        </p:attrNameLst>
                                      </p:cBhvr>
                                      <p:to>
                                        <p:strVal val="visible"/>
                                      </p:to>
                                    </p:set>
                                    <p:anim calcmode="lin" valueType="num">
                                      <p:cBhvr>
                                        <p:cTn id="16" dur="200" fill="hold"/>
                                        <p:tgtEl>
                                          <p:spTgt spid="73"/>
                                        </p:tgtEl>
                                        <p:attrNameLst>
                                          <p:attrName>ppt_w</p:attrName>
                                        </p:attrNameLst>
                                      </p:cBhvr>
                                      <p:tavLst>
                                        <p:tav tm="0">
                                          <p:val>
                                            <p:fltVal val="0"/>
                                          </p:val>
                                        </p:tav>
                                        <p:tav tm="100000">
                                          <p:val>
                                            <p:strVal val="#ppt_w"/>
                                          </p:val>
                                        </p:tav>
                                      </p:tavLst>
                                    </p:anim>
                                    <p:anim calcmode="lin" valueType="num">
                                      <p:cBhvr>
                                        <p:cTn id="17" dur="200" fill="hold"/>
                                        <p:tgtEl>
                                          <p:spTgt spid="73"/>
                                        </p:tgtEl>
                                        <p:attrNameLst>
                                          <p:attrName>ppt_h</p:attrName>
                                        </p:attrNameLst>
                                      </p:cBhvr>
                                      <p:tavLst>
                                        <p:tav tm="0">
                                          <p:val>
                                            <p:fltVal val="0"/>
                                          </p:val>
                                        </p:tav>
                                        <p:tav tm="100000">
                                          <p:val>
                                            <p:strVal val="#ppt_h"/>
                                          </p:val>
                                        </p:tav>
                                      </p:tavLst>
                                    </p:anim>
                                    <p:animEffect transition="in" filter="fade">
                                      <p:cBhvr>
                                        <p:cTn id="18" dur="200"/>
                                        <p:tgtEl>
                                          <p:spTgt spid="73"/>
                                        </p:tgtEl>
                                      </p:cBhvr>
                                    </p:animEffect>
                                  </p:childTnLst>
                                </p:cTn>
                              </p:par>
                              <p:par>
                                <p:cTn id="19" presetID="6" presetClass="emph" presetSubtype="0" autoRev="1" fill="hold" grpId="1" nodeType="withEffect">
                                  <p:stCondLst>
                                    <p:cond delay="150"/>
                                  </p:stCondLst>
                                  <p:childTnLst>
                                    <p:animScale>
                                      <p:cBhvr>
                                        <p:cTn id="20" dur="100" fill="hold"/>
                                        <p:tgtEl>
                                          <p:spTgt spid="73"/>
                                        </p:tgtEl>
                                      </p:cBhvr>
                                      <p:by x="130000" y="130000"/>
                                    </p:animScale>
                                  </p:childTnLst>
                                </p:cTn>
                              </p:par>
                            </p:childTnLst>
                          </p:cTn>
                        </p:par>
                        <p:par>
                          <p:cTn id="21" fill="hold">
                            <p:stCondLst>
                              <p:cond delay="850"/>
                            </p:stCondLst>
                            <p:childTnLst>
                              <p:par>
                                <p:cTn id="22" presetID="53" presetClass="entr" presetSubtype="16" fill="hold" grpId="0" nodeType="afterEffect">
                                  <p:stCondLst>
                                    <p:cond delay="0"/>
                                  </p:stCondLst>
                                  <p:childTnLst>
                                    <p:set>
                                      <p:cBhvr>
                                        <p:cTn id="23" dur="1" fill="hold">
                                          <p:stCondLst>
                                            <p:cond delay="0"/>
                                          </p:stCondLst>
                                        </p:cTn>
                                        <p:tgtEl>
                                          <p:spTgt spid="74"/>
                                        </p:tgtEl>
                                        <p:attrNameLst>
                                          <p:attrName>style.visibility</p:attrName>
                                        </p:attrNameLst>
                                      </p:cBhvr>
                                      <p:to>
                                        <p:strVal val="visible"/>
                                      </p:to>
                                    </p:set>
                                    <p:anim calcmode="lin" valueType="num">
                                      <p:cBhvr>
                                        <p:cTn id="24" dur="200" fill="hold"/>
                                        <p:tgtEl>
                                          <p:spTgt spid="74"/>
                                        </p:tgtEl>
                                        <p:attrNameLst>
                                          <p:attrName>ppt_w</p:attrName>
                                        </p:attrNameLst>
                                      </p:cBhvr>
                                      <p:tavLst>
                                        <p:tav tm="0">
                                          <p:val>
                                            <p:fltVal val="0"/>
                                          </p:val>
                                        </p:tav>
                                        <p:tav tm="100000">
                                          <p:val>
                                            <p:strVal val="#ppt_w"/>
                                          </p:val>
                                        </p:tav>
                                      </p:tavLst>
                                    </p:anim>
                                    <p:anim calcmode="lin" valueType="num">
                                      <p:cBhvr>
                                        <p:cTn id="25" dur="200" fill="hold"/>
                                        <p:tgtEl>
                                          <p:spTgt spid="74"/>
                                        </p:tgtEl>
                                        <p:attrNameLst>
                                          <p:attrName>ppt_h</p:attrName>
                                        </p:attrNameLst>
                                      </p:cBhvr>
                                      <p:tavLst>
                                        <p:tav tm="0">
                                          <p:val>
                                            <p:fltVal val="0"/>
                                          </p:val>
                                        </p:tav>
                                        <p:tav tm="100000">
                                          <p:val>
                                            <p:strVal val="#ppt_h"/>
                                          </p:val>
                                        </p:tav>
                                      </p:tavLst>
                                    </p:anim>
                                    <p:animEffect transition="in" filter="fade">
                                      <p:cBhvr>
                                        <p:cTn id="26" dur="200"/>
                                        <p:tgtEl>
                                          <p:spTgt spid="74"/>
                                        </p:tgtEl>
                                      </p:cBhvr>
                                    </p:animEffect>
                                  </p:childTnLst>
                                </p:cTn>
                              </p:par>
                              <p:par>
                                <p:cTn id="27" presetID="6" presetClass="emph" presetSubtype="0" autoRev="1" fill="hold" grpId="1" nodeType="withEffect">
                                  <p:stCondLst>
                                    <p:cond delay="150"/>
                                  </p:stCondLst>
                                  <p:childTnLst>
                                    <p:animScale>
                                      <p:cBhvr>
                                        <p:cTn id="28" dur="100" fill="hold"/>
                                        <p:tgtEl>
                                          <p:spTgt spid="74"/>
                                        </p:tgtEl>
                                      </p:cBhvr>
                                      <p:by x="130000" y="130000"/>
                                    </p:animScale>
                                  </p:childTnLst>
                                </p:cTn>
                              </p:par>
                            </p:childTnLst>
                          </p:cTn>
                        </p:par>
                        <p:par>
                          <p:cTn id="29" fill="hold">
                            <p:stCondLst>
                              <p:cond delay="1200"/>
                            </p:stCondLst>
                            <p:childTnLst>
                              <p:par>
                                <p:cTn id="30" presetID="53" presetClass="entr" presetSubtype="16" fill="hold" grpId="0" nodeType="afterEffect">
                                  <p:stCondLst>
                                    <p:cond delay="0"/>
                                  </p:stCondLst>
                                  <p:childTnLst>
                                    <p:set>
                                      <p:cBhvr>
                                        <p:cTn id="31" dur="1" fill="hold">
                                          <p:stCondLst>
                                            <p:cond delay="0"/>
                                          </p:stCondLst>
                                        </p:cTn>
                                        <p:tgtEl>
                                          <p:spTgt spid="75"/>
                                        </p:tgtEl>
                                        <p:attrNameLst>
                                          <p:attrName>style.visibility</p:attrName>
                                        </p:attrNameLst>
                                      </p:cBhvr>
                                      <p:to>
                                        <p:strVal val="visible"/>
                                      </p:to>
                                    </p:set>
                                    <p:anim calcmode="lin" valueType="num">
                                      <p:cBhvr>
                                        <p:cTn id="32" dur="200" fill="hold"/>
                                        <p:tgtEl>
                                          <p:spTgt spid="75"/>
                                        </p:tgtEl>
                                        <p:attrNameLst>
                                          <p:attrName>ppt_w</p:attrName>
                                        </p:attrNameLst>
                                      </p:cBhvr>
                                      <p:tavLst>
                                        <p:tav tm="0">
                                          <p:val>
                                            <p:fltVal val="0"/>
                                          </p:val>
                                        </p:tav>
                                        <p:tav tm="100000">
                                          <p:val>
                                            <p:strVal val="#ppt_w"/>
                                          </p:val>
                                        </p:tav>
                                      </p:tavLst>
                                    </p:anim>
                                    <p:anim calcmode="lin" valueType="num">
                                      <p:cBhvr>
                                        <p:cTn id="33" dur="200" fill="hold"/>
                                        <p:tgtEl>
                                          <p:spTgt spid="75"/>
                                        </p:tgtEl>
                                        <p:attrNameLst>
                                          <p:attrName>ppt_h</p:attrName>
                                        </p:attrNameLst>
                                      </p:cBhvr>
                                      <p:tavLst>
                                        <p:tav tm="0">
                                          <p:val>
                                            <p:fltVal val="0"/>
                                          </p:val>
                                        </p:tav>
                                        <p:tav tm="100000">
                                          <p:val>
                                            <p:strVal val="#ppt_h"/>
                                          </p:val>
                                        </p:tav>
                                      </p:tavLst>
                                    </p:anim>
                                    <p:animEffect transition="in" filter="fade">
                                      <p:cBhvr>
                                        <p:cTn id="34" dur="200"/>
                                        <p:tgtEl>
                                          <p:spTgt spid="75"/>
                                        </p:tgtEl>
                                      </p:cBhvr>
                                    </p:animEffect>
                                  </p:childTnLst>
                                </p:cTn>
                              </p:par>
                              <p:par>
                                <p:cTn id="35" presetID="6" presetClass="emph" presetSubtype="0" autoRev="1" fill="hold" grpId="1" nodeType="withEffect">
                                  <p:stCondLst>
                                    <p:cond delay="150"/>
                                  </p:stCondLst>
                                  <p:childTnLst>
                                    <p:animScale>
                                      <p:cBhvr>
                                        <p:cTn id="36" dur="100" fill="hold"/>
                                        <p:tgtEl>
                                          <p:spTgt spid="75"/>
                                        </p:tgtEl>
                                      </p:cBhvr>
                                      <p:by x="130000" y="13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3" grpId="0"/>
      <p:bldP spid="73" grpId="1"/>
      <p:bldP spid="74" grpId="0"/>
      <p:bldP spid="74" grpId="1"/>
      <p:bldP spid="75" grpId="0"/>
      <p:bldP spid="75"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文本框 215"/>
          <p:cNvSpPr txBox="1"/>
          <p:nvPr/>
        </p:nvSpPr>
        <p:spPr>
          <a:xfrm>
            <a:off x="681918" y="107229"/>
            <a:ext cx="2498035" cy="346249"/>
          </a:xfrm>
          <a:prstGeom prst="rect">
            <a:avLst/>
          </a:prstGeom>
          <a:noFill/>
          <a:ln>
            <a:noFill/>
          </a:ln>
        </p:spPr>
        <p:txBody>
          <a:bodyPr wrap="square" lIns="68580" tIns="34290" rIns="68580" bIns="34290" rtlCol="0">
            <a:spAutoFit/>
          </a:bodyPr>
          <a:lstStyle/>
          <a:p>
            <a:r>
              <a:rPr lang="zh-CN" altLang="en-US" sz="1800" b="1" dirty="0" smtClean="0">
                <a:solidFill>
                  <a:schemeClr val="tx1">
                    <a:lumMod val="65000"/>
                    <a:lumOff val="35000"/>
                  </a:schemeClr>
                </a:solidFill>
              </a:rPr>
              <a:t>随机选择算法</a:t>
            </a:r>
            <a:endParaRPr lang="zh-CN" altLang="en-US" sz="1800" b="1" dirty="0">
              <a:solidFill>
                <a:schemeClr val="tx1">
                  <a:lumMod val="65000"/>
                  <a:lumOff val="35000"/>
                </a:schemeClr>
              </a:solidFill>
            </a:endParaRPr>
          </a:p>
        </p:txBody>
      </p:sp>
      <p:grpSp>
        <p:nvGrpSpPr>
          <p:cNvPr id="78" name="组合 77"/>
          <p:cNvGrpSpPr/>
          <p:nvPr/>
        </p:nvGrpSpPr>
        <p:grpSpPr>
          <a:xfrm rot="153827">
            <a:off x="783999" y="343000"/>
            <a:ext cx="2321513" cy="156053"/>
            <a:chOff x="4811713" y="3211513"/>
            <a:chExt cx="2308226" cy="423863"/>
          </a:xfrm>
          <a:solidFill>
            <a:schemeClr val="tx1">
              <a:lumMod val="85000"/>
              <a:lumOff val="15000"/>
            </a:schemeClr>
          </a:solidFill>
        </p:grpSpPr>
        <p:sp>
          <p:nvSpPr>
            <p:cNvPr id="79" name="Freeform 5"/>
            <p:cNvSpPr>
              <a:spLocks/>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0" name="Freeform 6"/>
            <p:cNvSpPr>
              <a:spLocks/>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1" name="Freeform 7"/>
            <p:cNvSpPr>
              <a:spLocks/>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2" name="Freeform 8"/>
            <p:cNvSpPr>
              <a:spLocks/>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3"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4" name="Freeform 10"/>
            <p:cNvSpPr>
              <a:spLocks/>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5" name="Freeform 11"/>
            <p:cNvSpPr>
              <a:spLocks/>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6" name="Freeform 12"/>
            <p:cNvSpPr>
              <a:spLocks/>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7" name="Freeform 13"/>
            <p:cNvSpPr>
              <a:spLocks/>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8" name="Freeform 14"/>
            <p:cNvSpPr>
              <a:spLocks/>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9" name="Freeform 15"/>
            <p:cNvSpPr>
              <a:spLocks/>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0" name="Freeform 16"/>
            <p:cNvSpPr>
              <a:spLocks/>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1" name="Freeform 17"/>
            <p:cNvSpPr>
              <a:spLocks/>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2" name="Freeform 18"/>
            <p:cNvSpPr>
              <a:spLocks/>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3" name="Freeform 19"/>
            <p:cNvSpPr>
              <a:spLocks/>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4" name="Freeform 20"/>
            <p:cNvSpPr>
              <a:spLocks/>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5" name="Freeform 21"/>
            <p:cNvSpPr>
              <a:spLocks/>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6" name="Freeform 22"/>
            <p:cNvSpPr>
              <a:spLocks/>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7" name="Freeform 23"/>
            <p:cNvSpPr>
              <a:spLocks/>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8" name="Freeform 24"/>
            <p:cNvSpPr>
              <a:spLocks/>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9" name="Freeform 25"/>
            <p:cNvSpPr>
              <a:spLocks/>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0" name="Freeform 26"/>
            <p:cNvSpPr>
              <a:spLocks/>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1" name="Freeform 27"/>
            <p:cNvSpPr>
              <a:spLocks/>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2" name="Freeform 28"/>
            <p:cNvSpPr>
              <a:spLocks/>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3" name="Freeform 30"/>
            <p:cNvSpPr>
              <a:spLocks/>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4" name="Freeform 31"/>
            <p:cNvSpPr>
              <a:spLocks/>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5" name="Freeform 32"/>
            <p:cNvSpPr>
              <a:spLocks/>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6" name="Freeform 33"/>
            <p:cNvSpPr>
              <a:spLocks/>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7" name="Freeform 35"/>
            <p:cNvSpPr>
              <a:spLocks/>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8" name="Freeform 36"/>
            <p:cNvSpPr>
              <a:spLocks/>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9" name="Freeform 37"/>
            <p:cNvSpPr>
              <a:spLocks/>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0" name="Freeform 38"/>
            <p:cNvSpPr>
              <a:spLocks/>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1" name="Freeform 39"/>
            <p:cNvSpPr>
              <a:spLocks/>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2" name="Freeform 40"/>
            <p:cNvSpPr>
              <a:spLocks/>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3" name="Freeform 41"/>
            <p:cNvSpPr>
              <a:spLocks/>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4" name="Freeform 42"/>
            <p:cNvSpPr>
              <a:spLocks/>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5" name="Freeform 43"/>
            <p:cNvSpPr>
              <a:spLocks/>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6" name="Freeform 44"/>
            <p:cNvSpPr>
              <a:spLocks/>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7" name="Freeform 45"/>
            <p:cNvSpPr>
              <a:spLocks/>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8" name="Freeform 46"/>
            <p:cNvSpPr>
              <a:spLocks/>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9" name="Freeform 47"/>
            <p:cNvSpPr>
              <a:spLocks/>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0" name="Freeform 48"/>
            <p:cNvSpPr>
              <a:spLocks/>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1" name="Freeform 49"/>
            <p:cNvSpPr>
              <a:spLocks/>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2" name="Freeform 50"/>
            <p:cNvSpPr>
              <a:spLocks/>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3" name="Freeform 51"/>
            <p:cNvSpPr>
              <a:spLocks/>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4" name="Freeform 52"/>
            <p:cNvSpPr>
              <a:spLocks/>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5" name="Freeform 53"/>
            <p:cNvSpPr>
              <a:spLocks/>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6" name="Freeform 54"/>
            <p:cNvSpPr>
              <a:spLocks/>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7" name="Freeform 55"/>
            <p:cNvSpPr>
              <a:spLocks/>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8" name="Freeform 56"/>
            <p:cNvSpPr>
              <a:spLocks/>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9" name="Freeform 58"/>
            <p:cNvSpPr>
              <a:spLocks/>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0" name="Freeform 59"/>
            <p:cNvSpPr>
              <a:spLocks/>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1" name="Freeform 60"/>
            <p:cNvSpPr>
              <a:spLocks/>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2" name="Freeform 61"/>
            <p:cNvSpPr>
              <a:spLocks/>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3"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4"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5"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6" name="Freeform 66"/>
            <p:cNvSpPr>
              <a:spLocks/>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7" name="Freeform 68"/>
            <p:cNvSpPr>
              <a:spLocks/>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8" name="Freeform 70"/>
            <p:cNvSpPr>
              <a:spLocks/>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9" name="Freeform 71"/>
            <p:cNvSpPr>
              <a:spLocks/>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graphicFrame>
        <p:nvGraphicFramePr>
          <p:cNvPr id="3" name="对象 2"/>
          <p:cNvGraphicFramePr>
            <a:graphicFrameLocks noChangeAspect="1"/>
          </p:cNvGraphicFramePr>
          <p:nvPr>
            <p:extLst>
              <p:ext uri="{D42A27DB-BD31-4B8C-83A1-F6EECF244321}">
                <p14:modId xmlns:p14="http://schemas.microsoft.com/office/powerpoint/2010/main" val="3793185166"/>
              </p:ext>
            </p:extLst>
          </p:nvPr>
        </p:nvGraphicFramePr>
        <p:xfrm>
          <a:off x="5256155" y="1657763"/>
          <a:ext cx="3048000" cy="2476500"/>
        </p:xfrm>
        <a:graphic>
          <a:graphicData uri="http://schemas.openxmlformats.org/presentationml/2006/ole">
            <mc:AlternateContent xmlns:mc="http://schemas.openxmlformats.org/markup-compatibility/2006">
              <mc:Choice xmlns:v="urn:schemas-microsoft-com:vml" Requires="v">
                <p:oleObj spid="_x0000_s9334" name="Visio" r:id="rId4" imgW="3855791" imgH="3124279" progId="Visio.Drawing.15">
                  <p:embed/>
                </p:oleObj>
              </mc:Choice>
              <mc:Fallback>
                <p:oleObj name="Visio" r:id="rId4" imgW="3855791" imgH="3124279"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56155" y="1657763"/>
                        <a:ext cx="3048000" cy="2476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矩形 3"/>
          <p:cNvSpPr/>
          <p:nvPr/>
        </p:nvSpPr>
        <p:spPr>
          <a:xfrm>
            <a:off x="455670" y="2896013"/>
            <a:ext cx="4572000" cy="738664"/>
          </a:xfrm>
          <a:prstGeom prst="rect">
            <a:avLst/>
          </a:prstGeom>
        </p:spPr>
        <p:txBody>
          <a:bodyPr>
            <a:spAutoFit/>
          </a:bodyPr>
          <a:lstStyle/>
          <a:p>
            <a:r>
              <a:rPr lang="zh-CN" altLang="en-US" sz="1400" dirty="0" smtClean="0">
                <a:latin typeface="Times New Roman" panose="02020603050405020304" pitchFamily="18" charset="0"/>
                <a:cs typeface="Times New Roman" panose="02020603050405020304" pitchFamily="18" charset="0"/>
              </a:rPr>
              <a:t>在车辆密度较小以及消息触发频率较低的时候，性能较好，且复杂度非常低。一旦车辆密度或者消息触发概率较大，容易发生冲突</a:t>
            </a:r>
            <a:endParaRPr lang="zh-CN" altLang="en-US" dirty="0"/>
          </a:p>
        </p:txBody>
      </p:sp>
      <p:sp>
        <p:nvSpPr>
          <p:cNvPr id="140" name="矩形 139"/>
          <p:cNvSpPr/>
          <p:nvPr/>
        </p:nvSpPr>
        <p:spPr>
          <a:xfrm>
            <a:off x="455670" y="1810163"/>
            <a:ext cx="4572000" cy="738664"/>
          </a:xfrm>
          <a:prstGeom prst="rect">
            <a:avLst/>
          </a:prstGeom>
        </p:spPr>
        <p:txBody>
          <a:bodyPr>
            <a:spAutoFit/>
          </a:bodyPr>
          <a:lstStyle/>
          <a:p>
            <a:r>
              <a:rPr lang="zh-CN" altLang="zh-CN" sz="1400" dirty="0">
                <a:latin typeface="Times New Roman" panose="02020603050405020304" pitchFamily="18" charset="0"/>
                <a:cs typeface="Times New Roman" panose="02020603050405020304" pitchFamily="18" charset="0"/>
              </a:rPr>
              <a:t>随机选择算法非常简单，就是在可选的</a:t>
            </a:r>
            <a:r>
              <a:rPr lang="en-US" altLang="zh-CN" sz="1400" dirty="0" err="1" smtClean="0">
                <a:latin typeface="Times New Roman" panose="02020603050405020304" pitchFamily="18" charset="0"/>
              </a:rPr>
              <a:t>RBG</a:t>
            </a:r>
            <a:r>
              <a:rPr lang="zh-CN" altLang="zh-CN" dirty="0"/>
              <a:t>（</a:t>
            </a:r>
            <a:r>
              <a:rPr lang="en-US" altLang="zh-CN" dirty="0"/>
              <a:t>Resource Block Group</a:t>
            </a:r>
            <a:r>
              <a:rPr lang="zh-CN" altLang="zh-CN" dirty="0"/>
              <a:t>）</a:t>
            </a:r>
            <a:r>
              <a:rPr lang="zh-CN" altLang="zh-CN" sz="1400" dirty="0" smtClean="0">
                <a:latin typeface="Times New Roman" panose="02020603050405020304" pitchFamily="18" charset="0"/>
                <a:cs typeface="Times New Roman" panose="02020603050405020304" pitchFamily="18" charset="0"/>
              </a:rPr>
              <a:t>集合</a:t>
            </a:r>
            <a:r>
              <a:rPr lang="zh-CN" altLang="zh-CN" sz="1400" dirty="0">
                <a:latin typeface="Times New Roman" panose="02020603050405020304" pitchFamily="18" charset="0"/>
                <a:cs typeface="Times New Roman" panose="02020603050405020304" pitchFamily="18" charset="0"/>
              </a:rPr>
              <a:t>中</a:t>
            </a:r>
            <a:r>
              <a:rPr lang="zh-CN" altLang="zh-CN" sz="1400" dirty="0" smtClean="0">
                <a:latin typeface="Times New Roman" panose="02020603050405020304" pitchFamily="18" charset="0"/>
                <a:cs typeface="Times New Roman" panose="02020603050405020304" pitchFamily="18" charset="0"/>
              </a:rPr>
              <a:t>，</a:t>
            </a:r>
            <a:r>
              <a:rPr lang="zh-CN" altLang="en-US" sz="1400" dirty="0" smtClean="0">
                <a:latin typeface="Times New Roman" panose="02020603050405020304" pitchFamily="18" charset="0"/>
                <a:cs typeface="Times New Roman" panose="02020603050405020304" pitchFamily="18" charset="0"/>
              </a:rPr>
              <a:t>随机</a:t>
            </a:r>
            <a:r>
              <a:rPr lang="zh-CN" altLang="zh-CN" sz="1400" dirty="0" smtClean="0">
                <a:latin typeface="Times New Roman" panose="02020603050405020304" pitchFamily="18" charset="0"/>
                <a:cs typeface="Times New Roman" panose="02020603050405020304" pitchFamily="18" charset="0"/>
              </a:rPr>
              <a:t>挑选</a:t>
            </a:r>
            <a:r>
              <a:rPr lang="zh-CN" altLang="zh-CN" sz="1400" dirty="0">
                <a:latin typeface="Times New Roman" panose="02020603050405020304" pitchFamily="18" charset="0"/>
                <a:cs typeface="Times New Roman" panose="02020603050405020304" pitchFamily="18" charset="0"/>
              </a:rPr>
              <a:t>一个</a:t>
            </a:r>
            <a:r>
              <a:rPr lang="en-US" altLang="zh-CN" sz="1400" dirty="0" err="1">
                <a:latin typeface="Times New Roman" panose="02020603050405020304" pitchFamily="18" charset="0"/>
              </a:rPr>
              <a:t>RBG</a:t>
            </a:r>
            <a:r>
              <a:rPr lang="zh-CN" altLang="zh-CN" sz="1400" dirty="0">
                <a:latin typeface="Times New Roman" panose="02020603050405020304" pitchFamily="18" charset="0"/>
                <a:cs typeface="Times New Roman" panose="02020603050405020304" pitchFamily="18" charset="0"/>
              </a:rPr>
              <a:t>用于广播本次消息</a:t>
            </a:r>
            <a:endParaRPr lang="zh-CN" altLang="en-US" dirty="0"/>
          </a:p>
        </p:txBody>
      </p:sp>
      <p:grpSp>
        <p:nvGrpSpPr>
          <p:cNvPr id="68" name="组合 67"/>
          <p:cNvGrpSpPr/>
          <p:nvPr/>
        </p:nvGrpSpPr>
        <p:grpSpPr>
          <a:xfrm rot="8386703" flipH="1" flipV="1">
            <a:off x="3628243" y="1557085"/>
            <a:ext cx="648128" cy="158972"/>
            <a:chOff x="4811713" y="3189288"/>
            <a:chExt cx="2571751" cy="476251"/>
          </a:xfrm>
          <a:solidFill>
            <a:schemeClr val="bg1">
              <a:lumMod val="85000"/>
            </a:schemeClr>
          </a:solidFill>
        </p:grpSpPr>
        <p:sp>
          <p:nvSpPr>
            <p:cNvPr id="69" name="Freeform 5"/>
            <p:cNvSpPr>
              <a:spLocks/>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70" name="Freeform 6"/>
            <p:cNvSpPr>
              <a:spLocks/>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71" name="Freeform 7"/>
            <p:cNvSpPr>
              <a:spLocks/>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72" name="Freeform 8"/>
            <p:cNvSpPr>
              <a:spLocks/>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73"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74" name="Freeform 10"/>
            <p:cNvSpPr>
              <a:spLocks/>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75" name="Freeform 11"/>
            <p:cNvSpPr>
              <a:spLocks/>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76" name="Freeform 12"/>
            <p:cNvSpPr>
              <a:spLocks/>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41" name="Freeform 13"/>
            <p:cNvSpPr>
              <a:spLocks/>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42" name="Freeform 14"/>
            <p:cNvSpPr>
              <a:spLocks/>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43" name="Freeform 15"/>
            <p:cNvSpPr>
              <a:spLocks/>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44" name="Freeform 16"/>
            <p:cNvSpPr>
              <a:spLocks/>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45" name="Freeform 17"/>
            <p:cNvSpPr>
              <a:spLocks/>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46" name="Freeform 18"/>
            <p:cNvSpPr>
              <a:spLocks/>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47" name="Freeform 19"/>
            <p:cNvSpPr>
              <a:spLocks/>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48" name="Freeform 20"/>
            <p:cNvSpPr>
              <a:spLocks/>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49" name="Freeform 21"/>
            <p:cNvSpPr>
              <a:spLocks/>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50" name="Freeform 22"/>
            <p:cNvSpPr>
              <a:spLocks/>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51" name="Freeform 23"/>
            <p:cNvSpPr>
              <a:spLocks/>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52" name="Freeform 24"/>
            <p:cNvSpPr>
              <a:spLocks/>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53" name="Freeform 25"/>
            <p:cNvSpPr>
              <a:spLocks/>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54" name="Freeform 26"/>
            <p:cNvSpPr>
              <a:spLocks/>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55" name="Freeform 27"/>
            <p:cNvSpPr>
              <a:spLocks/>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56" name="Freeform 28"/>
            <p:cNvSpPr>
              <a:spLocks/>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57" name="Freeform 29"/>
            <p:cNvSpPr>
              <a:spLocks/>
            </p:cNvSpPr>
            <p:nvPr/>
          </p:nvSpPr>
          <p:spPr bwMode="auto">
            <a:xfrm>
              <a:off x="6424613" y="3216276"/>
              <a:ext cx="31750" cy="31750"/>
            </a:xfrm>
            <a:custGeom>
              <a:avLst/>
              <a:gdLst>
                <a:gd name="T0" fmla="*/ 7 w 10"/>
                <a:gd name="T1" fmla="*/ 8 h 10"/>
                <a:gd name="T2" fmla="*/ 0 w 10"/>
                <a:gd name="T3" fmla="*/ 8 h 10"/>
                <a:gd name="T4" fmla="*/ 7 w 10"/>
                <a:gd name="T5" fmla="*/ 8 h 10"/>
              </a:gdLst>
              <a:ahLst/>
              <a:cxnLst>
                <a:cxn ang="0">
                  <a:pos x="T0" y="T1"/>
                </a:cxn>
                <a:cxn ang="0">
                  <a:pos x="T2" y="T3"/>
                </a:cxn>
                <a:cxn ang="0">
                  <a:pos x="T4" y="T5"/>
                </a:cxn>
              </a:cxnLst>
              <a:rect l="0" t="0" r="r" b="b"/>
              <a:pathLst>
                <a:path w="10" h="10">
                  <a:moveTo>
                    <a:pt x="7" y="8"/>
                  </a:moveTo>
                  <a:cubicBezTo>
                    <a:pt x="10" y="0"/>
                    <a:pt x="0" y="0"/>
                    <a:pt x="0" y="8"/>
                  </a:cubicBezTo>
                  <a:cubicBezTo>
                    <a:pt x="3" y="10"/>
                    <a:pt x="5" y="10"/>
                    <a:pt x="7"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58" name="Freeform 30"/>
            <p:cNvSpPr>
              <a:spLocks/>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59" name="Freeform 31"/>
            <p:cNvSpPr>
              <a:spLocks/>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60" name="Freeform 32"/>
            <p:cNvSpPr>
              <a:spLocks/>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61" name="Freeform 33"/>
            <p:cNvSpPr>
              <a:spLocks/>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62" name="Freeform 34"/>
            <p:cNvSpPr>
              <a:spLocks noEditPoints="1"/>
            </p:cNvSpPr>
            <p:nvPr/>
          </p:nvSpPr>
          <p:spPr bwMode="auto">
            <a:xfrm>
              <a:off x="6269038" y="3198813"/>
              <a:ext cx="84138" cy="46038"/>
            </a:xfrm>
            <a:custGeom>
              <a:avLst/>
              <a:gdLst>
                <a:gd name="T0" fmla="*/ 26 w 26"/>
                <a:gd name="T1" fmla="*/ 6 h 14"/>
                <a:gd name="T2" fmla="*/ 9 w 26"/>
                <a:gd name="T3" fmla="*/ 5 h 14"/>
                <a:gd name="T4" fmla="*/ 0 w 26"/>
                <a:gd name="T5" fmla="*/ 4 h 14"/>
                <a:gd name="T6" fmla="*/ 0 w 26"/>
                <a:gd name="T7" fmla="*/ 11 h 14"/>
                <a:gd name="T8" fmla="*/ 4 w 26"/>
                <a:gd name="T9" fmla="*/ 14 h 14"/>
                <a:gd name="T10" fmla="*/ 10 w 26"/>
                <a:gd name="T11" fmla="*/ 12 h 14"/>
                <a:gd name="T12" fmla="*/ 11 w 26"/>
                <a:gd name="T13" fmla="*/ 9 h 14"/>
                <a:gd name="T14" fmla="*/ 16 w 26"/>
                <a:gd name="T15" fmla="*/ 9 h 14"/>
                <a:gd name="T16" fmla="*/ 14 w 26"/>
                <a:gd name="T17" fmla="*/ 12 h 14"/>
                <a:gd name="T18" fmla="*/ 20 w 26"/>
                <a:gd name="T19" fmla="*/ 14 h 14"/>
                <a:gd name="T20" fmla="*/ 22 w 26"/>
                <a:gd name="T21" fmla="*/ 12 h 14"/>
                <a:gd name="T22" fmla="*/ 20 w 26"/>
                <a:gd name="T23" fmla="*/ 6 h 14"/>
                <a:gd name="T24" fmla="*/ 23 w 26"/>
                <a:gd name="T25" fmla="*/ 8 h 14"/>
                <a:gd name="T26" fmla="*/ 26 w 26"/>
                <a:gd name="T27" fmla="*/ 6 h 14"/>
                <a:gd name="T28" fmla="*/ 7 w 26"/>
                <a:gd name="T29" fmla="*/ 9 h 14"/>
                <a:gd name="T30" fmla="*/ 5 w 26"/>
                <a:gd name="T31" fmla="*/ 8 h 14"/>
                <a:gd name="T32" fmla="*/ 8 w 26"/>
                <a:gd name="T33" fmla="*/ 4 h 14"/>
                <a:gd name="T34" fmla="*/ 7 w 26"/>
                <a:gd name="T3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4">
                  <a:moveTo>
                    <a:pt x="26" y="6"/>
                  </a:moveTo>
                  <a:cubicBezTo>
                    <a:pt x="23" y="0"/>
                    <a:pt x="15" y="6"/>
                    <a:pt x="9" y="5"/>
                  </a:cubicBezTo>
                  <a:cubicBezTo>
                    <a:pt x="7" y="1"/>
                    <a:pt x="2" y="1"/>
                    <a:pt x="0" y="4"/>
                  </a:cubicBezTo>
                  <a:cubicBezTo>
                    <a:pt x="1" y="6"/>
                    <a:pt x="2" y="9"/>
                    <a:pt x="0" y="11"/>
                  </a:cubicBezTo>
                  <a:cubicBezTo>
                    <a:pt x="1" y="12"/>
                    <a:pt x="2" y="13"/>
                    <a:pt x="4" y="14"/>
                  </a:cubicBezTo>
                  <a:cubicBezTo>
                    <a:pt x="7" y="12"/>
                    <a:pt x="7" y="13"/>
                    <a:pt x="10" y="12"/>
                  </a:cubicBezTo>
                  <a:cubicBezTo>
                    <a:pt x="12" y="11"/>
                    <a:pt x="10" y="10"/>
                    <a:pt x="11" y="9"/>
                  </a:cubicBezTo>
                  <a:cubicBezTo>
                    <a:pt x="12" y="9"/>
                    <a:pt x="14" y="7"/>
                    <a:pt x="16" y="9"/>
                  </a:cubicBezTo>
                  <a:cubicBezTo>
                    <a:pt x="14" y="10"/>
                    <a:pt x="14" y="11"/>
                    <a:pt x="14" y="12"/>
                  </a:cubicBezTo>
                  <a:cubicBezTo>
                    <a:pt x="16" y="14"/>
                    <a:pt x="18" y="10"/>
                    <a:pt x="20" y="14"/>
                  </a:cubicBezTo>
                  <a:cubicBezTo>
                    <a:pt x="21" y="13"/>
                    <a:pt x="22" y="14"/>
                    <a:pt x="22" y="12"/>
                  </a:cubicBezTo>
                  <a:cubicBezTo>
                    <a:pt x="18" y="12"/>
                    <a:pt x="18" y="10"/>
                    <a:pt x="20" y="6"/>
                  </a:cubicBezTo>
                  <a:cubicBezTo>
                    <a:pt x="21" y="6"/>
                    <a:pt x="22" y="7"/>
                    <a:pt x="23" y="8"/>
                  </a:cubicBezTo>
                  <a:cubicBezTo>
                    <a:pt x="24" y="7"/>
                    <a:pt x="25" y="8"/>
                    <a:pt x="26" y="6"/>
                  </a:cubicBezTo>
                  <a:close/>
                  <a:moveTo>
                    <a:pt x="7" y="9"/>
                  </a:moveTo>
                  <a:cubicBezTo>
                    <a:pt x="6" y="9"/>
                    <a:pt x="5" y="8"/>
                    <a:pt x="5" y="8"/>
                  </a:cubicBezTo>
                  <a:cubicBezTo>
                    <a:pt x="6" y="6"/>
                    <a:pt x="7" y="5"/>
                    <a:pt x="8" y="4"/>
                  </a:cubicBezTo>
                  <a:cubicBezTo>
                    <a:pt x="8" y="6"/>
                    <a:pt x="8" y="9"/>
                    <a:pt x="7" y="9"/>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63" name="Freeform 35"/>
            <p:cNvSpPr>
              <a:spLocks/>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64" name="Freeform 36"/>
            <p:cNvSpPr>
              <a:spLocks/>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65" name="Freeform 37"/>
            <p:cNvSpPr>
              <a:spLocks/>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66" name="Freeform 38"/>
            <p:cNvSpPr>
              <a:spLocks/>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67" name="Freeform 39"/>
            <p:cNvSpPr>
              <a:spLocks/>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68" name="Freeform 40"/>
            <p:cNvSpPr>
              <a:spLocks/>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69" name="Freeform 41"/>
            <p:cNvSpPr>
              <a:spLocks/>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70" name="Freeform 42"/>
            <p:cNvSpPr>
              <a:spLocks/>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71" name="Freeform 43"/>
            <p:cNvSpPr>
              <a:spLocks/>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72" name="Freeform 44"/>
            <p:cNvSpPr>
              <a:spLocks/>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73" name="Freeform 45"/>
            <p:cNvSpPr>
              <a:spLocks/>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74" name="Freeform 46"/>
            <p:cNvSpPr>
              <a:spLocks/>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75" name="Freeform 47"/>
            <p:cNvSpPr>
              <a:spLocks/>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76" name="Freeform 48"/>
            <p:cNvSpPr>
              <a:spLocks/>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77" name="Freeform 49"/>
            <p:cNvSpPr>
              <a:spLocks/>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78" name="Freeform 50"/>
            <p:cNvSpPr>
              <a:spLocks/>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79" name="Freeform 51"/>
            <p:cNvSpPr>
              <a:spLocks/>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80" name="Freeform 52"/>
            <p:cNvSpPr>
              <a:spLocks/>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81" name="Freeform 53"/>
            <p:cNvSpPr>
              <a:spLocks/>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82" name="Freeform 54"/>
            <p:cNvSpPr>
              <a:spLocks/>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83" name="Freeform 55"/>
            <p:cNvSpPr>
              <a:spLocks/>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84" name="Freeform 56"/>
            <p:cNvSpPr>
              <a:spLocks/>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85" name="Freeform 57"/>
            <p:cNvSpPr>
              <a:spLocks/>
            </p:cNvSpPr>
            <p:nvPr/>
          </p:nvSpPr>
          <p:spPr bwMode="auto">
            <a:xfrm>
              <a:off x="6824663" y="3265488"/>
              <a:ext cx="28575" cy="33338"/>
            </a:xfrm>
            <a:custGeom>
              <a:avLst/>
              <a:gdLst>
                <a:gd name="T0" fmla="*/ 0 w 9"/>
                <a:gd name="T1" fmla="*/ 7 h 10"/>
                <a:gd name="T2" fmla="*/ 9 w 9"/>
                <a:gd name="T3" fmla="*/ 3 h 10"/>
                <a:gd name="T4" fmla="*/ 2 w 9"/>
                <a:gd name="T5" fmla="*/ 0 h 10"/>
                <a:gd name="T6" fmla="*/ 0 w 9"/>
                <a:gd name="T7" fmla="*/ 7 h 10"/>
              </a:gdLst>
              <a:ahLst/>
              <a:cxnLst>
                <a:cxn ang="0">
                  <a:pos x="T0" y="T1"/>
                </a:cxn>
                <a:cxn ang="0">
                  <a:pos x="T2" y="T3"/>
                </a:cxn>
                <a:cxn ang="0">
                  <a:pos x="T4" y="T5"/>
                </a:cxn>
                <a:cxn ang="0">
                  <a:pos x="T6" y="T7"/>
                </a:cxn>
              </a:cxnLst>
              <a:rect l="0" t="0" r="r" b="b"/>
              <a:pathLst>
                <a:path w="9" h="10">
                  <a:moveTo>
                    <a:pt x="0" y="7"/>
                  </a:moveTo>
                  <a:cubicBezTo>
                    <a:pt x="3" y="10"/>
                    <a:pt x="7" y="5"/>
                    <a:pt x="9" y="3"/>
                  </a:cubicBezTo>
                  <a:cubicBezTo>
                    <a:pt x="6" y="3"/>
                    <a:pt x="3" y="0"/>
                    <a:pt x="2" y="0"/>
                  </a:cubicBezTo>
                  <a:cubicBezTo>
                    <a:pt x="3" y="3"/>
                    <a:pt x="0" y="4"/>
                    <a:pt x="0" y="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86" name="Freeform 58"/>
            <p:cNvSpPr>
              <a:spLocks/>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87" name="Freeform 59"/>
            <p:cNvSpPr>
              <a:spLocks/>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88" name="Freeform 60"/>
            <p:cNvSpPr>
              <a:spLocks/>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89" name="Freeform 61"/>
            <p:cNvSpPr>
              <a:spLocks/>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90"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91"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92"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93" name="Freeform 65"/>
            <p:cNvSpPr>
              <a:spLocks noEditPoints="1"/>
            </p:cNvSpPr>
            <p:nvPr/>
          </p:nvSpPr>
          <p:spPr bwMode="auto">
            <a:xfrm>
              <a:off x="6772276" y="3287713"/>
              <a:ext cx="611188" cy="298450"/>
            </a:xfrm>
            <a:custGeom>
              <a:avLst/>
              <a:gdLst>
                <a:gd name="T0" fmla="*/ 148 w 188"/>
                <a:gd name="T1" fmla="*/ 7 h 90"/>
                <a:gd name="T2" fmla="*/ 132 w 188"/>
                <a:gd name="T3" fmla="*/ 7 h 90"/>
                <a:gd name="T4" fmla="*/ 114 w 188"/>
                <a:gd name="T5" fmla="*/ 4 h 90"/>
                <a:gd name="T6" fmla="*/ 122 w 188"/>
                <a:gd name="T7" fmla="*/ 9 h 90"/>
                <a:gd name="T8" fmla="*/ 105 w 188"/>
                <a:gd name="T9" fmla="*/ 18 h 90"/>
                <a:gd name="T10" fmla="*/ 95 w 188"/>
                <a:gd name="T11" fmla="*/ 18 h 90"/>
                <a:gd name="T12" fmla="*/ 81 w 188"/>
                <a:gd name="T13" fmla="*/ 32 h 90"/>
                <a:gd name="T14" fmla="*/ 90 w 188"/>
                <a:gd name="T15" fmla="*/ 40 h 90"/>
                <a:gd name="T16" fmla="*/ 82 w 188"/>
                <a:gd name="T17" fmla="*/ 50 h 90"/>
                <a:gd name="T18" fmla="*/ 60 w 188"/>
                <a:gd name="T19" fmla="*/ 49 h 90"/>
                <a:gd name="T20" fmla="*/ 45 w 188"/>
                <a:gd name="T21" fmla="*/ 54 h 90"/>
                <a:gd name="T22" fmla="*/ 31 w 188"/>
                <a:gd name="T23" fmla="*/ 72 h 90"/>
                <a:gd name="T24" fmla="*/ 22 w 188"/>
                <a:gd name="T25" fmla="*/ 63 h 90"/>
                <a:gd name="T26" fmla="*/ 4 w 188"/>
                <a:gd name="T27" fmla="*/ 83 h 90"/>
                <a:gd name="T28" fmla="*/ 13 w 188"/>
                <a:gd name="T29" fmla="*/ 87 h 90"/>
                <a:gd name="T30" fmla="*/ 19 w 188"/>
                <a:gd name="T31" fmla="*/ 80 h 90"/>
                <a:gd name="T32" fmla="*/ 35 w 188"/>
                <a:gd name="T33" fmla="*/ 76 h 90"/>
                <a:gd name="T34" fmla="*/ 53 w 188"/>
                <a:gd name="T35" fmla="*/ 74 h 90"/>
                <a:gd name="T36" fmla="*/ 63 w 188"/>
                <a:gd name="T37" fmla="*/ 62 h 90"/>
                <a:gd name="T38" fmla="*/ 81 w 188"/>
                <a:gd name="T39" fmla="*/ 57 h 90"/>
                <a:gd name="T40" fmla="*/ 84 w 188"/>
                <a:gd name="T41" fmla="*/ 57 h 90"/>
                <a:gd name="T42" fmla="*/ 89 w 188"/>
                <a:gd name="T43" fmla="*/ 50 h 90"/>
                <a:gd name="T44" fmla="*/ 95 w 188"/>
                <a:gd name="T45" fmla="*/ 52 h 90"/>
                <a:gd name="T46" fmla="*/ 110 w 188"/>
                <a:gd name="T47" fmla="*/ 48 h 90"/>
                <a:gd name="T48" fmla="*/ 117 w 188"/>
                <a:gd name="T49" fmla="*/ 40 h 90"/>
                <a:gd name="T50" fmla="*/ 120 w 188"/>
                <a:gd name="T51" fmla="*/ 43 h 90"/>
                <a:gd name="T52" fmla="*/ 137 w 188"/>
                <a:gd name="T53" fmla="*/ 34 h 90"/>
                <a:gd name="T54" fmla="*/ 155 w 188"/>
                <a:gd name="T55" fmla="*/ 26 h 90"/>
                <a:gd name="T56" fmla="*/ 161 w 188"/>
                <a:gd name="T57" fmla="*/ 30 h 90"/>
                <a:gd name="T58" fmla="*/ 181 w 188"/>
                <a:gd name="T59" fmla="*/ 8 h 90"/>
                <a:gd name="T60" fmla="*/ 7 w 188"/>
                <a:gd name="T61" fmla="*/ 77 h 90"/>
                <a:gd name="T62" fmla="*/ 19 w 188"/>
                <a:gd name="T63" fmla="*/ 68 h 90"/>
                <a:gd name="T64" fmla="*/ 42 w 188"/>
                <a:gd name="T65" fmla="*/ 68 h 90"/>
                <a:gd name="T66" fmla="*/ 42 w 188"/>
                <a:gd name="T67" fmla="*/ 66 h 90"/>
                <a:gd name="T68" fmla="*/ 42 w 188"/>
                <a:gd name="T69" fmla="*/ 68 h 90"/>
                <a:gd name="T70" fmla="*/ 52 w 188"/>
                <a:gd name="T71" fmla="*/ 61 h 90"/>
                <a:gd name="T72" fmla="*/ 57 w 188"/>
                <a:gd name="T73" fmla="*/ 55 h 90"/>
                <a:gd name="T74" fmla="*/ 70 w 188"/>
                <a:gd name="T75" fmla="*/ 60 h 90"/>
                <a:gd name="T76" fmla="*/ 70 w 188"/>
                <a:gd name="T77" fmla="*/ 51 h 90"/>
                <a:gd name="T78" fmla="*/ 70 w 188"/>
                <a:gd name="T79" fmla="*/ 60 h 90"/>
                <a:gd name="T80" fmla="*/ 79 w 188"/>
                <a:gd name="T81" fmla="*/ 50 h 90"/>
                <a:gd name="T82" fmla="*/ 95 w 188"/>
                <a:gd name="T83" fmla="*/ 20 h 90"/>
                <a:gd name="T84" fmla="*/ 98 w 188"/>
                <a:gd name="T85" fmla="*/ 39 h 90"/>
                <a:gd name="T86" fmla="*/ 100 w 188"/>
                <a:gd name="T87" fmla="*/ 39 h 90"/>
                <a:gd name="T88" fmla="*/ 91 w 188"/>
                <a:gd name="T89" fmla="*/ 33 h 90"/>
                <a:gd name="T90" fmla="*/ 97 w 188"/>
                <a:gd name="T91" fmla="*/ 30 h 90"/>
                <a:gd name="T92" fmla="*/ 104 w 188"/>
                <a:gd name="T93" fmla="*/ 35 h 90"/>
                <a:gd name="T94" fmla="*/ 111 w 188"/>
                <a:gd name="T95" fmla="*/ 30 h 90"/>
                <a:gd name="T96" fmla="*/ 122 w 188"/>
                <a:gd name="T97" fmla="*/ 21 h 90"/>
                <a:gd name="T98" fmla="*/ 130 w 188"/>
                <a:gd name="T99" fmla="*/ 28 h 90"/>
                <a:gd name="T100" fmla="*/ 130 w 188"/>
                <a:gd name="T101" fmla="*/ 17 h 90"/>
                <a:gd name="T102" fmla="*/ 130 w 188"/>
                <a:gd name="T103" fmla="*/ 1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 h="90">
                  <a:moveTo>
                    <a:pt x="181" y="8"/>
                  </a:moveTo>
                  <a:cubicBezTo>
                    <a:pt x="172" y="4"/>
                    <a:pt x="163" y="4"/>
                    <a:pt x="155" y="2"/>
                  </a:cubicBezTo>
                  <a:cubicBezTo>
                    <a:pt x="154" y="5"/>
                    <a:pt x="150" y="8"/>
                    <a:pt x="148" y="7"/>
                  </a:cubicBezTo>
                  <a:cubicBezTo>
                    <a:pt x="148" y="3"/>
                    <a:pt x="151" y="5"/>
                    <a:pt x="153" y="1"/>
                  </a:cubicBezTo>
                  <a:cubicBezTo>
                    <a:pt x="150" y="0"/>
                    <a:pt x="147" y="1"/>
                    <a:pt x="144" y="4"/>
                  </a:cubicBezTo>
                  <a:cubicBezTo>
                    <a:pt x="140" y="4"/>
                    <a:pt x="136" y="2"/>
                    <a:pt x="132" y="7"/>
                  </a:cubicBezTo>
                  <a:cubicBezTo>
                    <a:pt x="131" y="5"/>
                    <a:pt x="127" y="7"/>
                    <a:pt x="128" y="5"/>
                  </a:cubicBezTo>
                  <a:cubicBezTo>
                    <a:pt x="129" y="4"/>
                    <a:pt x="130" y="4"/>
                    <a:pt x="132" y="1"/>
                  </a:cubicBezTo>
                  <a:cubicBezTo>
                    <a:pt x="126" y="2"/>
                    <a:pt x="120" y="0"/>
                    <a:pt x="114" y="4"/>
                  </a:cubicBezTo>
                  <a:cubicBezTo>
                    <a:pt x="111" y="1"/>
                    <a:pt x="109" y="2"/>
                    <a:pt x="107" y="3"/>
                  </a:cubicBezTo>
                  <a:cubicBezTo>
                    <a:pt x="104" y="7"/>
                    <a:pt x="111" y="8"/>
                    <a:pt x="113" y="12"/>
                  </a:cubicBezTo>
                  <a:cubicBezTo>
                    <a:pt x="116" y="9"/>
                    <a:pt x="120" y="13"/>
                    <a:pt x="122" y="9"/>
                  </a:cubicBezTo>
                  <a:cubicBezTo>
                    <a:pt x="124" y="12"/>
                    <a:pt x="121" y="17"/>
                    <a:pt x="119" y="20"/>
                  </a:cubicBezTo>
                  <a:cubicBezTo>
                    <a:pt x="117" y="18"/>
                    <a:pt x="119" y="15"/>
                    <a:pt x="116" y="14"/>
                  </a:cubicBezTo>
                  <a:cubicBezTo>
                    <a:pt x="112" y="17"/>
                    <a:pt x="108" y="16"/>
                    <a:pt x="105" y="18"/>
                  </a:cubicBezTo>
                  <a:cubicBezTo>
                    <a:pt x="106" y="20"/>
                    <a:pt x="105" y="22"/>
                    <a:pt x="103" y="24"/>
                  </a:cubicBezTo>
                  <a:cubicBezTo>
                    <a:pt x="100" y="21"/>
                    <a:pt x="105" y="19"/>
                    <a:pt x="103" y="16"/>
                  </a:cubicBezTo>
                  <a:cubicBezTo>
                    <a:pt x="101" y="19"/>
                    <a:pt x="96" y="16"/>
                    <a:pt x="95" y="18"/>
                  </a:cubicBezTo>
                  <a:cubicBezTo>
                    <a:pt x="94" y="18"/>
                    <a:pt x="93" y="17"/>
                    <a:pt x="92" y="16"/>
                  </a:cubicBezTo>
                  <a:cubicBezTo>
                    <a:pt x="85" y="16"/>
                    <a:pt x="90" y="27"/>
                    <a:pt x="84" y="27"/>
                  </a:cubicBezTo>
                  <a:cubicBezTo>
                    <a:pt x="84" y="30"/>
                    <a:pt x="84" y="31"/>
                    <a:pt x="81" y="32"/>
                  </a:cubicBezTo>
                  <a:cubicBezTo>
                    <a:pt x="82" y="33"/>
                    <a:pt x="83" y="32"/>
                    <a:pt x="84" y="34"/>
                  </a:cubicBezTo>
                  <a:cubicBezTo>
                    <a:pt x="85" y="33"/>
                    <a:pt x="84" y="31"/>
                    <a:pt x="86" y="31"/>
                  </a:cubicBezTo>
                  <a:cubicBezTo>
                    <a:pt x="89" y="34"/>
                    <a:pt x="92" y="35"/>
                    <a:pt x="90" y="40"/>
                  </a:cubicBezTo>
                  <a:cubicBezTo>
                    <a:pt x="88" y="39"/>
                    <a:pt x="87" y="41"/>
                    <a:pt x="86" y="40"/>
                  </a:cubicBezTo>
                  <a:cubicBezTo>
                    <a:pt x="84" y="44"/>
                    <a:pt x="87" y="47"/>
                    <a:pt x="86" y="51"/>
                  </a:cubicBezTo>
                  <a:cubicBezTo>
                    <a:pt x="85" y="50"/>
                    <a:pt x="84" y="51"/>
                    <a:pt x="82" y="50"/>
                  </a:cubicBezTo>
                  <a:cubicBezTo>
                    <a:pt x="84" y="47"/>
                    <a:pt x="82" y="44"/>
                    <a:pt x="80" y="41"/>
                  </a:cubicBezTo>
                  <a:cubicBezTo>
                    <a:pt x="75" y="43"/>
                    <a:pt x="68" y="45"/>
                    <a:pt x="66" y="52"/>
                  </a:cubicBezTo>
                  <a:cubicBezTo>
                    <a:pt x="64" y="50"/>
                    <a:pt x="63" y="48"/>
                    <a:pt x="60" y="49"/>
                  </a:cubicBezTo>
                  <a:cubicBezTo>
                    <a:pt x="61" y="51"/>
                    <a:pt x="63" y="52"/>
                    <a:pt x="62" y="53"/>
                  </a:cubicBezTo>
                  <a:cubicBezTo>
                    <a:pt x="60" y="53"/>
                    <a:pt x="58" y="52"/>
                    <a:pt x="57" y="55"/>
                  </a:cubicBezTo>
                  <a:cubicBezTo>
                    <a:pt x="54" y="50"/>
                    <a:pt x="48" y="59"/>
                    <a:pt x="45" y="54"/>
                  </a:cubicBezTo>
                  <a:cubicBezTo>
                    <a:pt x="41" y="56"/>
                    <a:pt x="42" y="61"/>
                    <a:pt x="41" y="64"/>
                  </a:cubicBezTo>
                  <a:cubicBezTo>
                    <a:pt x="37" y="64"/>
                    <a:pt x="39" y="60"/>
                    <a:pt x="37" y="60"/>
                  </a:cubicBezTo>
                  <a:cubicBezTo>
                    <a:pt x="34" y="64"/>
                    <a:pt x="32" y="68"/>
                    <a:pt x="31" y="72"/>
                  </a:cubicBezTo>
                  <a:cubicBezTo>
                    <a:pt x="29" y="73"/>
                    <a:pt x="28" y="73"/>
                    <a:pt x="27" y="72"/>
                  </a:cubicBezTo>
                  <a:cubicBezTo>
                    <a:pt x="27" y="67"/>
                    <a:pt x="33" y="66"/>
                    <a:pt x="31" y="62"/>
                  </a:cubicBezTo>
                  <a:cubicBezTo>
                    <a:pt x="27" y="60"/>
                    <a:pt x="25" y="67"/>
                    <a:pt x="22" y="63"/>
                  </a:cubicBezTo>
                  <a:cubicBezTo>
                    <a:pt x="17" y="74"/>
                    <a:pt x="4" y="67"/>
                    <a:pt x="0" y="77"/>
                  </a:cubicBezTo>
                  <a:cubicBezTo>
                    <a:pt x="2" y="80"/>
                    <a:pt x="4" y="78"/>
                    <a:pt x="6" y="79"/>
                  </a:cubicBezTo>
                  <a:cubicBezTo>
                    <a:pt x="5" y="81"/>
                    <a:pt x="6" y="83"/>
                    <a:pt x="4" y="83"/>
                  </a:cubicBezTo>
                  <a:cubicBezTo>
                    <a:pt x="6" y="84"/>
                    <a:pt x="6" y="85"/>
                    <a:pt x="7" y="86"/>
                  </a:cubicBezTo>
                  <a:cubicBezTo>
                    <a:pt x="6" y="88"/>
                    <a:pt x="6" y="89"/>
                    <a:pt x="6" y="90"/>
                  </a:cubicBezTo>
                  <a:cubicBezTo>
                    <a:pt x="8" y="88"/>
                    <a:pt x="11" y="90"/>
                    <a:pt x="13" y="87"/>
                  </a:cubicBezTo>
                  <a:cubicBezTo>
                    <a:pt x="12" y="86"/>
                    <a:pt x="12" y="82"/>
                    <a:pt x="15" y="82"/>
                  </a:cubicBezTo>
                  <a:cubicBezTo>
                    <a:pt x="16" y="83"/>
                    <a:pt x="16" y="86"/>
                    <a:pt x="18" y="85"/>
                  </a:cubicBezTo>
                  <a:cubicBezTo>
                    <a:pt x="17" y="84"/>
                    <a:pt x="18" y="82"/>
                    <a:pt x="19" y="80"/>
                  </a:cubicBezTo>
                  <a:cubicBezTo>
                    <a:pt x="23" y="85"/>
                    <a:pt x="29" y="76"/>
                    <a:pt x="30" y="81"/>
                  </a:cubicBezTo>
                  <a:cubicBezTo>
                    <a:pt x="34" y="80"/>
                    <a:pt x="31" y="76"/>
                    <a:pt x="32" y="74"/>
                  </a:cubicBezTo>
                  <a:cubicBezTo>
                    <a:pt x="34" y="73"/>
                    <a:pt x="33" y="75"/>
                    <a:pt x="35" y="76"/>
                  </a:cubicBezTo>
                  <a:cubicBezTo>
                    <a:pt x="39" y="74"/>
                    <a:pt x="43" y="76"/>
                    <a:pt x="47" y="74"/>
                  </a:cubicBezTo>
                  <a:cubicBezTo>
                    <a:pt x="47" y="73"/>
                    <a:pt x="44" y="72"/>
                    <a:pt x="45" y="70"/>
                  </a:cubicBezTo>
                  <a:cubicBezTo>
                    <a:pt x="48" y="68"/>
                    <a:pt x="52" y="72"/>
                    <a:pt x="53" y="74"/>
                  </a:cubicBezTo>
                  <a:cubicBezTo>
                    <a:pt x="55" y="72"/>
                    <a:pt x="54" y="71"/>
                    <a:pt x="55" y="69"/>
                  </a:cubicBezTo>
                  <a:cubicBezTo>
                    <a:pt x="57" y="69"/>
                    <a:pt x="58" y="69"/>
                    <a:pt x="59" y="69"/>
                  </a:cubicBezTo>
                  <a:cubicBezTo>
                    <a:pt x="62" y="67"/>
                    <a:pt x="60" y="65"/>
                    <a:pt x="63" y="62"/>
                  </a:cubicBezTo>
                  <a:cubicBezTo>
                    <a:pt x="64" y="63"/>
                    <a:pt x="65" y="62"/>
                    <a:pt x="66" y="62"/>
                  </a:cubicBezTo>
                  <a:cubicBezTo>
                    <a:pt x="66" y="65"/>
                    <a:pt x="68" y="64"/>
                    <a:pt x="69" y="66"/>
                  </a:cubicBezTo>
                  <a:cubicBezTo>
                    <a:pt x="73" y="62"/>
                    <a:pt x="77" y="62"/>
                    <a:pt x="81" y="57"/>
                  </a:cubicBezTo>
                  <a:cubicBezTo>
                    <a:pt x="81" y="56"/>
                    <a:pt x="79" y="55"/>
                    <a:pt x="79" y="54"/>
                  </a:cubicBezTo>
                  <a:cubicBezTo>
                    <a:pt x="82" y="52"/>
                    <a:pt x="85" y="54"/>
                    <a:pt x="86" y="52"/>
                  </a:cubicBezTo>
                  <a:cubicBezTo>
                    <a:pt x="90" y="54"/>
                    <a:pt x="85" y="55"/>
                    <a:pt x="84" y="57"/>
                  </a:cubicBezTo>
                  <a:cubicBezTo>
                    <a:pt x="88" y="59"/>
                    <a:pt x="91" y="55"/>
                    <a:pt x="93" y="55"/>
                  </a:cubicBezTo>
                  <a:cubicBezTo>
                    <a:pt x="94" y="54"/>
                    <a:pt x="93" y="53"/>
                    <a:pt x="94" y="51"/>
                  </a:cubicBezTo>
                  <a:cubicBezTo>
                    <a:pt x="92" y="50"/>
                    <a:pt x="91" y="52"/>
                    <a:pt x="89" y="50"/>
                  </a:cubicBezTo>
                  <a:cubicBezTo>
                    <a:pt x="91" y="44"/>
                    <a:pt x="100" y="43"/>
                    <a:pt x="105" y="41"/>
                  </a:cubicBezTo>
                  <a:cubicBezTo>
                    <a:pt x="104" y="46"/>
                    <a:pt x="99" y="45"/>
                    <a:pt x="96" y="45"/>
                  </a:cubicBezTo>
                  <a:cubicBezTo>
                    <a:pt x="95" y="48"/>
                    <a:pt x="95" y="50"/>
                    <a:pt x="95" y="52"/>
                  </a:cubicBezTo>
                  <a:cubicBezTo>
                    <a:pt x="95" y="53"/>
                    <a:pt x="98" y="52"/>
                    <a:pt x="98" y="52"/>
                  </a:cubicBezTo>
                  <a:cubicBezTo>
                    <a:pt x="98" y="51"/>
                    <a:pt x="99" y="50"/>
                    <a:pt x="99" y="49"/>
                  </a:cubicBezTo>
                  <a:cubicBezTo>
                    <a:pt x="102" y="49"/>
                    <a:pt x="109" y="49"/>
                    <a:pt x="110" y="48"/>
                  </a:cubicBezTo>
                  <a:cubicBezTo>
                    <a:pt x="111" y="46"/>
                    <a:pt x="108" y="45"/>
                    <a:pt x="110" y="43"/>
                  </a:cubicBezTo>
                  <a:cubicBezTo>
                    <a:pt x="112" y="43"/>
                    <a:pt x="114" y="45"/>
                    <a:pt x="115" y="44"/>
                  </a:cubicBezTo>
                  <a:cubicBezTo>
                    <a:pt x="115" y="42"/>
                    <a:pt x="117" y="41"/>
                    <a:pt x="117" y="40"/>
                  </a:cubicBezTo>
                  <a:cubicBezTo>
                    <a:pt x="115" y="40"/>
                    <a:pt x="114" y="42"/>
                    <a:pt x="113" y="41"/>
                  </a:cubicBezTo>
                  <a:cubicBezTo>
                    <a:pt x="115" y="38"/>
                    <a:pt x="111" y="37"/>
                    <a:pt x="113" y="34"/>
                  </a:cubicBezTo>
                  <a:cubicBezTo>
                    <a:pt x="117" y="35"/>
                    <a:pt x="117" y="40"/>
                    <a:pt x="120" y="43"/>
                  </a:cubicBezTo>
                  <a:cubicBezTo>
                    <a:pt x="123" y="41"/>
                    <a:pt x="125" y="41"/>
                    <a:pt x="128" y="39"/>
                  </a:cubicBezTo>
                  <a:cubicBezTo>
                    <a:pt x="127" y="38"/>
                    <a:pt x="126" y="38"/>
                    <a:pt x="126" y="37"/>
                  </a:cubicBezTo>
                  <a:cubicBezTo>
                    <a:pt x="131" y="36"/>
                    <a:pt x="133" y="39"/>
                    <a:pt x="137" y="34"/>
                  </a:cubicBezTo>
                  <a:cubicBezTo>
                    <a:pt x="136" y="31"/>
                    <a:pt x="135" y="36"/>
                    <a:pt x="134" y="33"/>
                  </a:cubicBezTo>
                  <a:cubicBezTo>
                    <a:pt x="142" y="26"/>
                    <a:pt x="149" y="30"/>
                    <a:pt x="158" y="29"/>
                  </a:cubicBezTo>
                  <a:cubicBezTo>
                    <a:pt x="156" y="27"/>
                    <a:pt x="155" y="28"/>
                    <a:pt x="155" y="26"/>
                  </a:cubicBezTo>
                  <a:cubicBezTo>
                    <a:pt x="157" y="22"/>
                    <a:pt x="160" y="20"/>
                    <a:pt x="163" y="22"/>
                  </a:cubicBezTo>
                  <a:cubicBezTo>
                    <a:pt x="162" y="23"/>
                    <a:pt x="161" y="24"/>
                    <a:pt x="159" y="25"/>
                  </a:cubicBezTo>
                  <a:cubicBezTo>
                    <a:pt x="162" y="27"/>
                    <a:pt x="162" y="28"/>
                    <a:pt x="161" y="30"/>
                  </a:cubicBezTo>
                  <a:cubicBezTo>
                    <a:pt x="166" y="29"/>
                    <a:pt x="172" y="28"/>
                    <a:pt x="175" y="23"/>
                  </a:cubicBezTo>
                  <a:cubicBezTo>
                    <a:pt x="182" y="28"/>
                    <a:pt x="184" y="19"/>
                    <a:pt x="188" y="16"/>
                  </a:cubicBezTo>
                  <a:cubicBezTo>
                    <a:pt x="185" y="12"/>
                    <a:pt x="182" y="11"/>
                    <a:pt x="181" y="8"/>
                  </a:cubicBezTo>
                  <a:close/>
                  <a:moveTo>
                    <a:pt x="21" y="80"/>
                  </a:moveTo>
                  <a:cubicBezTo>
                    <a:pt x="19" y="78"/>
                    <a:pt x="21" y="75"/>
                    <a:pt x="20" y="73"/>
                  </a:cubicBezTo>
                  <a:cubicBezTo>
                    <a:pt x="14" y="70"/>
                    <a:pt x="14" y="81"/>
                    <a:pt x="7" y="77"/>
                  </a:cubicBezTo>
                  <a:cubicBezTo>
                    <a:pt x="8" y="74"/>
                    <a:pt x="11" y="75"/>
                    <a:pt x="11" y="72"/>
                  </a:cubicBezTo>
                  <a:cubicBezTo>
                    <a:pt x="12" y="73"/>
                    <a:pt x="13" y="72"/>
                    <a:pt x="14" y="73"/>
                  </a:cubicBezTo>
                  <a:cubicBezTo>
                    <a:pt x="15" y="71"/>
                    <a:pt x="19" y="70"/>
                    <a:pt x="19" y="68"/>
                  </a:cubicBezTo>
                  <a:cubicBezTo>
                    <a:pt x="23" y="68"/>
                    <a:pt x="23" y="73"/>
                    <a:pt x="26" y="74"/>
                  </a:cubicBezTo>
                  <a:cubicBezTo>
                    <a:pt x="25" y="76"/>
                    <a:pt x="23" y="80"/>
                    <a:pt x="21" y="80"/>
                  </a:cubicBezTo>
                  <a:close/>
                  <a:moveTo>
                    <a:pt x="42" y="68"/>
                  </a:moveTo>
                  <a:cubicBezTo>
                    <a:pt x="40" y="70"/>
                    <a:pt x="43" y="71"/>
                    <a:pt x="41" y="72"/>
                  </a:cubicBezTo>
                  <a:cubicBezTo>
                    <a:pt x="38" y="72"/>
                    <a:pt x="35" y="69"/>
                    <a:pt x="36" y="66"/>
                  </a:cubicBezTo>
                  <a:cubicBezTo>
                    <a:pt x="38" y="65"/>
                    <a:pt x="40" y="67"/>
                    <a:pt x="42" y="66"/>
                  </a:cubicBezTo>
                  <a:cubicBezTo>
                    <a:pt x="45" y="60"/>
                    <a:pt x="47" y="61"/>
                    <a:pt x="50" y="57"/>
                  </a:cubicBezTo>
                  <a:cubicBezTo>
                    <a:pt x="52" y="58"/>
                    <a:pt x="51" y="59"/>
                    <a:pt x="52" y="60"/>
                  </a:cubicBezTo>
                  <a:cubicBezTo>
                    <a:pt x="47" y="61"/>
                    <a:pt x="47" y="67"/>
                    <a:pt x="42" y="68"/>
                  </a:cubicBezTo>
                  <a:close/>
                  <a:moveTo>
                    <a:pt x="54" y="68"/>
                  </a:moveTo>
                  <a:cubicBezTo>
                    <a:pt x="53" y="68"/>
                    <a:pt x="52" y="68"/>
                    <a:pt x="52" y="68"/>
                  </a:cubicBezTo>
                  <a:cubicBezTo>
                    <a:pt x="51" y="66"/>
                    <a:pt x="50" y="64"/>
                    <a:pt x="52" y="61"/>
                  </a:cubicBezTo>
                  <a:cubicBezTo>
                    <a:pt x="52" y="64"/>
                    <a:pt x="56" y="65"/>
                    <a:pt x="54" y="68"/>
                  </a:cubicBezTo>
                  <a:close/>
                  <a:moveTo>
                    <a:pt x="59" y="64"/>
                  </a:moveTo>
                  <a:cubicBezTo>
                    <a:pt x="59" y="61"/>
                    <a:pt x="58" y="58"/>
                    <a:pt x="57" y="55"/>
                  </a:cubicBezTo>
                  <a:cubicBezTo>
                    <a:pt x="59" y="54"/>
                    <a:pt x="60" y="54"/>
                    <a:pt x="62" y="54"/>
                  </a:cubicBezTo>
                  <a:cubicBezTo>
                    <a:pt x="63" y="57"/>
                    <a:pt x="61" y="62"/>
                    <a:pt x="59" y="64"/>
                  </a:cubicBezTo>
                  <a:close/>
                  <a:moveTo>
                    <a:pt x="70" y="60"/>
                  </a:moveTo>
                  <a:cubicBezTo>
                    <a:pt x="70" y="57"/>
                    <a:pt x="68" y="58"/>
                    <a:pt x="66" y="59"/>
                  </a:cubicBezTo>
                  <a:cubicBezTo>
                    <a:pt x="64" y="57"/>
                    <a:pt x="67" y="54"/>
                    <a:pt x="67" y="51"/>
                  </a:cubicBezTo>
                  <a:cubicBezTo>
                    <a:pt x="68" y="51"/>
                    <a:pt x="69" y="52"/>
                    <a:pt x="70" y="51"/>
                  </a:cubicBezTo>
                  <a:cubicBezTo>
                    <a:pt x="70" y="52"/>
                    <a:pt x="68" y="54"/>
                    <a:pt x="70" y="55"/>
                  </a:cubicBezTo>
                  <a:cubicBezTo>
                    <a:pt x="73" y="57"/>
                    <a:pt x="75" y="52"/>
                    <a:pt x="79" y="55"/>
                  </a:cubicBezTo>
                  <a:cubicBezTo>
                    <a:pt x="76" y="57"/>
                    <a:pt x="73" y="57"/>
                    <a:pt x="70" y="60"/>
                  </a:cubicBezTo>
                  <a:close/>
                  <a:moveTo>
                    <a:pt x="75" y="52"/>
                  </a:moveTo>
                  <a:cubicBezTo>
                    <a:pt x="73" y="50"/>
                    <a:pt x="74" y="48"/>
                    <a:pt x="76" y="46"/>
                  </a:cubicBezTo>
                  <a:cubicBezTo>
                    <a:pt x="78" y="47"/>
                    <a:pt x="79" y="48"/>
                    <a:pt x="79" y="50"/>
                  </a:cubicBezTo>
                  <a:cubicBezTo>
                    <a:pt x="78" y="52"/>
                    <a:pt x="76" y="51"/>
                    <a:pt x="75" y="52"/>
                  </a:cubicBezTo>
                  <a:close/>
                  <a:moveTo>
                    <a:pt x="98" y="22"/>
                  </a:moveTo>
                  <a:cubicBezTo>
                    <a:pt x="96" y="23"/>
                    <a:pt x="95" y="21"/>
                    <a:pt x="95" y="20"/>
                  </a:cubicBezTo>
                  <a:cubicBezTo>
                    <a:pt x="97" y="18"/>
                    <a:pt x="96" y="21"/>
                    <a:pt x="98" y="22"/>
                  </a:cubicBezTo>
                  <a:close/>
                  <a:moveTo>
                    <a:pt x="100" y="39"/>
                  </a:moveTo>
                  <a:cubicBezTo>
                    <a:pt x="100" y="39"/>
                    <a:pt x="99" y="39"/>
                    <a:pt x="98" y="39"/>
                  </a:cubicBezTo>
                  <a:cubicBezTo>
                    <a:pt x="96" y="38"/>
                    <a:pt x="97" y="37"/>
                    <a:pt x="96" y="36"/>
                  </a:cubicBezTo>
                  <a:cubicBezTo>
                    <a:pt x="98" y="35"/>
                    <a:pt x="99" y="35"/>
                    <a:pt x="101" y="35"/>
                  </a:cubicBezTo>
                  <a:cubicBezTo>
                    <a:pt x="101" y="36"/>
                    <a:pt x="101" y="37"/>
                    <a:pt x="100" y="39"/>
                  </a:cubicBezTo>
                  <a:close/>
                  <a:moveTo>
                    <a:pt x="97" y="30"/>
                  </a:moveTo>
                  <a:cubicBezTo>
                    <a:pt x="96" y="31"/>
                    <a:pt x="95" y="33"/>
                    <a:pt x="96" y="33"/>
                  </a:cubicBezTo>
                  <a:cubicBezTo>
                    <a:pt x="95" y="33"/>
                    <a:pt x="93" y="33"/>
                    <a:pt x="91" y="33"/>
                  </a:cubicBezTo>
                  <a:cubicBezTo>
                    <a:pt x="92" y="30"/>
                    <a:pt x="92" y="30"/>
                    <a:pt x="93" y="27"/>
                  </a:cubicBezTo>
                  <a:cubicBezTo>
                    <a:pt x="96" y="29"/>
                    <a:pt x="98" y="29"/>
                    <a:pt x="103" y="30"/>
                  </a:cubicBezTo>
                  <a:cubicBezTo>
                    <a:pt x="101" y="33"/>
                    <a:pt x="99" y="30"/>
                    <a:pt x="97" y="30"/>
                  </a:cubicBezTo>
                  <a:close/>
                  <a:moveTo>
                    <a:pt x="104" y="35"/>
                  </a:moveTo>
                  <a:cubicBezTo>
                    <a:pt x="102" y="33"/>
                    <a:pt x="103" y="29"/>
                    <a:pt x="106" y="28"/>
                  </a:cubicBezTo>
                  <a:cubicBezTo>
                    <a:pt x="107" y="30"/>
                    <a:pt x="106" y="33"/>
                    <a:pt x="104" y="35"/>
                  </a:cubicBezTo>
                  <a:close/>
                  <a:moveTo>
                    <a:pt x="111" y="30"/>
                  </a:moveTo>
                  <a:cubicBezTo>
                    <a:pt x="112" y="28"/>
                    <a:pt x="113" y="28"/>
                    <a:pt x="114" y="29"/>
                  </a:cubicBezTo>
                  <a:cubicBezTo>
                    <a:pt x="114" y="31"/>
                    <a:pt x="112" y="31"/>
                    <a:pt x="111" y="30"/>
                  </a:cubicBezTo>
                  <a:close/>
                  <a:moveTo>
                    <a:pt x="121" y="24"/>
                  </a:moveTo>
                  <a:cubicBezTo>
                    <a:pt x="120" y="22"/>
                    <a:pt x="120" y="21"/>
                    <a:pt x="121" y="20"/>
                  </a:cubicBezTo>
                  <a:cubicBezTo>
                    <a:pt x="121" y="20"/>
                    <a:pt x="122" y="21"/>
                    <a:pt x="122" y="21"/>
                  </a:cubicBezTo>
                  <a:cubicBezTo>
                    <a:pt x="122" y="22"/>
                    <a:pt x="122" y="23"/>
                    <a:pt x="121" y="24"/>
                  </a:cubicBezTo>
                  <a:close/>
                  <a:moveTo>
                    <a:pt x="130" y="31"/>
                  </a:moveTo>
                  <a:cubicBezTo>
                    <a:pt x="129" y="30"/>
                    <a:pt x="129" y="29"/>
                    <a:pt x="130" y="28"/>
                  </a:cubicBezTo>
                  <a:cubicBezTo>
                    <a:pt x="131" y="28"/>
                    <a:pt x="132" y="29"/>
                    <a:pt x="132" y="29"/>
                  </a:cubicBezTo>
                  <a:cubicBezTo>
                    <a:pt x="131" y="30"/>
                    <a:pt x="131" y="30"/>
                    <a:pt x="130" y="31"/>
                  </a:cubicBezTo>
                  <a:close/>
                  <a:moveTo>
                    <a:pt x="130" y="17"/>
                  </a:moveTo>
                  <a:cubicBezTo>
                    <a:pt x="127" y="17"/>
                    <a:pt x="130" y="14"/>
                    <a:pt x="128" y="15"/>
                  </a:cubicBezTo>
                  <a:cubicBezTo>
                    <a:pt x="127" y="14"/>
                    <a:pt x="132" y="14"/>
                    <a:pt x="131" y="16"/>
                  </a:cubicBezTo>
                  <a:cubicBezTo>
                    <a:pt x="131" y="16"/>
                    <a:pt x="130" y="16"/>
                    <a:pt x="130" y="1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94" name="Freeform 66"/>
            <p:cNvSpPr>
              <a:spLocks/>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95" name="Freeform 67"/>
            <p:cNvSpPr>
              <a:spLocks noEditPoints="1"/>
            </p:cNvSpPr>
            <p:nvPr/>
          </p:nvSpPr>
          <p:spPr bwMode="auto">
            <a:xfrm>
              <a:off x="6164263" y="3189288"/>
              <a:ext cx="101600" cy="58738"/>
            </a:xfrm>
            <a:custGeom>
              <a:avLst/>
              <a:gdLst>
                <a:gd name="T0" fmla="*/ 31 w 31"/>
                <a:gd name="T1" fmla="*/ 7 h 18"/>
                <a:gd name="T2" fmla="*/ 5 w 31"/>
                <a:gd name="T3" fmla="*/ 3 h 18"/>
                <a:gd name="T4" fmla="*/ 0 w 31"/>
                <a:gd name="T5" fmla="*/ 10 h 18"/>
                <a:gd name="T6" fmla="*/ 31 w 31"/>
                <a:gd name="T7" fmla="*/ 7 h 18"/>
                <a:gd name="T8" fmla="*/ 3 w 31"/>
                <a:gd name="T9" fmla="*/ 8 h 18"/>
                <a:gd name="T10" fmla="*/ 5 w 31"/>
                <a:gd name="T11" fmla="*/ 10 h 18"/>
                <a:gd name="T12" fmla="*/ 3 w 31"/>
                <a:gd name="T13" fmla="*/ 8 h 18"/>
              </a:gdLst>
              <a:ahLst/>
              <a:cxnLst>
                <a:cxn ang="0">
                  <a:pos x="T0" y="T1"/>
                </a:cxn>
                <a:cxn ang="0">
                  <a:pos x="T2" y="T3"/>
                </a:cxn>
                <a:cxn ang="0">
                  <a:pos x="T4" y="T5"/>
                </a:cxn>
                <a:cxn ang="0">
                  <a:pos x="T6" y="T7"/>
                </a:cxn>
                <a:cxn ang="0">
                  <a:pos x="T8" y="T9"/>
                </a:cxn>
                <a:cxn ang="0">
                  <a:pos x="T10" y="T11"/>
                </a:cxn>
                <a:cxn ang="0">
                  <a:pos x="T12" y="T13"/>
                </a:cxn>
              </a:cxnLst>
              <a:rect l="0" t="0" r="r" b="b"/>
              <a:pathLst>
                <a:path w="31" h="18">
                  <a:moveTo>
                    <a:pt x="31" y="7"/>
                  </a:moveTo>
                  <a:cubicBezTo>
                    <a:pt x="21" y="0"/>
                    <a:pt x="16" y="6"/>
                    <a:pt x="5" y="3"/>
                  </a:cubicBezTo>
                  <a:cubicBezTo>
                    <a:pt x="3" y="5"/>
                    <a:pt x="0" y="7"/>
                    <a:pt x="0" y="10"/>
                  </a:cubicBezTo>
                  <a:cubicBezTo>
                    <a:pt x="8" y="15"/>
                    <a:pt x="31" y="18"/>
                    <a:pt x="31" y="7"/>
                  </a:cubicBezTo>
                  <a:close/>
                  <a:moveTo>
                    <a:pt x="3" y="8"/>
                  </a:moveTo>
                  <a:cubicBezTo>
                    <a:pt x="4" y="8"/>
                    <a:pt x="5" y="9"/>
                    <a:pt x="5" y="10"/>
                  </a:cubicBezTo>
                  <a:cubicBezTo>
                    <a:pt x="3" y="12"/>
                    <a:pt x="3" y="9"/>
                    <a:pt x="3"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96" name="Freeform 68"/>
            <p:cNvSpPr>
              <a:spLocks/>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97" name="Freeform 69"/>
            <p:cNvSpPr>
              <a:spLocks noEditPoints="1"/>
            </p:cNvSpPr>
            <p:nvPr/>
          </p:nvSpPr>
          <p:spPr bwMode="auto">
            <a:xfrm>
              <a:off x="6489701" y="3536951"/>
              <a:ext cx="282575" cy="128588"/>
            </a:xfrm>
            <a:custGeom>
              <a:avLst/>
              <a:gdLst>
                <a:gd name="T0" fmla="*/ 87 w 87"/>
                <a:gd name="T1" fmla="*/ 4 h 39"/>
                <a:gd name="T2" fmla="*/ 80 w 87"/>
                <a:gd name="T3" fmla="*/ 3 h 39"/>
                <a:gd name="T4" fmla="*/ 81 w 87"/>
                <a:gd name="T5" fmla="*/ 6 h 39"/>
                <a:gd name="T6" fmla="*/ 71 w 87"/>
                <a:gd name="T7" fmla="*/ 13 h 39"/>
                <a:gd name="T8" fmla="*/ 77 w 87"/>
                <a:gd name="T9" fmla="*/ 8 h 39"/>
                <a:gd name="T10" fmla="*/ 78 w 87"/>
                <a:gd name="T11" fmla="*/ 6 h 39"/>
                <a:gd name="T12" fmla="*/ 63 w 87"/>
                <a:gd name="T13" fmla="*/ 8 h 39"/>
                <a:gd name="T14" fmla="*/ 60 w 87"/>
                <a:gd name="T15" fmla="*/ 11 h 39"/>
                <a:gd name="T16" fmla="*/ 56 w 87"/>
                <a:gd name="T17" fmla="*/ 8 h 39"/>
                <a:gd name="T18" fmla="*/ 49 w 87"/>
                <a:gd name="T19" fmla="*/ 12 h 39"/>
                <a:gd name="T20" fmla="*/ 39 w 87"/>
                <a:gd name="T21" fmla="*/ 12 h 39"/>
                <a:gd name="T22" fmla="*/ 42 w 87"/>
                <a:gd name="T23" fmla="*/ 15 h 39"/>
                <a:gd name="T24" fmla="*/ 45 w 87"/>
                <a:gd name="T25" fmla="*/ 16 h 39"/>
                <a:gd name="T26" fmla="*/ 45 w 87"/>
                <a:gd name="T27" fmla="*/ 20 h 39"/>
                <a:gd name="T28" fmla="*/ 36 w 87"/>
                <a:gd name="T29" fmla="*/ 17 h 39"/>
                <a:gd name="T30" fmla="*/ 38 w 87"/>
                <a:gd name="T31" fmla="*/ 15 h 39"/>
                <a:gd name="T32" fmla="*/ 24 w 87"/>
                <a:gd name="T33" fmla="*/ 20 h 39"/>
                <a:gd name="T34" fmla="*/ 25 w 87"/>
                <a:gd name="T35" fmla="*/ 23 h 39"/>
                <a:gd name="T36" fmla="*/ 24 w 87"/>
                <a:gd name="T37" fmla="*/ 23 h 39"/>
                <a:gd name="T38" fmla="*/ 18 w 87"/>
                <a:gd name="T39" fmla="*/ 17 h 39"/>
                <a:gd name="T40" fmla="*/ 16 w 87"/>
                <a:gd name="T41" fmla="*/ 19 h 39"/>
                <a:gd name="T42" fmla="*/ 4 w 87"/>
                <a:gd name="T43" fmla="*/ 26 h 39"/>
                <a:gd name="T44" fmla="*/ 1 w 87"/>
                <a:gd name="T45" fmla="*/ 28 h 39"/>
                <a:gd name="T46" fmla="*/ 12 w 87"/>
                <a:gd name="T47" fmla="*/ 35 h 39"/>
                <a:gd name="T48" fmla="*/ 11 w 87"/>
                <a:gd name="T49" fmla="*/ 37 h 39"/>
                <a:gd name="T50" fmla="*/ 27 w 87"/>
                <a:gd name="T51" fmla="*/ 35 h 39"/>
                <a:gd name="T52" fmla="*/ 29 w 87"/>
                <a:gd name="T53" fmla="*/ 32 h 39"/>
                <a:gd name="T54" fmla="*/ 25 w 87"/>
                <a:gd name="T55" fmla="*/ 32 h 39"/>
                <a:gd name="T56" fmla="*/ 26 w 87"/>
                <a:gd name="T57" fmla="*/ 29 h 39"/>
                <a:gd name="T58" fmla="*/ 34 w 87"/>
                <a:gd name="T59" fmla="*/ 30 h 39"/>
                <a:gd name="T60" fmla="*/ 51 w 87"/>
                <a:gd name="T61" fmla="*/ 26 h 39"/>
                <a:gd name="T62" fmla="*/ 57 w 87"/>
                <a:gd name="T63" fmla="*/ 23 h 39"/>
                <a:gd name="T64" fmla="*/ 56 w 87"/>
                <a:gd name="T65" fmla="*/ 26 h 39"/>
                <a:gd name="T66" fmla="*/ 61 w 87"/>
                <a:gd name="T67" fmla="*/ 26 h 39"/>
                <a:gd name="T68" fmla="*/ 65 w 87"/>
                <a:gd name="T69" fmla="*/ 19 h 39"/>
                <a:gd name="T70" fmla="*/ 66 w 87"/>
                <a:gd name="T71" fmla="*/ 24 h 39"/>
                <a:gd name="T72" fmla="*/ 72 w 87"/>
                <a:gd name="T73" fmla="*/ 18 h 39"/>
                <a:gd name="T74" fmla="*/ 72 w 87"/>
                <a:gd name="T75" fmla="*/ 21 h 39"/>
                <a:gd name="T76" fmla="*/ 78 w 87"/>
                <a:gd name="T77" fmla="*/ 16 h 39"/>
                <a:gd name="T78" fmla="*/ 81 w 87"/>
                <a:gd name="T79" fmla="*/ 17 h 39"/>
                <a:gd name="T80" fmla="*/ 87 w 87"/>
                <a:gd name="T81" fmla="*/ 8 h 39"/>
                <a:gd name="T82" fmla="*/ 87 w 87"/>
                <a:gd name="T83" fmla="*/ 4 h 39"/>
                <a:gd name="T84" fmla="*/ 34 w 87"/>
                <a:gd name="T85" fmla="*/ 26 h 39"/>
                <a:gd name="T86" fmla="*/ 36 w 87"/>
                <a:gd name="T87" fmla="*/ 24 h 39"/>
                <a:gd name="T88" fmla="*/ 34 w 87"/>
                <a:gd name="T89" fmla="*/ 26 h 39"/>
                <a:gd name="T90" fmla="*/ 53 w 87"/>
                <a:gd name="T91" fmla="*/ 20 h 39"/>
                <a:gd name="T92" fmla="*/ 51 w 87"/>
                <a:gd name="T93" fmla="*/ 11 h 39"/>
                <a:gd name="T94" fmla="*/ 56 w 87"/>
                <a:gd name="T95" fmla="*/ 15 h 39"/>
                <a:gd name="T96" fmla="*/ 53 w 87"/>
                <a:gd name="T97" fmla="*/ 20 h 39"/>
                <a:gd name="T98" fmla="*/ 60 w 87"/>
                <a:gd name="T99" fmla="*/ 19 h 39"/>
                <a:gd name="T100" fmla="*/ 60 w 87"/>
                <a:gd name="T101" fmla="*/ 14 h 39"/>
                <a:gd name="T102" fmla="*/ 62 w 87"/>
                <a:gd name="T103" fmla="*/ 15 h 39"/>
                <a:gd name="T104" fmla="*/ 60 w 87"/>
                <a:gd name="T105"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7" h="39">
                  <a:moveTo>
                    <a:pt x="87" y="4"/>
                  </a:moveTo>
                  <a:cubicBezTo>
                    <a:pt x="85" y="1"/>
                    <a:pt x="83" y="0"/>
                    <a:pt x="80" y="3"/>
                  </a:cubicBezTo>
                  <a:cubicBezTo>
                    <a:pt x="79" y="4"/>
                    <a:pt x="82" y="5"/>
                    <a:pt x="81" y="6"/>
                  </a:cubicBezTo>
                  <a:cubicBezTo>
                    <a:pt x="77" y="10"/>
                    <a:pt x="76" y="13"/>
                    <a:pt x="71" y="13"/>
                  </a:cubicBezTo>
                  <a:cubicBezTo>
                    <a:pt x="72" y="11"/>
                    <a:pt x="75" y="9"/>
                    <a:pt x="77" y="8"/>
                  </a:cubicBezTo>
                  <a:cubicBezTo>
                    <a:pt x="77" y="8"/>
                    <a:pt x="78" y="7"/>
                    <a:pt x="78" y="6"/>
                  </a:cubicBezTo>
                  <a:cubicBezTo>
                    <a:pt x="72" y="1"/>
                    <a:pt x="68" y="10"/>
                    <a:pt x="63" y="8"/>
                  </a:cubicBezTo>
                  <a:cubicBezTo>
                    <a:pt x="61" y="9"/>
                    <a:pt x="62" y="9"/>
                    <a:pt x="60" y="11"/>
                  </a:cubicBezTo>
                  <a:cubicBezTo>
                    <a:pt x="59" y="10"/>
                    <a:pt x="57" y="9"/>
                    <a:pt x="56" y="8"/>
                  </a:cubicBezTo>
                  <a:cubicBezTo>
                    <a:pt x="53" y="10"/>
                    <a:pt x="48" y="9"/>
                    <a:pt x="49" y="12"/>
                  </a:cubicBezTo>
                  <a:cubicBezTo>
                    <a:pt x="46" y="12"/>
                    <a:pt x="42" y="10"/>
                    <a:pt x="39" y="12"/>
                  </a:cubicBezTo>
                  <a:cubicBezTo>
                    <a:pt x="42" y="12"/>
                    <a:pt x="40" y="13"/>
                    <a:pt x="42" y="15"/>
                  </a:cubicBezTo>
                  <a:cubicBezTo>
                    <a:pt x="43" y="15"/>
                    <a:pt x="44" y="15"/>
                    <a:pt x="45" y="16"/>
                  </a:cubicBezTo>
                  <a:cubicBezTo>
                    <a:pt x="44" y="17"/>
                    <a:pt x="47" y="18"/>
                    <a:pt x="45" y="20"/>
                  </a:cubicBezTo>
                  <a:cubicBezTo>
                    <a:pt x="45" y="16"/>
                    <a:pt x="39" y="18"/>
                    <a:pt x="36" y="17"/>
                  </a:cubicBezTo>
                  <a:cubicBezTo>
                    <a:pt x="36" y="16"/>
                    <a:pt x="37" y="16"/>
                    <a:pt x="38" y="15"/>
                  </a:cubicBezTo>
                  <a:cubicBezTo>
                    <a:pt x="33" y="13"/>
                    <a:pt x="25" y="14"/>
                    <a:pt x="24" y="20"/>
                  </a:cubicBezTo>
                  <a:cubicBezTo>
                    <a:pt x="26" y="19"/>
                    <a:pt x="27" y="22"/>
                    <a:pt x="25" y="23"/>
                  </a:cubicBezTo>
                  <a:cubicBezTo>
                    <a:pt x="25" y="23"/>
                    <a:pt x="24" y="23"/>
                    <a:pt x="24" y="23"/>
                  </a:cubicBezTo>
                  <a:cubicBezTo>
                    <a:pt x="24" y="20"/>
                    <a:pt x="22" y="18"/>
                    <a:pt x="18" y="17"/>
                  </a:cubicBezTo>
                  <a:cubicBezTo>
                    <a:pt x="16" y="17"/>
                    <a:pt x="17" y="18"/>
                    <a:pt x="16" y="19"/>
                  </a:cubicBezTo>
                  <a:cubicBezTo>
                    <a:pt x="12" y="17"/>
                    <a:pt x="0" y="21"/>
                    <a:pt x="4" y="26"/>
                  </a:cubicBezTo>
                  <a:cubicBezTo>
                    <a:pt x="3" y="28"/>
                    <a:pt x="2" y="26"/>
                    <a:pt x="1" y="28"/>
                  </a:cubicBezTo>
                  <a:cubicBezTo>
                    <a:pt x="2" y="33"/>
                    <a:pt x="7" y="33"/>
                    <a:pt x="12" y="35"/>
                  </a:cubicBezTo>
                  <a:cubicBezTo>
                    <a:pt x="12" y="36"/>
                    <a:pt x="11" y="37"/>
                    <a:pt x="11" y="37"/>
                  </a:cubicBezTo>
                  <a:cubicBezTo>
                    <a:pt x="16" y="38"/>
                    <a:pt x="22" y="39"/>
                    <a:pt x="27" y="35"/>
                  </a:cubicBezTo>
                  <a:cubicBezTo>
                    <a:pt x="24" y="33"/>
                    <a:pt x="30" y="34"/>
                    <a:pt x="29" y="32"/>
                  </a:cubicBezTo>
                  <a:cubicBezTo>
                    <a:pt x="28" y="33"/>
                    <a:pt x="26" y="32"/>
                    <a:pt x="25" y="32"/>
                  </a:cubicBezTo>
                  <a:cubicBezTo>
                    <a:pt x="26" y="31"/>
                    <a:pt x="25" y="30"/>
                    <a:pt x="26" y="29"/>
                  </a:cubicBezTo>
                  <a:cubicBezTo>
                    <a:pt x="30" y="28"/>
                    <a:pt x="31" y="31"/>
                    <a:pt x="34" y="30"/>
                  </a:cubicBezTo>
                  <a:cubicBezTo>
                    <a:pt x="39" y="39"/>
                    <a:pt x="46" y="20"/>
                    <a:pt x="51" y="26"/>
                  </a:cubicBezTo>
                  <a:cubicBezTo>
                    <a:pt x="53" y="23"/>
                    <a:pt x="55" y="24"/>
                    <a:pt x="57" y="23"/>
                  </a:cubicBezTo>
                  <a:cubicBezTo>
                    <a:pt x="58" y="24"/>
                    <a:pt x="58" y="26"/>
                    <a:pt x="56" y="26"/>
                  </a:cubicBezTo>
                  <a:cubicBezTo>
                    <a:pt x="58" y="27"/>
                    <a:pt x="60" y="26"/>
                    <a:pt x="61" y="26"/>
                  </a:cubicBezTo>
                  <a:cubicBezTo>
                    <a:pt x="62" y="23"/>
                    <a:pt x="61" y="20"/>
                    <a:pt x="65" y="19"/>
                  </a:cubicBezTo>
                  <a:cubicBezTo>
                    <a:pt x="66" y="20"/>
                    <a:pt x="64" y="22"/>
                    <a:pt x="66" y="24"/>
                  </a:cubicBezTo>
                  <a:cubicBezTo>
                    <a:pt x="68" y="22"/>
                    <a:pt x="71" y="19"/>
                    <a:pt x="72" y="18"/>
                  </a:cubicBezTo>
                  <a:cubicBezTo>
                    <a:pt x="72" y="19"/>
                    <a:pt x="70" y="20"/>
                    <a:pt x="72" y="21"/>
                  </a:cubicBezTo>
                  <a:cubicBezTo>
                    <a:pt x="75" y="21"/>
                    <a:pt x="76" y="19"/>
                    <a:pt x="78" y="16"/>
                  </a:cubicBezTo>
                  <a:cubicBezTo>
                    <a:pt x="79" y="17"/>
                    <a:pt x="80" y="16"/>
                    <a:pt x="81" y="17"/>
                  </a:cubicBezTo>
                  <a:cubicBezTo>
                    <a:pt x="82" y="14"/>
                    <a:pt x="84" y="11"/>
                    <a:pt x="87" y="8"/>
                  </a:cubicBezTo>
                  <a:cubicBezTo>
                    <a:pt x="86" y="7"/>
                    <a:pt x="85" y="5"/>
                    <a:pt x="87" y="4"/>
                  </a:cubicBezTo>
                  <a:close/>
                  <a:moveTo>
                    <a:pt x="34" y="26"/>
                  </a:moveTo>
                  <a:cubicBezTo>
                    <a:pt x="30" y="25"/>
                    <a:pt x="34" y="21"/>
                    <a:pt x="36" y="24"/>
                  </a:cubicBezTo>
                  <a:cubicBezTo>
                    <a:pt x="35" y="24"/>
                    <a:pt x="36" y="25"/>
                    <a:pt x="34" y="26"/>
                  </a:cubicBezTo>
                  <a:close/>
                  <a:moveTo>
                    <a:pt x="53" y="20"/>
                  </a:moveTo>
                  <a:cubicBezTo>
                    <a:pt x="52" y="17"/>
                    <a:pt x="49" y="14"/>
                    <a:pt x="51" y="11"/>
                  </a:cubicBezTo>
                  <a:cubicBezTo>
                    <a:pt x="54" y="11"/>
                    <a:pt x="54" y="14"/>
                    <a:pt x="56" y="15"/>
                  </a:cubicBezTo>
                  <a:cubicBezTo>
                    <a:pt x="55" y="17"/>
                    <a:pt x="55" y="18"/>
                    <a:pt x="53" y="20"/>
                  </a:cubicBezTo>
                  <a:close/>
                  <a:moveTo>
                    <a:pt x="60" y="19"/>
                  </a:moveTo>
                  <a:cubicBezTo>
                    <a:pt x="59" y="17"/>
                    <a:pt x="57" y="15"/>
                    <a:pt x="60" y="14"/>
                  </a:cubicBezTo>
                  <a:cubicBezTo>
                    <a:pt x="61" y="14"/>
                    <a:pt x="61" y="15"/>
                    <a:pt x="62" y="15"/>
                  </a:cubicBezTo>
                  <a:cubicBezTo>
                    <a:pt x="62" y="16"/>
                    <a:pt x="61" y="19"/>
                    <a:pt x="60" y="19"/>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98" name="Freeform 70"/>
            <p:cNvSpPr>
              <a:spLocks/>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99" name="Freeform 71"/>
            <p:cNvSpPr>
              <a:spLocks/>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sp>
        <p:nvSpPr>
          <p:cNvPr id="2" name="矩形 1"/>
          <p:cNvSpPr/>
          <p:nvPr/>
        </p:nvSpPr>
        <p:spPr>
          <a:xfrm>
            <a:off x="3433344" y="1001143"/>
            <a:ext cx="2185214" cy="276999"/>
          </a:xfrm>
          <a:prstGeom prst="rect">
            <a:avLst/>
          </a:prstGeom>
        </p:spPr>
        <p:txBody>
          <a:bodyPr wrap="none">
            <a:spAutoFit/>
          </a:bodyPr>
          <a:lstStyle/>
          <a:p>
            <a:r>
              <a:rPr lang="zh-CN" altLang="en-US" sz="1200" b="1" dirty="0" smtClean="0">
                <a:latin typeface="Times New Roman" panose="02020603050405020304" pitchFamily="18" charset="0"/>
                <a:cs typeface="Times New Roman" panose="02020603050405020304" pitchFamily="18" charset="0"/>
              </a:rPr>
              <a:t>资源分配最小单元（可配置）</a:t>
            </a:r>
            <a:endParaRPr lang="zh-CN" altLang="en-US" b="1" dirty="0"/>
          </a:p>
        </p:txBody>
      </p:sp>
      <p:sp>
        <p:nvSpPr>
          <p:cNvPr id="5" name="灯片编号占位符 4"/>
          <p:cNvSpPr>
            <a:spLocks noGrp="1"/>
          </p:cNvSpPr>
          <p:nvPr>
            <p:ph type="sldNum" sz="quarter" idx="12"/>
          </p:nvPr>
        </p:nvSpPr>
        <p:spPr/>
        <p:txBody>
          <a:bodyPr/>
          <a:lstStyle/>
          <a:p>
            <a:fld id="{3D35A4F4-3C3D-4891-9B26-BF833C6D496B}" type="slidenum">
              <a:rPr lang="zh-CN" altLang="en-US" smtClean="0"/>
              <a:t>21</a:t>
            </a:fld>
            <a:endParaRPr lang="zh-CN" altLang="en-US"/>
          </a:p>
        </p:txBody>
      </p:sp>
    </p:spTree>
    <p:extLst>
      <p:ext uri="{BB962C8B-B14F-4D97-AF65-F5344CB8AC3E}">
        <p14:creationId xmlns:p14="http://schemas.microsoft.com/office/powerpoint/2010/main" val="2841418234"/>
      </p:ext>
    </p:extLst>
  </p:cSld>
  <p:clrMapOvr>
    <a:masterClrMapping/>
  </p:clrMapOvr>
  <mc:AlternateContent xmlns:mc="http://schemas.openxmlformats.org/markup-compatibility/2006" xmlns:p14="http://schemas.microsoft.com/office/powerpoint/2010/main">
    <mc:Choice Requires="p14">
      <p:transition p14:dur="10">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barn(inVertical)">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wipe(left)">
                                      <p:cBhvr>
                                        <p:cTn id="12" dur="500"/>
                                        <p:tgtEl>
                                          <p:spTgt spid="78"/>
                                        </p:tgtEl>
                                      </p:cBhvr>
                                    </p:animEffect>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68"/>
                                        </p:tgtEl>
                                        <p:attrNameLst>
                                          <p:attrName>style.visibility</p:attrName>
                                        </p:attrNameLst>
                                      </p:cBhvr>
                                      <p:to>
                                        <p:strVal val="visible"/>
                                      </p:to>
                                    </p:set>
                                    <p:animEffect transition="in" filter="wipe(right)">
                                      <p:cBhvr>
                                        <p:cTn id="16" dur="5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文本框 215"/>
          <p:cNvSpPr txBox="1"/>
          <p:nvPr/>
        </p:nvSpPr>
        <p:spPr>
          <a:xfrm>
            <a:off x="681918" y="107229"/>
            <a:ext cx="3219083" cy="346249"/>
          </a:xfrm>
          <a:prstGeom prst="rect">
            <a:avLst/>
          </a:prstGeom>
          <a:noFill/>
          <a:ln>
            <a:noFill/>
          </a:ln>
        </p:spPr>
        <p:txBody>
          <a:bodyPr wrap="square" lIns="68580" tIns="34290" rIns="68580" bIns="34290" rtlCol="0">
            <a:spAutoFit/>
          </a:bodyPr>
          <a:lstStyle/>
          <a:p>
            <a:r>
              <a:rPr lang="zh-CN" altLang="en-US" sz="1800" b="1" dirty="0" smtClean="0">
                <a:solidFill>
                  <a:schemeClr val="tx1">
                    <a:lumMod val="65000"/>
                    <a:lumOff val="35000"/>
                  </a:schemeClr>
                </a:solidFill>
              </a:rPr>
              <a:t>基于</a:t>
            </a:r>
            <a:r>
              <a:rPr lang="zh-CN" altLang="en-US" sz="1800" b="1" dirty="0">
                <a:solidFill>
                  <a:schemeClr val="tx1">
                    <a:lumMod val="65000"/>
                    <a:lumOff val="35000"/>
                  </a:schemeClr>
                </a:solidFill>
              </a:rPr>
              <a:t>载波侦听的随机选择算法</a:t>
            </a:r>
          </a:p>
        </p:txBody>
      </p:sp>
      <p:grpSp>
        <p:nvGrpSpPr>
          <p:cNvPr id="78" name="组合 77"/>
          <p:cNvGrpSpPr/>
          <p:nvPr/>
        </p:nvGrpSpPr>
        <p:grpSpPr>
          <a:xfrm rot="153827">
            <a:off x="784991" y="298664"/>
            <a:ext cx="3112689" cy="218115"/>
            <a:chOff x="4811713" y="3211513"/>
            <a:chExt cx="2308226" cy="423863"/>
          </a:xfrm>
          <a:solidFill>
            <a:schemeClr val="tx1">
              <a:lumMod val="85000"/>
              <a:lumOff val="15000"/>
            </a:schemeClr>
          </a:solidFill>
        </p:grpSpPr>
        <p:sp>
          <p:nvSpPr>
            <p:cNvPr id="79" name="Freeform 5"/>
            <p:cNvSpPr>
              <a:spLocks/>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0" name="Freeform 6"/>
            <p:cNvSpPr>
              <a:spLocks/>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1" name="Freeform 7"/>
            <p:cNvSpPr>
              <a:spLocks/>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2" name="Freeform 8"/>
            <p:cNvSpPr>
              <a:spLocks/>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3"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4" name="Freeform 10"/>
            <p:cNvSpPr>
              <a:spLocks/>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5" name="Freeform 11"/>
            <p:cNvSpPr>
              <a:spLocks/>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6" name="Freeform 12"/>
            <p:cNvSpPr>
              <a:spLocks/>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7" name="Freeform 13"/>
            <p:cNvSpPr>
              <a:spLocks/>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8" name="Freeform 14"/>
            <p:cNvSpPr>
              <a:spLocks/>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9" name="Freeform 15"/>
            <p:cNvSpPr>
              <a:spLocks/>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0" name="Freeform 16"/>
            <p:cNvSpPr>
              <a:spLocks/>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1" name="Freeform 17"/>
            <p:cNvSpPr>
              <a:spLocks/>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2" name="Freeform 18"/>
            <p:cNvSpPr>
              <a:spLocks/>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3" name="Freeform 19"/>
            <p:cNvSpPr>
              <a:spLocks/>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4" name="Freeform 20"/>
            <p:cNvSpPr>
              <a:spLocks/>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5" name="Freeform 21"/>
            <p:cNvSpPr>
              <a:spLocks/>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6" name="Freeform 22"/>
            <p:cNvSpPr>
              <a:spLocks/>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7" name="Freeform 23"/>
            <p:cNvSpPr>
              <a:spLocks/>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8" name="Freeform 24"/>
            <p:cNvSpPr>
              <a:spLocks/>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9" name="Freeform 25"/>
            <p:cNvSpPr>
              <a:spLocks/>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0" name="Freeform 26"/>
            <p:cNvSpPr>
              <a:spLocks/>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1" name="Freeform 27"/>
            <p:cNvSpPr>
              <a:spLocks/>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2" name="Freeform 28"/>
            <p:cNvSpPr>
              <a:spLocks/>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3" name="Freeform 30"/>
            <p:cNvSpPr>
              <a:spLocks/>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4" name="Freeform 31"/>
            <p:cNvSpPr>
              <a:spLocks/>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5" name="Freeform 32"/>
            <p:cNvSpPr>
              <a:spLocks/>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6" name="Freeform 33"/>
            <p:cNvSpPr>
              <a:spLocks/>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7" name="Freeform 35"/>
            <p:cNvSpPr>
              <a:spLocks/>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8" name="Freeform 36"/>
            <p:cNvSpPr>
              <a:spLocks/>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9" name="Freeform 37"/>
            <p:cNvSpPr>
              <a:spLocks/>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0" name="Freeform 38"/>
            <p:cNvSpPr>
              <a:spLocks/>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1" name="Freeform 39"/>
            <p:cNvSpPr>
              <a:spLocks/>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2" name="Freeform 40"/>
            <p:cNvSpPr>
              <a:spLocks/>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3" name="Freeform 41"/>
            <p:cNvSpPr>
              <a:spLocks/>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4" name="Freeform 42"/>
            <p:cNvSpPr>
              <a:spLocks/>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5" name="Freeform 43"/>
            <p:cNvSpPr>
              <a:spLocks/>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6" name="Freeform 44"/>
            <p:cNvSpPr>
              <a:spLocks/>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7" name="Freeform 45"/>
            <p:cNvSpPr>
              <a:spLocks/>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8" name="Freeform 46"/>
            <p:cNvSpPr>
              <a:spLocks/>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9" name="Freeform 47"/>
            <p:cNvSpPr>
              <a:spLocks/>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0" name="Freeform 48"/>
            <p:cNvSpPr>
              <a:spLocks/>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1" name="Freeform 49"/>
            <p:cNvSpPr>
              <a:spLocks/>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2" name="Freeform 50"/>
            <p:cNvSpPr>
              <a:spLocks/>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3" name="Freeform 51"/>
            <p:cNvSpPr>
              <a:spLocks/>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4" name="Freeform 52"/>
            <p:cNvSpPr>
              <a:spLocks/>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5" name="Freeform 53"/>
            <p:cNvSpPr>
              <a:spLocks/>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6" name="Freeform 54"/>
            <p:cNvSpPr>
              <a:spLocks/>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7" name="Freeform 55"/>
            <p:cNvSpPr>
              <a:spLocks/>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8" name="Freeform 56"/>
            <p:cNvSpPr>
              <a:spLocks/>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9" name="Freeform 58"/>
            <p:cNvSpPr>
              <a:spLocks/>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0" name="Freeform 59"/>
            <p:cNvSpPr>
              <a:spLocks/>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1" name="Freeform 60"/>
            <p:cNvSpPr>
              <a:spLocks/>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2" name="Freeform 61"/>
            <p:cNvSpPr>
              <a:spLocks/>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3"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4"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5"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6" name="Freeform 66"/>
            <p:cNvSpPr>
              <a:spLocks/>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7" name="Freeform 68"/>
            <p:cNvSpPr>
              <a:spLocks/>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8" name="Freeform 70"/>
            <p:cNvSpPr>
              <a:spLocks/>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9" name="Freeform 71"/>
            <p:cNvSpPr>
              <a:spLocks/>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sp>
        <p:nvSpPr>
          <p:cNvPr id="4" name="矩形 3"/>
          <p:cNvSpPr/>
          <p:nvPr/>
        </p:nvSpPr>
        <p:spPr>
          <a:xfrm>
            <a:off x="450196" y="3547626"/>
            <a:ext cx="4572000" cy="738664"/>
          </a:xfrm>
          <a:prstGeom prst="rect">
            <a:avLst/>
          </a:prstGeom>
        </p:spPr>
        <p:txBody>
          <a:bodyPr>
            <a:spAutoFit/>
          </a:bodyPr>
          <a:lstStyle/>
          <a:p>
            <a:r>
              <a:rPr lang="zh-CN" altLang="en-US" sz="1400" dirty="0" smtClean="0">
                <a:latin typeface="Times New Roman" panose="02020603050405020304" pitchFamily="18" charset="0"/>
                <a:cs typeface="Times New Roman" panose="02020603050405020304" pitchFamily="18" charset="0"/>
              </a:rPr>
              <a:t>基于载波侦听的随机选择算法，在资源选择前，首先侦听各个</a:t>
            </a:r>
            <a:r>
              <a:rPr lang="en-US" altLang="zh-CN" sz="1400" dirty="0" err="1" smtClean="0">
                <a:latin typeface="Times New Roman" panose="02020603050405020304" pitchFamily="18" charset="0"/>
                <a:cs typeface="Times New Roman" panose="02020603050405020304" pitchFamily="18" charset="0"/>
              </a:rPr>
              <a:t>RBG</a:t>
            </a:r>
            <a:r>
              <a:rPr lang="zh-CN" altLang="en-US" sz="1400" dirty="0" smtClean="0">
                <a:latin typeface="Times New Roman" panose="02020603050405020304" pitchFamily="18" charset="0"/>
                <a:cs typeface="Times New Roman" panose="02020603050405020304" pitchFamily="18" charset="0"/>
              </a:rPr>
              <a:t>上的载波功率强度，然后依据载波功率的强度为每一个</a:t>
            </a:r>
            <a:r>
              <a:rPr lang="en-US" altLang="zh-CN" sz="1400" dirty="0" err="1" smtClean="0">
                <a:latin typeface="Times New Roman" panose="02020603050405020304" pitchFamily="18" charset="0"/>
                <a:cs typeface="Times New Roman" panose="02020603050405020304" pitchFamily="18" charset="0"/>
              </a:rPr>
              <a:t>RBG</a:t>
            </a:r>
            <a:r>
              <a:rPr lang="zh-CN" altLang="en-US" sz="1400" dirty="0" smtClean="0">
                <a:latin typeface="Times New Roman" panose="02020603050405020304" pitchFamily="18" charset="0"/>
                <a:cs typeface="Times New Roman" panose="02020603050405020304" pitchFamily="18" charset="0"/>
              </a:rPr>
              <a:t>分配不同的选取概率。</a:t>
            </a:r>
            <a:endParaRPr lang="zh-CN" altLang="en-US" dirty="0"/>
          </a:p>
        </p:txBody>
      </p:sp>
      <p:sp>
        <p:nvSpPr>
          <p:cNvPr id="140" name="矩形 139"/>
          <p:cNvSpPr/>
          <p:nvPr/>
        </p:nvSpPr>
        <p:spPr>
          <a:xfrm>
            <a:off x="440300" y="1522617"/>
            <a:ext cx="4572000" cy="523220"/>
          </a:xfrm>
          <a:prstGeom prst="rect">
            <a:avLst/>
          </a:prstGeom>
        </p:spPr>
        <p:txBody>
          <a:bodyPr>
            <a:spAutoFit/>
          </a:bodyPr>
          <a:lstStyle/>
          <a:p>
            <a:r>
              <a:rPr lang="zh-CN" altLang="en-US" sz="1400" dirty="0" smtClean="0">
                <a:latin typeface="Times New Roman" panose="02020603050405020304" pitchFamily="18" charset="0"/>
                <a:cs typeface="Times New Roman" panose="02020603050405020304" pitchFamily="18" charset="0"/>
              </a:rPr>
              <a:t>随机选择算法在进行</a:t>
            </a:r>
            <a:r>
              <a:rPr lang="en-US" altLang="zh-CN" sz="1400" dirty="0" err="1" smtClean="0">
                <a:latin typeface="Times New Roman" panose="02020603050405020304" pitchFamily="18" charset="0"/>
                <a:cs typeface="Times New Roman" panose="02020603050405020304" pitchFamily="18" charset="0"/>
              </a:rPr>
              <a:t>RBG</a:t>
            </a:r>
            <a:r>
              <a:rPr lang="zh-CN" altLang="en-US" sz="1400" dirty="0" smtClean="0">
                <a:latin typeface="Times New Roman" panose="02020603050405020304" pitchFamily="18" charset="0"/>
                <a:cs typeface="Times New Roman" panose="02020603050405020304" pitchFamily="18" charset="0"/>
              </a:rPr>
              <a:t>选择的时候，没有考虑到频率资源的占用情况，因此容易发生冲突</a:t>
            </a:r>
            <a:endParaRPr lang="zh-CN" altLang="en-US" dirty="0"/>
          </a:p>
        </p:txBody>
      </p:sp>
      <p:graphicFrame>
        <p:nvGraphicFramePr>
          <p:cNvPr id="5" name="对象 4"/>
          <p:cNvGraphicFramePr>
            <a:graphicFrameLocks noChangeAspect="1"/>
          </p:cNvGraphicFramePr>
          <p:nvPr>
            <p:extLst>
              <p:ext uri="{D42A27DB-BD31-4B8C-83A1-F6EECF244321}">
                <p14:modId xmlns:p14="http://schemas.microsoft.com/office/powerpoint/2010/main" val="3135266826"/>
              </p:ext>
            </p:extLst>
          </p:nvPr>
        </p:nvGraphicFramePr>
        <p:xfrm>
          <a:off x="5249577" y="1591977"/>
          <a:ext cx="3124200" cy="2171700"/>
        </p:xfrm>
        <a:graphic>
          <a:graphicData uri="http://schemas.openxmlformats.org/presentationml/2006/ole">
            <mc:AlternateContent xmlns:mc="http://schemas.openxmlformats.org/markup-compatibility/2006">
              <mc:Choice xmlns:v="urn:schemas-microsoft-com:vml" Requires="v">
                <p:oleObj spid="_x0000_s10559" name="Visio" r:id="rId4" imgW="3931920" imgH="2720434" progId="Visio.Drawing.15">
                  <p:embed/>
                </p:oleObj>
              </mc:Choice>
              <mc:Fallback>
                <p:oleObj name="Visio" r:id="rId4" imgW="3931920" imgH="2720434"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49577" y="1591977"/>
                        <a:ext cx="3124200" cy="2171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灯片编号占位符 1"/>
          <p:cNvSpPr>
            <a:spLocks noGrp="1"/>
          </p:cNvSpPr>
          <p:nvPr>
            <p:ph type="sldNum" sz="quarter" idx="12"/>
          </p:nvPr>
        </p:nvSpPr>
        <p:spPr/>
        <p:txBody>
          <a:bodyPr/>
          <a:lstStyle/>
          <a:p>
            <a:fld id="{3D35A4F4-3C3D-4891-9B26-BF833C6D496B}" type="slidenum">
              <a:rPr lang="zh-CN" altLang="en-US" smtClean="0"/>
              <a:t>22</a:t>
            </a:fld>
            <a:endParaRPr lang="zh-CN" altLang="en-US"/>
          </a:p>
        </p:txBody>
      </p:sp>
    </p:spTree>
    <p:extLst>
      <p:ext uri="{BB962C8B-B14F-4D97-AF65-F5344CB8AC3E}">
        <p14:creationId xmlns:p14="http://schemas.microsoft.com/office/powerpoint/2010/main" val="1404643621"/>
      </p:ext>
    </p:extLst>
  </p:cSld>
  <p:clrMapOvr>
    <a:masterClrMapping/>
  </p:clrMapOvr>
  <mc:AlternateContent xmlns:mc="http://schemas.openxmlformats.org/markup-compatibility/2006" xmlns:p14="http://schemas.microsoft.com/office/powerpoint/2010/main">
    <mc:Choice Requires="p14">
      <p:transition p14:dur="10">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barn(inVertical)">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wipe(left)">
                                      <p:cBhvr>
                                        <p:cTn id="1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文本框 215"/>
          <p:cNvSpPr txBox="1"/>
          <p:nvPr/>
        </p:nvSpPr>
        <p:spPr>
          <a:xfrm>
            <a:off x="681918" y="107229"/>
            <a:ext cx="3219083" cy="346249"/>
          </a:xfrm>
          <a:prstGeom prst="rect">
            <a:avLst/>
          </a:prstGeom>
          <a:noFill/>
          <a:ln>
            <a:noFill/>
          </a:ln>
        </p:spPr>
        <p:txBody>
          <a:bodyPr wrap="square" lIns="68580" tIns="34290" rIns="68580" bIns="34290" rtlCol="0">
            <a:spAutoFit/>
          </a:bodyPr>
          <a:lstStyle/>
          <a:p>
            <a:r>
              <a:rPr lang="zh-CN" altLang="en-US" sz="1800" b="1" dirty="0" smtClean="0">
                <a:solidFill>
                  <a:schemeClr val="tx1">
                    <a:lumMod val="65000"/>
                    <a:lumOff val="35000"/>
                  </a:schemeClr>
                </a:solidFill>
              </a:rPr>
              <a:t>基于地理位置的时分算法</a:t>
            </a:r>
            <a:endParaRPr lang="zh-CN" altLang="en-US" sz="1800" b="1" dirty="0">
              <a:solidFill>
                <a:schemeClr val="tx1">
                  <a:lumMod val="65000"/>
                  <a:lumOff val="35000"/>
                </a:schemeClr>
              </a:solidFill>
            </a:endParaRPr>
          </a:p>
        </p:txBody>
      </p:sp>
      <p:grpSp>
        <p:nvGrpSpPr>
          <p:cNvPr id="78" name="组合 77"/>
          <p:cNvGrpSpPr/>
          <p:nvPr/>
        </p:nvGrpSpPr>
        <p:grpSpPr>
          <a:xfrm rot="153827">
            <a:off x="784991" y="298664"/>
            <a:ext cx="3112689" cy="218115"/>
            <a:chOff x="4811713" y="3211513"/>
            <a:chExt cx="2308226" cy="423863"/>
          </a:xfrm>
          <a:solidFill>
            <a:schemeClr val="tx1">
              <a:lumMod val="85000"/>
              <a:lumOff val="15000"/>
            </a:schemeClr>
          </a:solidFill>
        </p:grpSpPr>
        <p:sp>
          <p:nvSpPr>
            <p:cNvPr id="79" name="Freeform 5"/>
            <p:cNvSpPr>
              <a:spLocks/>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0" name="Freeform 6"/>
            <p:cNvSpPr>
              <a:spLocks/>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1" name="Freeform 7"/>
            <p:cNvSpPr>
              <a:spLocks/>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2" name="Freeform 8"/>
            <p:cNvSpPr>
              <a:spLocks/>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3"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4" name="Freeform 10"/>
            <p:cNvSpPr>
              <a:spLocks/>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5" name="Freeform 11"/>
            <p:cNvSpPr>
              <a:spLocks/>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6" name="Freeform 12"/>
            <p:cNvSpPr>
              <a:spLocks/>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7" name="Freeform 13"/>
            <p:cNvSpPr>
              <a:spLocks/>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8" name="Freeform 14"/>
            <p:cNvSpPr>
              <a:spLocks/>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9" name="Freeform 15"/>
            <p:cNvSpPr>
              <a:spLocks/>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0" name="Freeform 16"/>
            <p:cNvSpPr>
              <a:spLocks/>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1" name="Freeform 17"/>
            <p:cNvSpPr>
              <a:spLocks/>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2" name="Freeform 18"/>
            <p:cNvSpPr>
              <a:spLocks/>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3" name="Freeform 19"/>
            <p:cNvSpPr>
              <a:spLocks/>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4" name="Freeform 20"/>
            <p:cNvSpPr>
              <a:spLocks/>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5" name="Freeform 21"/>
            <p:cNvSpPr>
              <a:spLocks/>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6" name="Freeform 22"/>
            <p:cNvSpPr>
              <a:spLocks/>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7" name="Freeform 23"/>
            <p:cNvSpPr>
              <a:spLocks/>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8" name="Freeform 24"/>
            <p:cNvSpPr>
              <a:spLocks/>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9" name="Freeform 25"/>
            <p:cNvSpPr>
              <a:spLocks/>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0" name="Freeform 26"/>
            <p:cNvSpPr>
              <a:spLocks/>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1" name="Freeform 27"/>
            <p:cNvSpPr>
              <a:spLocks/>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2" name="Freeform 28"/>
            <p:cNvSpPr>
              <a:spLocks/>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3" name="Freeform 30"/>
            <p:cNvSpPr>
              <a:spLocks/>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4" name="Freeform 31"/>
            <p:cNvSpPr>
              <a:spLocks/>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5" name="Freeform 32"/>
            <p:cNvSpPr>
              <a:spLocks/>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6" name="Freeform 33"/>
            <p:cNvSpPr>
              <a:spLocks/>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7" name="Freeform 35"/>
            <p:cNvSpPr>
              <a:spLocks/>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8" name="Freeform 36"/>
            <p:cNvSpPr>
              <a:spLocks/>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9" name="Freeform 37"/>
            <p:cNvSpPr>
              <a:spLocks/>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0" name="Freeform 38"/>
            <p:cNvSpPr>
              <a:spLocks/>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1" name="Freeform 39"/>
            <p:cNvSpPr>
              <a:spLocks/>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2" name="Freeform 40"/>
            <p:cNvSpPr>
              <a:spLocks/>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3" name="Freeform 41"/>
            <p:cNvSpPr>
              <a:spLocks/>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4" name="Freeform 42"/>
            <p:cNvSpPr>
              <a:spLocks/>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5" name="Freeform 43"/>
            <p:cNvSpPr>
              <a:spLocks/>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6" name="Freeform 44"/>
            <p:cNvSpPr>
              <a:spLocks/>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7" name="Freeform 45"/>
            <p:cNvSpPr>
              <a:spLocks/>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8" name="Freeform 46"/>
            <p:cNvSpPr>
              <a:spLocks/>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9" name="Freeform 47"/>
            <p:cNvSpPr>
              <a:spLocks/>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0" name="Freeform 48"/>
            <p:cNvSpPr>
              <a:spLocks/>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1" name="Freeform 49"/>
            <p:cNvSpPr>
              <a:spLocks/>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2" name="Freeform 50"/>
            <p:cNvSpPr>
              <a:spLocks/>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3" name="Freeform 51"/>
            <p:cNvSpPr>
              <a:spLocks/>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4" name="Freeform 52"/>
            <p:cNvSpPr>
              <a:spLocks/>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5" name="Freeform 53"/>
            <p:cNvSpPr>
              <a:spLocks/>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6" name="Freeform 54"/>
            <p:cNvSpPr>
              <a:spLocks/>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7" name="Freeform 55"/>
            <p:cNvSpPr>
              <a:spLocks/>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8" name="Freeform 56"/>
            <p:cNvSpPr>
              <a:spLocks/>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9" name="Freeform 58"/>
            <p:cNvSpPr>
              <a:spLocks/>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0" name="Freeform 59"/>
            <p:cNvSpPr>
              <a:spLocks/>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1" name="Freeform 60"/>
            <p:cNvSpPr>
              <a:spLocks/>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2" name="Freeform 61"/>
            <p:cNvSpPr>
              <a:spLocks/>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3"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4"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5"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6" name="Freeform 66"/>
            <p:cNvSpPr>
              <a:spLocks/>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7" name="Freeform 68"/>
            <p:cNvSpPr>
              <a:spLocks/>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8" name="Freeform 70"/>
            <p:cNvSpPr>
              <a:spLocks/>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9" name="Freeform 71"/>
            <p:cNvSpPr>
              <a:spLocks/>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grpSp>
        <p:nvGrpSpPr>
          <p:cNvPr id="75" name="Group 16"/>
          <p:cNvGrpSpPr>
            <a:grpSpLocks noChangeAspect="1"/>
          </p:cNvGrpSpPr>
          <p:nvPr/>
        </p:nvGrpSpPr>
        <p:grpSpPr bwMode="auto">
          <a:xfrm>
            <a:off x="1522338" y="4361557"/>
            <a:ext cx="255849" cy="390107"/>
            <a:chOff x="4481" y="3175"/>
            <a:chExt cx="404" cy="616"/>
          </a:xfrm>
        </p:grpSpPr>
        <p:sp>
          <p:nvSpPr>
            <p:cNvPr id="76" name="AutoShape 15"/>
            <p:cNvSpPr>
              <a:spLocks noChangeAspect="1" noChangeArrowheads="1" noTextEdit="1"/>
            </p:cNvSpPr>
            <p:nvPr/>
          </p:nvSpPr>
          <p:spPr bwMode="auto">
            <a:xfrm>
              <a:off x="4481" y="3177"/>
              <a:ext cx="404" cy="6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41" name="Freeform 17"/>
            <p:cNvSpPr>
              <a:spLocks noEditPoints="1"/>
            </p:cNvSpPr>
            <p:nvPr/>
          </p:nvSpPr>
          <p:spPr bwMode="auto">
            <a:xfrm>
              <a:off x="4481" y="3175"/>
              <a:ext cx="404" cy="616"/>
            </a:xfrm>
            <a:custGeom>
              <a:avLst/>
              <a:gdLst>
                <a:gd name="T0" fmla="*/ 42 w 195"/>
                <a:gd name="T1" fmla="*/ 257 h 299"/>
                <a:gd name="T2" fmla="*/ 163 w 195"/>
                <a:gd name="T3" fmla="*/ 253 h 299"/>
                <a:gd name="T4" fmla="*/ 118 w 195"/>
                <a:gd name="T5" fmla="*/ 163 h 299"/>
                <a:gd name="T6" fmla="*/ 2 w 195"/>
                <a:gd name="T7" fmla="*/ 159 h 299"/>
                <a:gd name="T8" fmla="*/ 74 w 195"/>
                <a:gd name="T9" fmla="*/ 286 h 299"/>
                <a:gd name="T10" fmla="*/ 117 w 195"/>
                <a:gd name="T11" fmla="*/ 180 h 299"/>
                <a:gd name="T12" fmla="*/ 144 w 195"/>
                <a:gd name="T13" fmla="*/ 184 h 299"/>
                <a:gd name="T14" fmla="*/ 151 w 195"/>
                <a:gd name="T15" fmla="*/ 92 h 299"/>
                <a:gd name="T16" fmla="*/ 157 w 195"/>
                <a:gd name="T17" fmla="*/ 63 h 299"/>
                <a:gd name="T18" fmla="*/ 33 w 195"/>
                <a:gd name="T19" fmla="*/ 175 h 299"/>
                <a:gd name="T20" fmla="*/ 57 w 195"/>
                <a:gd name="T21" fmla="*/ 195 h 299"/>
                <a:gd name="T22" fmla="*/ 61 w 195"/>
                <a:gd name="T23" fmla="*/ 231 h 299"/>
                <a:gd name="T24" fmla="*/ 159 w 195"/>
                <a:gd name="T25" fmla="*/ 249 h 299"/>
                <a:gd name="T26" fmla="*/ 45 w 195"/>
                <a:gd name="T27" fmla="*/ 63 h 299"/>
                <a:gd name="T28" fmla="*/ 45 w 195"/>
                <a:gd name="T29" fmla="*/ 247 h 299"/>
                <a:gd name="T30" fmla="*/ 149 w 195"/>
                <a:gd name="T31" fmla="*/ 136 h 299"/>
                <a:gd name="T32" fmla="*/ 126 w 195"/>
                <a:gd name="T33" fmla="*/ 220 h 299"/>
                <a:gd name="T34" fmla="*/ 134 w 195"/>
                <a:gd name="T35" fmla="*/ 238 h 299"/>
                <a:gd name="T36" fmla="*/ 161 w 195"/>
                <a:gd name="T37" fmla="*/ 70 h 299"/>
                <a:gd name="T38" fmla="*/ 57 w 195"/>
                <a:gd name="T39" fmla="*/ 119 h 299"/>
                <a:gd name="T40" fmla="*/ 162 w 195"/>
                <a:gd name="T41" fmla="*/ 85 h 299"/>
                <a:gd name="T42" fmla="*/ 52 w 195"/>
                <a:gd name="T43" fmla="*/ 59 h 299"/>
                <a:gd name="T44" fmla="*/ 145 w 195"/>
                <a:gd name="T45" fmla="*/ 76 h 299"/>
                <a:gd name="T46" fmla="*/ 39 w 195"/>
                <a:gd name="T47" fmla="*/ 154 h 299"/>
                <a:gd name="T48" fmla="*/ 98 w 195"/>
                <a:gd name="T49" fmla="*/ 268 h 299"/>
                <a:gd name="T50" fmla="*/ 157 w 195"/>
                <a:gd name="T51" fmla="*/ 110 h 299"/>
                <a:gd name="T52" fmla="*/ 26 w 195"/>
                <a:gd name="T53" fmla="*/ 153 h 299"/>
                <a:gd name="T54" fmla="*/ 92 w 195"/>
                <a:gd name="T55" fmla="*/ 28 h 299"/>
                <a:gd name="T56" fmla="*/ 68 w 195"/>
                <a:gd name="T57" fmla="*/ 279 h 299"/>
                <a:gd name="T58" fmla="*/ 52 w 195"/>
                <a:gd name="T59" fmla="*/ 217 h 299"/>
                <a:gd name="T60" fmla="*/ 19 w 195"/>
                <a:gd name="T61" fmla="*/ 100 h 299"/>
                <a:gd name="T62" fmla="*/ 23 w 195"/>
                <a:gd name="T63" fmla="*/ 161 h 299"/>
                <a:gd name="T64" fmla="*/ 80 w 195"/>
                <a:gd name="T65" fmla="*/ 280 h 299"/>
                <a:gd name="T66" fmla="*/ 65 w 195"/>
                <a:gd name="T67" fmla="*/ 268 h 299"/>
                <a:gd name="T68" fmla="*/ 22 w 195"/>
                <a:gd name="T69" fmla="*/ 204 h 299"/>
                <a:gd name="T70" fmla="*/ 59 w 195"/>
                <a:gd name="T71" fmla="*/ 242 h 299"/>
                <a:gd name="T72" fmla="*/ 24 w 195"/>
                <a:gd name="T73" fmla="*/ 164 h 299"/>
                <a:gd name="T74" fmla="*/ 138 w 195"/>
                <a:gd name="T75" fmla="*/ 27 h 299"/>
                <a:gd name="T76" fmla="*/ 120 w 195"/>
                <a:gd name="T77" fmla="*/ 43 h 299"/>
                <a:gd name="T78" fmla="*/ 30 w 195"/>
                <a:gd name="T79" fmla="*/ 238 h 299"/>
                <a:gd name="T80" fmla="*/ 98 w 195"/>
                <a:gd name="T81" fmla="*/ 257 h 299"/>
                <a:gd name="T82" fmla="*/ 45 w 195"/>
                <a:gd name="T83" fmla="*/ 97 h 299"/>
                <a:gd name="T84" fmla="*/ 129 w 195"/>
                <a:gd name="T85" fmla="*/ 80 h 299"/>
                <a:gd name="T86" fmla="*/ 126 w 195"/>
                <a:gd name="T87" fmla="*/ 243 h 299"/>
                <a:gd name="T88" fmla="*/ 116 w 195"/>
                <a:gd name="T89" fmla="*/ 267 h 299"/>
                <a:gd name="T90" fmla="*/ 59 w 195"/>
                <a:gd name="T91" fmla="*/ 263 h 299"/>
                <a:gd name="T92" fmla="*/ 142 w 195"/>
                <a:gd name="T93" fmla="*/ 110 h 299"/>
                <a:gd name="T94" fmla="*/ 65 w 195"/>
                <a:gd name="T95" fmla="*/ 86 h 299"/>
                <a:gd name="T96" fmla="*/ 45 w 195"/>
                <a:gd name="T97" fmla="*/ 187 h 299"/>
                <a:gd name="T98" fmla="*/ 138 w 195"/>
                <a:gd name="T99" fmla="*/ 35 h 299"/>
                <a:gd name="T100" fmla="*/ 117 w 195"/>
                <a:gd name="T101" fmla="*/ 28 h 299"/>
                <a:gd name="T102" fmla="*/ 91 w 195"/>
                <a:gd name="T103" fmla="*/ 277 h 299"/>
                <a:gd name="T104" fmla="*/ 179 w 195"/>
                <a:gd name="T105" fmla="*/ 121 h 299"/>
                <a:gd name="T106" fmla="*/ 101 w 195"/>
                <a:gd name="T107" fmla="*/ 204 h 299"/>
                <a:gd name="T108" fmla="*/ 29 w 195"/>
                <a:gd name="T109" fmla="*/ 203 h 299"/>
                <a:gd name="T110" fmla="*/ 147 w 195"/>
                <a:gd name="T111" fmla="*/ 232 h 299"/>
                <a:gd name="T112" fmla="*/ 43 w 195"/>
                <a:gd name="T113" fmla="*/ 53 h 299"/>
                <a:gd name="T114" fmla="*/ 168 w 195"/>
                <a:gd name="T115" fmla="*/ 189 h 299"/>
                <a:gd name="T116" fmla="*/ 145 w 195"/>
                <a:gd name="T117" fmla="*/ 273 h 299"/>
                <a:gd name="T118" fmla="*/ 148 w 195"/>
                <a:gd name="T119" fmla="*/ 23 h 299"/>
                <a:gd name="T120" fmla="*/ 53 w 195"/>
                <a:gd name="T121" fmla="*/ 180 h 299"/>
                <a:gd name="T122" fmla="*/ 17 w 195"/>
                <a:gd name="T123" fmla="*/ 15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5" h="299">
                  <a:moveTo>
                    <a:pt x="195" y="126"/>
                  </a:moveTo>
                  <a:cubicBezTo>
                    <a:pt x="195" y="132"/>
                    <a:pt x="195" y="139"/>
                    <a:pt x="194" y="145"/>
                  </a:cubicBezTo>
                  <a:cubicBezTo>
                    <a:pt x="194" y="150"/>
                    <a:pt x="194" y="156"/>
                    <a:pt x="193" y="162"/>
                  </a:cubicBezTo>
                  <a:cubicBezTo>
                    <a:pt x="192" y="169"/>
                    <a:pt x="192" y="175"/>
                    <a:pt x="191" y="182"/>
                  </a:cubicBezTo>
                  <a:cubicBezTo>
                    <a:pt x="190" y="190"/>
                    <a:pt x="189" y="198"/>
                    <a:pt x="187" y="205"/>
                  </a:cubicBezTo>
                  <a:cubicBezTo>
                    <a:pt x="184" y="219"/>
                    <a:pt x="180" y="232"/>
                    <a:pt x="175" y="245"/>
                  </a:cubicBezTo>
                  <a:cubicBezTo>
                    <a:pt x="172" y="252"/>
                    <a:pt x="168" y="258"/>
                    <a:pt x="163" y="264"/>
                  </a:cubicBezTo>
                  <a:cubicBezTo>
                    <a:pt x="159" y="270"/>
                    <a:pt x="153" y="276"/>
                    <a:pt x="147" y="280"/>
                  </a:cubicBezTo>
                  <a:cubicBezTo>
                    <a:pt x="146" y="280"/>
                    <a:pt x="145" y="281"/>
                    <a:pt x="144" y="282"/>
                  </a:cubicBezTo>
                  <a:cubicBezTo>
                    <a:pt x="138" y="287"/>
                    <a:pt x="131" y="291"/>
                    <a:pt x="123" y="294"/>
                  </a:cubicBezTo>
                  <a:cubicBezTo>
                    <a:pt x="117" y="297"/>
                    <a:pt x="111" y="298"/>
                    <a:pt x="105" y="298"/>
                  </a:cubicBezTo>
                  <a:cubicBezTo>
                    <a:pt x="101" y="298"/>
                    <a:pt x="98" y="299"/>
                    <a:pt x="95" y="298"/>
                  </a:cubicBezTo>
                  <a:cubicBezTo>
                    <a:pt x="86" y="298"/>
                    <a:pt x="78" y="296"/>
                    <a:pt x="70" y="292"/>
                  </a:cubicBezTo>
                  <a:cubicBezTo>
                    <a:pt x="70" y="292"/>
                    <a:pt x="69" y="292"/>
                    <a:pt x="69" y="291"/>
                  </a:cubicBezTo>
                  <a:cubicBezTo>
                    <a:pt x="58" y="288"/>
                    <a:pt x="48" y="281"/>
                    <a:pt x="39" y="273"/>
                  </a:cubicBezTo>
                  <a:cubicBezTo>
                    <a:pt x="33" y="266"/>
                    <a:pt x="27" y="259"/>
                    <a:pt x="23" y="250"/>
                  </a:cubicBezTo>
                  <a:cubicBezTo>
                    <a:pt x="17" y="239"/>
                    <a:pt x="12" y="228"/>
                    <a:pt x="9" y="216"/>
                  </a:cubicBezTo>
                  <a:cubicBezTo>
                    <a:pt x="7" y="207"/>
                    <a:pt x="4" y="198"/>
                    <a:pt x="3" y="188"/>
                  </a:cubicBezTo>
                  <a:cubicBezTo>
                    <a:pt x="2" y="184"/>
                    <a:pt x="1" y="179"/>
                    <a:pt x="1" y="175"/>
                  </a:cubicBezTo>
                  <a:cubicBezTo>
                    <a:pt x="0" y="168"/>
                    <a:pt x="0" y="161"/>
                    <a:pt x="0" y="154"/>
                  </a:cubicBezTo>
                  <a:cubicBezTo>
                    <a:pt x="0" y="147"/>
                    <a:pt x="0" y="140"/>
                    <a:pt x="1" y="133"/>
                  </a:cubicBezTo>
                  <a:cubicBezTo>
                    <a:pt x="1" y="125"/>
                    <a:pt x="2" y="117"/>
                    <a:pt x="3" y="109"/>
                  </a:cubicBezTo>
                  <a:cubicBezTo>
                    <a:pt x="4" y="98"/>
                    <a:pt x="6" y="87"/>
                    <a:pt x="9" y="77"/>
                  </a:cubicBezTo>
                  <a:cubicBezTo>
                    <a:pt x="11" y="71"/>
                    <a:pt x="12" y="65"/>
                    <a:pt x="14" y="60"/>
                  </a:cubicBezTo>
                  <a:cubicBezTo>
                    <a:pt x="19" y="48"/>
                    <a:pt x="26" y="37"/>
                    <a:pt x="35" y="28"/>
                  </a:cubicBezTo>
                  <a:cubicBezTo>
                    <a:pt x="40" y="24"/>
                    <a:pt x="45" y="20"/>
                    <a:pt x="51" y="17"/>
                  </a:cubicBezTo>
                  <a:cubicBezTo>
                    <a:pt x="51" y="16"/>
                    <a:pt x="52" y="16"/>
                    <a:pt x="53" y="15"/>
                  </a:cubicBezTo>
                  <a:cubicBezTo>
                    <a:pt x="61" y="9"/>
                    <a:pt x="71" y="4"/>
                    <a:pt x="81" y="2"/>
                  </a:cubicBezTo>
                  <a:cubicBezTo>
                    <a:pt x="84" y="2"/>
                    <a:pt x="87" y="1"/>
                    <a:pt x="90" y="1"/>
                  </a:cubicBezTo>
                  <a:cubicBezTo>
                    <a:pt x="91" y="1"/>
                    <a:pt x="91" y="1"/>
                    <a:pt x="92" y="1"/>
                  </a:cubicBezTo>
                  <a:cubicBezTo>
                    <a:pt x="101" y="0"/>
                    <a:pt x="109" y="1"/>
                    <a:pt x="118" y="3"/>
                  </a:cubicBezTo>
                  <a:cubicBezTo>
                    <a:pt x="122" y="4"/>
                    <a:pt x="126" y="5"/>
                    <a:pt x="130" y="7"/>
                  </a:cubicBezTo>
                  <a:cubicBezTo>
                    <a:pt x="131" y="8"/>
                    <a:pt x="132" y="8"/>
                    <a:pt x="134" y="9"/>
                  </a:cubicBezTo>
                  <a:cubicBezTo>
                    <a:pt x="138" y="10"/>
                    <a:pt x="141" y="12"/>
                    <a:pt x="145" y="15"/>
                  </a:cubicBezTo>
                  <a:cubicBezTo>
                    <a:pt x="147" y="17"/>
                    <a:pt x="149" y="18"/>
                    <a:pt x="151" y="20"/>
                  </a:cubicBezTo>
                  <a:cubicBezTo>
                    <a:pt x="158" y="25"/>
                    <a:pt x="164" y="32"/>
                    <a:pt x="170" y="38"/>
                  </a:cubicBezTo>
                  <a:cubicBezTo>
                    <a:pt x="173" y="42"/>
                    <a:pt x="177" y="46"/>
                    <a:pt x="179" y="51"/>
                  </a:cubicBezTo>
                  <a:cubicBezTo>
                    <a:pt x="183" y="57"/>
                    <a:pt x="186" y="63"/>
                    <a:pt x="188" y="70"/>
                  </a:cubicBezTo>
                  <a:cubicBezTo>
                    <a:pt x="191" y="78"/>
                    <a:pt x="193" y="85"/>
                    <a:pt x="194" y="93"/>
                  </a:cubicBezTo>
                  <a:cubicBezTo>
                    <a:pt x="195" y="103"/>
                    <a:pt x="195" y="112"/>
                    <a:pt x="195" y="122"/>
                  </a:cubicBezTo>
                  <a:cubicBezTo>
                    <a:pt x="195" y="123"/>
                    <a:pt x="195" y="125"/>
                    <a:pt x="195" y="126"/>
                  </a:cubicBezTo>
                  <a:close/>
                  <a:moveTo>
                    <a:pt x="41" y="256"/>
                  </a:moveTo>
                  <a:cubicBezTo>
                    <a:pt x="41" y="256"/>
                    <a:pt x="41" y="256"/>
                    <a:pt x="41" y="255"/>
                  </a:cubicBezTo>
                  <a:cubicBezTo>
                    <a:pt x="41" y="255"/>
                    <a:pt x="41" y="255"/>
                    <a:pt x="40" y="255"/>
                  </a:cubicBezTo>
                  <a:cubicBezTo>
                    <a:pt x="38" y="252"/>
                    <a:pt x="37" y="249"/>
                    <a:pt x="35" y="246"/>
                  </a:cubicBezTo>
                  <a:cubicBezTo>
                    <a:pt x="35" y="245"/>
                    <a:pt x="35" y="244"/>
                    <a:pt x="35" y="243"/>
                  </a:cubicBezTo>
                  <a:cubicBezTo>
                    <a:pt x="35" y="243"/>
                    <a:pt x="34" y="242"/>
                    <a:pt x="34" y="242"/>
                  </a:cubicBezTo>
                  <a:cubicBezTo>
                    <a:pt x="34" y="244"/>
                    <a:pt x="34" y="246"/>
                    <a:pt x="35" y="248"/>
                  </a:cubicBezTo>
                  <a:cubicBezTo>
                    <a:pt x="37" y="250"/>
                    <a:pt x="38" y="253"/>
                    <a:pt x="40" y="255"/>
                  </a:cubicBezTo>
                  <a:cubicBezTo>
                    <a:pt x="40" y="255"/>
                    <a:pt x="41" y="255"/>
                    <a:pt x="41" y="255"/>
                  </a:cubicBezTo>
                  <a:cubicBezTo>
                    <a:pt x="41" y="256"/>
                    <a:pt x="41" y="256"/>
                    <a:pt x="41" y="256"/>
                  </a:cubicBezTo>
                  <a:cubicBezTo>
                    <a:pt x="42" y="256"/>
                    <a:pt x="42" y="257"/>
                    <a:pt x="42" y="257"/>
                  </a:cubicBezTo>
                  <a:cubicBezTo>
                    <a:pt x="42" y="257"/>
                    <a:pt x="42" y="257"/>
                    <a:pt x="42" y="257"/>
                  </a:cubicBezTo>
                  <a:cubicBezTo>
                    <a:pt x="42" y="257"/>
                    <a:pt x="42" y="256"/>
                    <a:pt x="41" y="256"/>
                  </a:cubicBezTo>
                  <a:close/>
                  <a:moveTo>
                    <a:pt x="172" y="44"/>
                  </a:moveTo>
                  <a:cubicBezTo>
                    <a:pt x="172" y="44"/>
                    <a:pt x="172" y="44"/>
                    <a:pt x="172" y="43"/>
                  </a:cubicBezTo>
                  <a:cubicBezTo>
                    <a:pt x="172" y="43"/>
                    <a:pt x="171" y="43"/>
                    <a:pt x="171" y="43"/>
                  </a:cubicBezTo>
                  <a:cubicBezTo>
                    <a:pt x="172" y="44"/>
                    <a:pt x="172" y="44"/>
                    <a:pt x="172" y="44"/>
                  </a:cubicBezTo>
                  <a:cubicBezTo>
                    <a:pt x="172" y="44"/>
                    <a:pt x="172" y="45"/>
                    <a:pt x="173" y="45"/>
                  </a:cubicBezTo>
                  <a:cubicBezTo>
                    <a:pt x="173" y="45"/>
                    <a:pt x="173" y="46"/>
                    <a:pt x="173" y="46"/>
                  </a:cubicBezTo>
                  <a:cubicBezTo>
                    <a:pt x="174" y="46"/>
                    <a:pt x="174" y="46"/>
                    <a:pt x="174" y="47"/>
                  </a:cubicBezTo>
                  <a:cubicBezTo>
                    <a:pt x="174" y="47"/>
                    <a:pt x="174" y="47"/>
                    <a:pt x="174" y="47"/>
                  </a:cubicBezTo>
                  <a:cubicBezTo>
                    <a:pt x="176" y="51"/>
                    <a:pt x="178" y="54"/>
                    <a:pt x="180" y="57"/>
                  </a:cubicBezTo>
                  <a:cubicBezTo>
                    <a:pt x="180" y="58"/>
                    <a:pt x="181" y="58"/>
                    <a:pt x="181" y="58"/>
                  </a:cubicBezTo>
                  <a:cubicBezTo>
                    <a:pt x="181" y="58"/>
                    <a:pt x="181" y="57"/>
                    <a:pt x="180" y="57"/>
                  </a:cubicBezTo>
                  <a:cubicBezTo>
                    <a:pt x="179" y="54"/>
                    <a:pt x="177" y="50"/>
                    <a:pt x="174" y="47"/>
                  </a:cubicBezTo>
                  <a:cubicBezTo>
                    <a:pt x="174" y="47"/>
                    <a:pt x="174" y="47"/>
                    <a:pt x="174" y="47"/>
                  </a:cubicBezTo>
                  <a:cubicBezTo>
                    <a:pt x="174" y="46"/>
                    <a:pt x="173" y="46"/>
                    <a:pt x="173" y="46"/>
                  </a:cubicBezTo>
                  <a:cubicBezTo>
                    <a:pt x="173" y="45"/>
                    <a:pt x="173" y="45"/>
                    <a:pt x="173" y="45"/>
                  </a:cubicBezTo>
                  <a:cubicBezTo>
                    <a:pt x="173" y="45"/>
                    <a:pt x="172" y="44"/>
                    <a:pt x="172" y="44"/>
                  </a:cubicBezTo>
                  <a:close/>
                  <a:moveTo>
                    <a:pt x="107" y="200"/>
                  </a:moveTo>
                  <a:cubicBezTo>
                    <a:pt x="106" y="201"/>
                    <a:pt x="104" y="202"/>
                    <a:pt x="103" y="203"/>
                  </a:cubicBezTo>
                  <a:cubicBezTo>
                    <a:pt x="103" y="203"/>
                    <a:pt x="103" y="203"/>
                    <a:pt x="103" y="203"/>
                  </a:cubicBezTo>
                  <a:cubicBezTo>
                    <a:pt x="103" y="203"/>
                    <a:pt x="104" y="203"/>
                    <a:pt x="104" y="203"/>
                  </a:cubicBezTo>
                  <a:cubicBezTo>
                    <a:pt x="105" y="202"/>
                    <a:pt x="106" y="201"/>
                    <a:pt x="107" y="200"/>
                  </a:cubicBezTo>
                  <a:cubicBezTo>
                    <a:pt x="108" y="200"/>
                    <a:pt x="108" y="200"/>
                    <a:pt x="108" y="200"/>
                  </a:cubicBezTo>
                  <a:cubicBezTo>
                    <a:pt x="108" y="200"/>
                    <a:pt x="108" y="200"/>
                    <a:pt x="108" y="199"/>
                  </a:cubicBezTo>
                  <a:cubicBezTo>
                    <a:pt x="108" y="200"/>
                    <a:pt x="108" y="200"/>
                    <a:pt x="107" y="200"/>
                  </a:cubicBezTo>
                  <a:close/>
                  <a:moveTo>
                    <a:pt x="104" y="218"/>
                  </a:moveTo>
                  <a:cubicBezTo>
                    <a:pt x="104" y="217"/>
                    <a:pt x="103" y="216"/>
                    <a:pt x="103" y="215"/>
                  </a:cubicBezTo>
                  <a:cubicBezTo>
                    <a:pt x="102" y="215"/>
                    <a:pt x="102" y="215"/>
                    <a:pt x="101" y="215"/>
                  </a:cubicBezTo>
                  <a:cubicBezTo>
                    <a:pt x="101" y="216"/>
                    <a:pt x="101" y="216"/>
                    <a:pt x="100" y="216"/>
                  </a:cubicBezTo>
                  <a:cubicBezTo>
                    <a:pt x="102" y="216"/>
                    <a:pt x="103" y="217"/>
                    <a:pt x="103" y="218"/>
                  </a:cubicBezTo>
                  <a:cubicBezTo>
                    <a:pt x="103" y="218"/>
                    <a:pt x="104" y="218"/>
                    <a:pt x="104" y="218"/>
                  </a:cubicBezTo>
                  <a:cubicBezTo>
                    <a:pt x="104" y="218"/>
                    <a:pt x="105" y="218"/>
                    <a:pt x="106" y="218"/>
                  </a:cubicBezTo>
                  <a:cubicBezTo>
                    <a:pt x="106" y="219"/>
                    <a:pt x="107" y="219"/>
                    <a:pt x="107" y="219"/>
                  </a:cubicBezTo>
                  <a:cubicBezTo>
                    <a:pt x="107" y="218"/>
                    <a:pt x="108" y="217"/>
                    <a:pt x="108" y="216"/>
                  </a:cubicBezTo>
                  <a:cubicBezTo>
                    <a:pt x="107" y="216"/>
                    <a:pt x="107" y="215"/>
                    <a:pt x="106" y="215"/>
                  </a:cubicBezTo>
                  <a:cubicBezTo>
                    <a:pt x="106" y="216"/>
                    <a:pt x="106" y="216"/>
                    <a:pt x="106" y="217"/>
                  </a:cubicBezTo>
                  <a:cubicBezTo>
                    <a:pt x="105" y="218"/>
                    <a:pt x="105" y="218"/>
                    <a:pt x="104" y="218"/>
                  </a:cubicBezTo>
                  <a:close/>
                  <a:moveTo>
                    <a:pt x="164" y="250"/>
                  </a:moveTo>
                  <a:cubicBezTo>
                    <a:pt x="165" y="249"/>
                    <a:pt x="166" y="247"/>
                    <a:pt x="166" y="246"/>
                  </a:cubicBezTo>
                  <a:cubicBezTo>
                    <a:pt x="167" y="243"/>
                    <a:pt x="169" y="240"/>
                    <a:pt x="170" y="237"/>
                  </a:cubicBezTo>
                  <a:cubicBezTo>
                    <a:pt x="170" y="237"/>
                    <a:pt x="170" y="237"/>
                    <a:pt x="170" y="236"/>
                  </a:cubicBezTo>
                  <a:cubicBezTo>
                    <a:pt x="170" y="236"/>
                    <a:pt x="169" y="236"/>
                    <a:pt x="169" y="236"/>
                  </a:cubicBezTo>
                  <a:cubicBezTo>
                    <a:pt x="169" y="236"/>
                    <a:pt x="169" y="237"/>
                    <a:pt x="169" y="237"/>
                  </a:cubicBezTo>
                  <a:cubicBezTo>
                    <a:pt x="168" y="241"/>
                    <a:pt x="166" y="245"/>
                    <a:pt x="165" y="249"/>
                  </a:cubicBezTo>
                  <a:cubicBezTo>
                    <a:pt x="164" y="249"/>
                    <a:pt x="164" y="250"/>
                    <a:pt x="164" y="250"/>
                  </a:cubicBezTo>
                  <a:cubicBezTo>
                    <a:pt x="163" y="251"/>
                    <a:pt x="163" y="252"/>
                    <a:pt x="163" y="252"/>
                  </a:cubicBezTo>
                  <a:cubicBezTo>
                    <a:pt x="160" y="257"/>
                    <a:pt x="158" y="262"/>
                    <a:pt x="155" y="266"/>
                  </a:cubicBezTo>
                  <a:cubicBezTo>
                    <a:pt x="155" y="266"/>
                    <a:pt x="155" y="266"/>
                    <a:pt x="154" y="266"/>
                  </a:cubicBezTo>
                  <a:cubicBezTo>
                    <a:pt x="155" y="266"/>
                    <a:pt x="155" y="266"/>
                    <a:pt x="155" y="266"/>
                  </a:cubicBezTo>
                  <a:cubicBezTo>
                    <a:pt x="155" y="266"/>
                    <a:pt x="155" y="265"/>
                    <a:pt x="156" y="265"/>
                  </a:cubicBezTo>
                  <a:cubicBezTo>
                    <a:pt x="158" y="261"/>
                    <a:pt x="160" y="257"/>
                    <a:pt x="163" y="253"/>
                  </a:cubicBezTo>
                  <a:cubicBezTo>
                    <a:pt x="163" y="252"/>
                    <a:pt x="164" y="251"/>
                    <a:pt x="164" y="250"/>
                  </a:cubicBezTo>
                  <a:close/>
                  <a:moveTo>
                    <a:pt x="130" y="11"/>
                  </a:moveTo>
                  <a:cubicBezTo>
                    <a:pt x="129" y="10"/>
                    <a:pt x="129" y="10"/>
                    <a:pt x="129" y="10"/>
                  </a:cubicBezTo>
                  <a:cubicBezTo>
                    <a:pt x="129" y="10"/>
                    <a:pt x="129" y="10"/>
                    <a:pt x="128" y="10"/>
                  </a:cubicBezTo>
                  <a:cubicBezTo>
                    <a:pt x="129" y="10"/>
                    <a:pt x="129" y="10"/>
                    <a:pt x="130" y="11"/>
                  </a:cubicBezTo>
                  <a:cubicBezTo>
                    <a:pt x="130" y="11"/>
                    <a:pt x="130" y="11"/>
                    <a:pt x="130" y="11"/>
                  </a:cubicBezTo>
                  <a:cubicBezTo>
                    <a:pt x="134" y="13"/>
                    <a:pt x="137" y="15"/>
                    <a:pt x="139" y="17"/>
                  </a:cubicBezTo>
                  <a:cubicBezTo>
                    <a:pt x="140" y="18"/>
                    <a:pt x="141" y="19"/>
                    <a:pt x="142" y="19"/>
                  </a:cubicBezTo>
                  <a:cubicBezTo>
                    <a:pt x="142" y="20"/>
                    <a:pt x="142" y="20"/>
                    <a:pt x="143" y="20"/>
                  </a:cubicBezTo>
                  <a:cubicBezTo>
                    <a:pt x="143" y="19"/>
                    <a:pt x="143" y="19"/>
                    <a:pt x="142" y="19"/>
                  </a:cubicBezTo>
                  <a:cubicBezTo>
                    <a:pt x="142" y="18"/>
                    <a:pt x="141" y="17"/>
                    <a:pt x="140" y="16"/>
                  </a:cubicBezTo>
                  <a:cubicBezTo>
                    <a:pt x="139" y="15"/>
                    <a:pt x="138" y="15"/>
                    <a:pt x="138" y="14"/>
                  </a:cubicBezTo>
                  <a:cubicBezTo>
                    <a:pt x="135" y="13"/>
                    <a:pt x="133" y="12"/>
                    <a:pt x="130" y="11"/>
                  </a:cubicBezTo>
                  <a:cubicBezTo>
                    <a:pt x="130" y="11"/>
                    <a:pt x="130" y="11"/>
                    <a:pt x="130" y="11"/>
                  </a:cubicBezTo>
                  <a:close/>
                  <a:moveTo>
                    <a:pt x="2" y="140"/>
                  </a:moveTo>
                  <a:cubicBezTo>
                    <a:pt x="2" y="140"/>
                    <a:pt x="3" y="140"/>
                    <a:pt x="3" y="139"/>
                  </a:cubicBezTo>
                  <a:cubicBezTo>
                    <a:pt x="3" y="138"/>
                    <a:pt x="3" y="137"/>
                    <a:pt x="3" y="135"/>
                  </a:cubicBezTo>
                  <a:cubicBezTo>
                    <a:pt x="4" y="133"/>
                    <a:pt x="4" y="130"/>
                    <a:pt x="4" y="127"/>
                  </a:cubicBezTo>
                  <a:cubicBezTo>
                    <a:pt x="4" y="127"/>
                    <a:pt x="4" y="126"/>
                    <a:pt x="4" y="126"/>
                  </a:cubicBezTo>
                  <a:cubicBezTo>
                    <a:pt x="4" y="125"/>
                    <a:pt x="4" y="125"/>
                    <a:pt x="4" y="124"/>
                  </a:cubicBezTo>
                  <a:cubicBezTo>
                    <a:pt x="4" y="124"/>
                    <a:pt x="5" y="124"/>
                    <a:pt x="5" y="123"/>
                  </a:cubicBezTo>
                  <a:cubicBezTo>
                    <a:pt x="5" y="117"/>
                    <a:pt x="6" y="111"/>
                    <a:pt x="6" y="104"/>
                  </a:cubicBezTo>
                  <a:cubicBezTo>
                    <a:pt x="6" y="104"/>
                    <a:pt x="6" y="104"/>
                    <a:pt x="6" y="104"/>
                  </a:cubicBezTo>
                  <a:cubicBezTo>
                    <a:pt x="5" y="109"/>
                    <a:pt x="4" y="113"/>
                    <a:pt x="4" y="118"/>
                  </a:cubicBezTo>
                  <a:cubicBezTo>
                    <a:pt x="3" y="122"/>
                    <a:pt x="3" y="127"/>
                    <a:pt x="3" y="132"/>
                  </a:cubicBezTo>
                  <a:cubicBezTo>
                    <a:pt x="3" y="134"/>
                    <a:pt x="2" y="137"/>
                    <a:pt x="2" y="140"/>
                  </a:cubicBezTo>
                  <a:cubicBezTo>
                    <a:pt x="2" y="141"/>
                    <a:pt x="2" y="141"/>
                    <a:pt x="2" y="141"/>
                  </a:cubicBezTo>
                  <a:cubicBezTo>
                    <a:pt x="2" y="141"/>
                    <a:pt x="2" y="141"/>
                    <a:pt x="2" y="141"/>
                  </a:cubicBezTo>
                  <a:cubicBezTo>
                    <a:pt x="2" y="141"/>
                    <a:pt x="2" y="140"/>
                    <a:pt x="2" y="140"/>
                  </a:cubicBezTo>
                  <a:close/>
                  <a:moveTo>
                    <a:pt x="93" y="51"/>
                  </a:moveTo>
                  <a:cubicBezTo>
                    <a:pt x="93" y="52"/>
                    <a:pt x="93" y="52"/>
                    <a:pt x="93" y="53"/>
                  </a:cubicBezTo>
                  <a:cubicBezTo>
                    <a:pt x="93" y="54"/>
                    <a:pt x="92" y="54"/>
                    <a:pt x="92" y="55"/>
                  </a:cubicBezTo>
                  <a:cubicBezTo>
                    <a:pt x="91" y="55"/>
                    <a:pt x="91" y="55"/>
                    <a:pt x="90" y="55"/>
                  </a:cubicBezTo>
                  <a:cubicBezTo>
                    <a:pt x="88" y="54"/>
                    <a:pt x="86" y="53"/>
                    <a:pt x="85" y="54"/>
                  </a:cubicBezTo>
                  <a:cubicBezTo>
                    <a:pt x="83" y="54"/>
                    <a:pt x="81" y="54"/>
                    <a:pt x="80" y="55"/>
                  </a:cubicBezTo>
                  <a:cubicBezTo>
                    <a:pt x="77" y="56"/>
                    <a:pt x="78" y="56"/>
                    <a:pt x="77" y="59"/>
                  </a:cubicBezTo>
                  <a:cubicBezTo>
                    <a:pt x="75" y="62"/>
                    <a:pt x="75" y="65"/>
                    <a:pt x="74" y="69"/>
                  </a:cubicBezTo>
                  <a:cubicBezTo>
                    <a:pt x="74" y="73"/>
                    <a:pt x="74" y="78"/>
                    <a:pt x="74" y="82"/>
                  </a:cubicBezTo>
                  <a:cubicBezTo>
                    <a:pt x="73" y="90"/>
                    <a:pt x="73" y="99"/>
                    <a:pt x="73" y="107"/>
                  </a:cubicBezTo>
                  <a:cubicBezTo>
                    <a:pt x="73" y="108"/>
                    <a:pt x="73" y="110"/>
                    <a:pt x="74" y="111"/>
                  </a:cubicBezTo>
                  <a:cubicBezTo>
                    <a:pt x="74" y="113"/>
                    <a:pt x="74" y="114"/>
                    <a:pt x="74" y="115"/>
                  </a:cubicBezTo>
                  <a:cubicBezTo>
                    <a:pt x="74" y="119"/>
                    <a:pt x="74" y="123"/>
                    <a:pt x="75" y="127"/>
                  </a:cubicBezTo>
                  <a:cubicBezTo>
                    <a:pt x="75" y="133"/>
                    <a:pt x="76" y="139"/>
                    <a:pt x="76" y="144"/>
                  </a:cubicBezTo>
                  <a:cubicBezTo>
                    <a:pt x="77" y="151"/>
                    <a:pt x="77" y="158"/>
                    <a:pt x="78" y="165"/>
                  </a:cubicBezTo>
                  <a:cubicBezTo>
                    <a:pt x="78" y="170"/>
                    <a:pt x="79" y="176"/>
                    <a:pt x="79" y="182"/>
                  </a:cubicBezTo>
                  <a:cubicBezTo>
                    <a:pt x="80" y="186"/>
                    <a:pt x="80" y="189"/>
                    <a:pt x="81" y="192"/>
                  </a:cubicBezTo>
                  <a:cubicBezTo>
                    <a:pt x="82" y="194"/>
                    <a:pt x="83" y="196"/>
                    <a:pt x="84" y="197"/>
                  </a:cubicBezTo>
                  <a:cubicBezTo>
                    <a:pt x="86" y="199"/>
                    <a:pt x="87" y="200"/>
                    <a:pt x="88" y="201"/>
                  </a:cubicBezTo>
                  <a:cubicBezTo>
                    <a:pt x="89" y="201"/>
                    <a:pt x="89" y="201"/>
                    <a:pt x="90" y="201"/>
                  </a:cubicBezTo>
                  <a:cubicBezTo>
                    <a:pt x="94" y="201"/>
                    <a:pt x="97" y="200"/>
                    <a:pt x="101" y="198"/>
                  </a:cubicBezTo>
                  <a:cubicBezTo>
                    <a:pt x="107" y="194"/>
                    <a:pt x="112" y="188"/>
                    <a:pt x="115" y="181"/>
                  </a:cubicBezTo>
                  <a:cubicBezTo>
                    <a:pt x="117" y="175"/>
                    <a:pt x="118" y="169"/>
                    <a:pt x="118" y="163"/>
                  </a:cubicBezTo>
                  <a:cubicBezTo>
                    <a:pt x="119" y="159"/>
                    <a:pt x="119" y="156"/>
                    <a:pt x="120" y="152"/>
                  </a:cubicBezTo>
                  <a:cubicBezTo>
                    <a:pt x="120" y="146"/>
                    <a:pt x="121" y="141"/>
                    <a:pt x="121" y="135"/>
                  </a:cubicBezTo>
                  <a:cubicBezTo>
                    <a:pt x="121" y="132"/>
                    <a:pt x="122" y="128"/>
                    <a:pt x="122" y="124"/>
                  </a:cubicBezTo>
                  <a:cubicBezTo>
                    <a:pt x="122" y="121"/>
                    <a:pt x="122" y="118"/>
                    <a:pt x="122" y="116"/>
                  </a:cubicBezTo>
                  <a:cubicBezTo>
                    <a:pt x="123" y="109"/>
                    <a:pt x="123" y="103"/>
                    <a:pt x="123" y="97"/>
                  </a:cubicBezTo>
                  <a:cubicBezTo>
                    <a:pt x="123" y="91"/>
                    <a:pt x="123" y="85"/>
                    <a:pt x="123" y="79"/>
                  </a:cubicBezTo>
                  <a:cubicBezTo>
                    <a:pt x="123" y="75"/>
                    <a:pt x="123" y="71"/>
                    <a:pt x="121" y="67"/>
                  </a:cubicBezTo>
                  <a:cubicBezTo>
                    <a:pt x="121" y="67"/>
                    <a:pt x="121" y="66"/>
                    <a:pt x="121" y="66"/>
                  </a:cubicBezTo>
                  <a:cubicBezTo>
                    <a:pt x="118" y="62"/>
                    <a:pt x="116" y="59"/>
                    <a:pt x="113" y="57"/>
                  </a:cubicBezTo>
                  <a:cubicBezTo>
                    <a:pt x="112" y="57"/>
                    <a:pt x="111" y="56"/>
                    <a:pt x="111" y="56"/>
                  </a:cubicBezTo>
                  <a:cubicBezTo>
                    <a:pt x="110" y="57"/>
                    <a:pt x="109" y="56"/>
                    <a:pt x="109" y="55"/>
                  </a:cubicBezTo>
                  <a:cubicBezTo>
                    <a:pt x="109" y="55"/>
                    <a:pt x="109" y="55"/>
                    <a:pt x="109" y="55"/>
                  </a:cubicBezTo>
                  <a:cubicBezTo>
                    <a:pt x="104" y="52"/>
                    <a:pt x="98" y="52"/>
                    <a:pt x="93" y="51"/>
                  </a:cubicBezTo>
                  <a:close/>
                  <a:moveTo>
                    <a:pt x="102" y="254"/>
                  </a:moveTo>
                  <a:cubicBezTo>
                    <a:pt x="105" y="254"/>
                    <a:pt x="108" y="253"/>
                    <a:pt x="110" y="252"/>
                  </a:cubicBezTo>
                  <a:cubicBezTo>
                    <a:pt x="110" y="252"/>
                    <a:pt x="111" y="252"/>
                    <a:pt x="111" y="252"/>
                  </a:cubicBezTo>
                  <a:cubicBezTo>
                    <a:pt x="114" y="248"/>
                    <a:pt x="116" y="243"/>
                    <a:pt x="116" y="238"/>
                  </a:cubicBezTo>
                  <a:cubicBezTo>
                    <a:pt x="116" y="237"/>
                    <a:pt x="116" y="236"/>
                    <a:pt x="116" y="236"/>
                  </a:cubicBezTo>
                  <a:cubicBezTo>
                    <a:pt x="115" y="233"/>
                    <a:pt x="113" y="231"/>
                    <a:pt x="112" y="229"/>
                  </a:cubicBezTo>
                  <a:cubicBezTo>
                    <a:pt x="107" y="223"/>
                    <a:pt x="101" y="221"/>
                    <a:pt x="94" y="221"/>
                  </a:cubicBezTo>
                  <a:cubicBezTo>
                    <a:pt x="91" y="221"/>
                    <a:pt x="89" y="222"/>
                    <a:pt x="88" y="224"/>
                  </a:cubicBezTo>
                  <a:cubicBezTo>
                    <a:pt x="87" y="224"/>
                    <a:pt x="87" y="225"/>
                    <a:pt x="86" y="225"/>
                  </a:cubicBezTo>
                  <a:cubicBezTo>
                    <a:pt x="86" y="226"/>
                    <a:pt x="85" y="227"/>
                    <a:pt x="84" y="228"/>
                  </a:cubicBezTo>
                  <a:cubicBezTo>
                    <a:pt x="84" y="229"/>
                    <a:pt x="84" y="229"/>
                    <a:pt x="83" y="230"/>
                  </a:cubicBezTo>
                  <a:cubicBezTo>
                    <a:pt x="82" y="234"/>
                    <a:pt x="82" y="238"/>
                    <a:pt x="82" y="242"/>
                  </a:cubicBezTo>
                  <a:cubicBezTo>
                    <a:pt x="82" y="242"/>
                    <a:pt x="82" y="243"/>
                    <a:pt x="82" y="243"/>
                  </a:cubicBezTo>
                  <a:cubicBezTo>
                    <a:pt x="81" y="243"/>
                    <a:pt x="82" y="244"/>
                    <a:pt x="82" y="244"/>
                  </a:cubicBezTo>
                  <a:cubicBezTo>
                    <a:pt x="83" y="246"/>
                    <a:pt x="84" y="247"/>
                    <a:pt x="85" y="249"/>
                  </a:cubicBezTo>
                  <a:cubicBezTo>
                    <a:pt x="85" y="249"/>
                    <a:pt x="86" y="250"/>
                    <a:pt x="87" y="250"/>
                  </a:cubicBezTo>
                  <a:cubicBezTo>
                    <a:pt x="92" y="253"/>
                    <a:pt x="97" y="253"/>
                    <a:pt x="102" y="254"/>
                  </a:cubicBezTo>
                  <a:close/>
                  <a:moveTo>
                    <a:pt x="191" y="153"/>
                  </a:moveTo>
                  <a:cubicBezTo>
                    <a:pt x="190" y="153"/>
                    <a:pt x="190" y="154"/>
                    <a:pt x="190" y="154"/>
                  </a:cubicBezTo>
                  <a:cubicBezTo>
                    <a:pt x="190" y="156"/>
                    <a:pt x="190" y="159"/>
                    <a:pt x="190" y="161"/>
                  </a:cubicBezTo>
                  <a:cubicBezTo>
                    <a:pt x="190" y="164"/>
                    <a:pt x="189" y="168"/>
                    <a:pt x="189" y="171"/>
                  </a:cubicBezTo>
                  <a:cubicBezTo>
                    <a:pt x="188" y="177"/>
                    <a:pt x="187" y="183"/>
                    <a:pt x="186" y="189"/>
                  </a:cubicBezTo>
                  <a:cubicBezTo>
                    <a:pt x="183" y="200"/>
                    <a:pt x="179" y="212"/>
                    <a:pt x="176" y="223"/>
                  </a:cubicBezTo>
                  <a:cubicBezTo>
                    <a:pt x="174" y="233"/>
                    <a:pt x="170" y="243"/>
                    <a:pt x="166" y="252"/>
                  </a:cubicBezTo>
                  <a:cubicBezTo>
                    <a:pt x="166" y="252"/>
                    <a:pt x="166" y="252"/>
                    <a:pt x="166" y="252"/>
                  </a:cubicBezTo>
                  <a:cubicBezTo>
                    <a:pt x="168" y="248"/>
                    <a:pt x="171" y="244"/>
                    <a:pt x="173" y="239"/>
                  </a:cubicBezTo>
                  <a:cubicBezTo>
                    <a:pt x="176" y="233"/>
                    <a:pt x="178" y="226"/>
                    <a:pt x="180" y="219"/>
                  </a:cubicBezTo>
                  <a:cubicBezTo>
                    <a:pt x="183" y="209"/>
                    <a:pt x="184" y="200"/>
                    <a:pt x="186" y="190"/>
                  </a:cubicBezTo>
                  <a:cubicBezTo>
                    <a:pt x="187" y="183"/>
                    <a:pt x="188" y="176"/>
                    <a:pt x="190" y="168"/>
                  </a:cubicBezTo>
                  <a:cubicBezTo>
                    <a:pt x="190" y="165"/>
                    <a:pt x="190" y="163"/>
                    <a:pt x="191" y="160"/>
                  </a:cubicBezTo>
                  <a:cubicBezTo>
                    <a:pt x="191" y="157"/>
                    <a:pt x="191" y="155"/>
                    <a:pt x="191" y="153"/>
                  </a:cubicBezTo>
                  <a:close/>
                  <a:moveTo>
                    <a:pt x="14" y="226"/>
                  </a:moveTo>
                  <a:cubicBezTo>
                    <a:pt x="14" y="226"/>
                    <a:pt x="15" y="226"/>
                    <a:pt x="15" y="226"/>
                  </a:cubicBezTo>
                  <a:cubicBezTo>
                    <a:pt x="15" y="226"/>
                    <a:pt x="14" y="226"/>
                    <a:pt x="14" y="225"/>
                  </a:cubicBezTo>
                  <a:cubicBezTo>
                    <a:pt x="14" y="222"/>
                    <a:pt x="13" y="218"/>
                    <a:pt x="12" y="215"/>
                  </a:cubicBezTo>
                  <a:cubicBezTo>
                    <a:pt x="11" y="211"/>
                    <a:pt x="11" y="208"/>
                    <a:pt x="10" y="205"/>
                  </a:cubicBezTo>
                  <a:cubicBezTo>
                    <a:pt x="9" y="200"/>
                    <a:pt x="8" y="195"/>
                    <a:pt x="7" y="189"/>
                  </a:cubicBezTo>
                  <a:cubicBezTo>
                    <a:pt x="6" y="187"/>
                    <a:pt x="6" y="184"/>
                    <a:pt x="6" y="182"/>
                  </a:cubicBezTo>
                  <a:cubicBezTo>
                    <a:pt x="4" y="174"/>
                    <a:pt x="3" y="167"/>
                    <a:pt x="2" y="159"/>
                  </a:cubicBezTo>
                  <a:cubicBezTo>
                    <a:pt x="2" y="158"/>
                    <a:pt x="2" y="157"/>
                    <a:pt x="2" y="156"/>
                  </a:cubicBezTo>
                  <a:cubicBezTo>
                    <a:pt x="2" y="157"/>
                    <a:pt x="2" y="158"/>
                    <a:pt x="2" y="158"/>
                  </a:cubicBezTo>
                  <a:cubicBezTo>
                    <a:pt x="2" y="162"/>
                    <a:pt x="2" y="166"/>
                    <a:pt x="3" y="170"/>
                  </a:cubicBezTo>
                  <a:cubicBezTo>
                    <a:pt x="3" y="179"/>
                    <a:pt x="5" y="188"/>
                    <a:pt x="7" y="197"/>
                  </a:cubicBezTo>
                  <a:cubicBezTo>
                    <a:pt x="8" y="205"/>
                    <a:pt x="10" y="213"/>
                    <a:pt x="13" y="220"/>
                  </a:cubicBezTo>
                  <a:cubicBezTo>
                    <a:pt x="13" y="222"/>
                    <a:pt x="14" y="224"/>
                    <a:pt x="14" y="226"/>
                  </a:cubicBezTo>
                  <a:close/>
                  <a:moveTo>
                    <a:pt x="69" y="92"/>
                  </a:moveTo>
                  <a:cubicBezTo>
                    <a:pt x="69" y="92"/>
                    <a:pt x="69" y="92"/>
                    <a:pt x="69" y="92"/>
                  </a:cubicBezTo>
                  <a:cubicBezTo>
                    <a:pt x="69" y="105"/>
                    <a:pt x="70" y="117"/>
                    <a:pt x="69" y="130"/>
                  </a:cubicBezTo>
                  <a:cubicBezTo>
                    <a:pt x="69" y="130"/>
                    <a:pt x="69" y="131"/>
                    <a:pt x="69" y="131"/>
                  </a:cubicBezTo>
                  <a:cubicBezTo>
                    <a:pt x="70" y="131"/>
                    <a:pt x="70" y="132"/>
                    <a:pt x="70" y="133"/>
                  </a:cubicBezTo>
                  <a:cubicBezTo>
                    <a:pt x="70" y="138"/>
                    <a:pt x="71" y="144"/>
                    <a:pt x="71" y="149"/>
                  </a:cubicBezTo>
                  <a:cubicBezTo>
                    <a:pt x="71" y="153"/>
                    <a:pt x="71" y="156"/>
                    <a:pt x="71" y="160"/>
                  </a:cubicBezTo>
                  <a:cubicBezTo>
                    <a:pt x="71" y="162"/>
                    <a:pt x="71" y="164"/>
                    <a:pt x="71" y="166"/>
                  </a:cubicBezTo>
                  <a:cubicBezTo>
                    <a:pt x="71" y="166"/>
                    <a:pt x="71" y="166"/>
                    <a:pt x="72" y="166"/>
                  </a:cubicBezTo>
                  <a:cubicBezTo>
                    <a:pt x="72" y="165"/>
                    <a:pt x="72" y="164"/>
                    <a:pt x="72" y="164"/>
                  </a:cubicBezTo>
                  <a:cubicBezTo>
                    <a:pt x="71" y="153"/>
                    <a:pt x="71" y="143"/>
                    <a:pt x="71" y="132"/>
                  </a:cubicBezTo>
                  <a:cubicBezTo>
                    <a:pt x="71" y="124"/>
                    <a:pt x="71" y="116"/>
                    <a:pt x="71" y="108"/>
                  </a:cubicBezTo>
                  <a:cubicBezTo>
                    <a:pt x="71" y="107"/>
                    <a:pt x="71" y="106"/>
                    <a:pt x="71" y="105"/>
                  </a:cubicBezTo>
                  <a:cubicBezTo>
                    <a:pt x="70" y="102"/>
                    <a:pt x="70" y="99"/>
                    <a:pt x="70" y="96"/>
                  </a:cubicBezTo>
                  <a:cubicBezTo>
                    <a:pt x="70" y="95"/>
                    <a:pt x="70" y="93"/>
                    <a:pt x="69" y="92"/>
                  </a:cubicBezTo>
                  <a:close/>
                  <a:moveTo>
                    <a:pt x="46" y="273"/>
                  </a:moveTo>
                  <a:cubicBezTo>
                    <a:pt x="46" y="273"/>
                    <a:pt x="46" y="273"/>
                    <a:pt x="46" y="273"/>
                  </a:cubicBezTo>
                  <a:cubicBezTo>
                    <a:pt x="46" y="273"/>
                    <a:pt x="46" y="273"/>
                    <a:pt x="46" y="273"/>
                  </a:cubicBezTo>
                  <a:cubicBezTo>
                    <a:pt x="40" y="267"/>
                    <a:pt x="35" y="260"/>
                    <a:pt x="30" y="253"/>
                  </a:cubicBezTo>
                  <a:cubicBezTo>
                    <a:pt x="26" y="246"/>
                    <a:pt x="22" y="238"/>
                    <a:pt x="19" y="230"/>
                  </a:cubicBezTo>
                  <a:cubicBezTo>
                    <a:pt x="18" y="229"/>
                    <a:pt x="18" y="228"/>
                    <a:pt x="17" y="227"/>
                  </a:cubicBezTo>
                  <a:cubicBezTo>
                    <a:pt x="22" y="246"/>
                    <a:pt x="32" y="261"/>
                    <a:pt x="46" y="273"/>
                  </a:cubicBezTo>
                  <a:close/>
                  <a:moveTo>
                    <a:pt x="192" y="140"/>
                  </a:moveTo>
                  <a:cubicBezTo>
                    <a:pt x="192" y="140"/>
                    <a:pt x="192" y="140"/>
                    <a:pt x="192" y="140"/>
                  </a:cubicBezTo>
                  <a:cubicBezTo>
                    <a:pt x="192" y="139"/>
                    <a:pt x="192" y="139"/>
                    <a:pt x="192" y="139"/>
                  </a:cubicBezTo>
                  <a:cubicBezTo>
                    <a:pt x="192" y="134"/>
                    <a:pt x="193" y="130"/>
                    <a:pt x="193" y="126"/>
                  </a:cubicBezTo>
                  <a:cubicBezTo>
                    <a:pt x="193" y="120"/>
                    <a:pt x="193" y="114"/>
                    <a:pt x="192" y="107"/>
                  </a:cubicBezTo>
                  <a:cubicBezTo>
                    <a:pt x="192" y="107"/>
                    <a:pt x="192" y="107"/>
                    <a:pt x="192" y="106"/>
                  </a:cubicBezTo>
                  <a:cubicBezTo>
                    <a:pt x="192" y="106"/>
                    <a:pt x="192" y="106"/>
                    <a:pt x="192" y="106"/>
                  </a:cubicBezTo>
                  <a:cubicBezTo>
                    <a:pt x="192" y="107"/>
                    <a:pt x="192" y="107"/>
                    <a:pt x="192" y="107"/>
                  </a:cubicBezTo>
                  <a:cubicBezTo>
                    <a:pt x="191" y="114"/>
                    <a:pt x="191" y="120"/>
                    <a:pt x="191" y="126"/>
                  </a:cubicBezTo>
                  <a:cubicBezTo>
                    <a:pt x="191" y="126"/>
                    <a:pt x="191" y="127"/>
                    <a:pt x="191" y="127"/>
                  </a:cubicBezTo>
                  <a:cubicBezTo>
                    <a:pt x="191" y="129"/>
                    <a:pt x="191" y="131"/>
                    <a:pt x="191" y="134"/>
                  </a:cubicBezTo>
                  <a:cubicBezTo>
                    <a:pt x="192" y="136"/>
                    <a:pt x="192" y="138"/>
                    <a:pt x="192" y="140"/>
                  </a:cubicBezTo>
                  <a:close/>
                  <a:moveTo>
                    <a:pt x="70" y="284"/>
                  </a:moveTo>
                  <a:cubicBezTo>
                    <a:pt x="70" y="284"/>
                    <a:pt x="70" y="284"/>
                    <a:pt x="70" y="284"/>
                  </a:cubicBezTo>
                  <a:cubicBezTo>
                    <a:pt x="70" y="284"/>
                    <a:pt x="70" y="285"/>
                    <a:pt x="71" y="285"/>
                  </a:cubicBezTo>
                  <a:cubicBezTo>
                    <a:pt x="71" y="286"/>
                    <a:pt x="72" y="286"/>
                    <a:pt x="72" y="287"/>
                  </a:cubicBezTo>
                  <a:cubicBezTo>
                    <a:pt x="74" y="288"/>
                    <a:pt x="76" y="289"/>
                    <a:pt x="78" y="290"/>
                  </a:cubicBezTo>
                  <a:cubicBezTo>
                    <a:pt x="80" y="291"/>
                    <a:pt x="83" y="292"/>
                    <a:pt x="85" y="293"/>
                  </a:cubicBezTo>
                  <a:cubicBezTo>
                    <a:pt x="86" y="293"/>
                    <a:pt x="88" y="293"/>
                    <a:pt x="89" y="293"/>
                  </a:cubicBezTo>
                  <a:cubicBezTo>
                    <a:pt x="89" y="293"/>
                    <a:pt x="89" y="292"/>
                    <a:pt x="88" y="292"/>
                  </a:cubicBezTo>
                  <a:cubicBezTo>
                    <a:pt x="86" y="291"/>
                    <a:pt x="83" y="289"/>
                    <a:pt x="80" y="288"/>
                  </a:cubicBezTo>
                  <a:cubicBezTo>
                    <a:pt x="80" y="288"/>
                    <a:pt x="79" y="288"/>
                    <a:pt x="78" y="287"/>
                  </a:cubicBezTo>
                  <a:cubicBezTo>
                    <a:pt x="77" y="287"/>
                    <a:pt x="76" y="287"/>
                    <a:pt x="75" y="287"/>
                  </a:cubicBezTo>
                  <a:cubicBezTo>
                    <a:pt x="75" y="287"/>
                    <a:pt x="74" y="286"/>
                    <a:pt x="74" y="286"/>
                  </a:cubicBezTo>
                  <a:cubicBezTo>
                    <a:pt x="73" y="284"/>
                    <a:pt x="71" y="284"/>
                    <a:pt x="70" y="284"/>
                  </a:cubicBezTo>
                  <a:close/>
                  <a:moveTo>
                    <a:pt x="75" y="160"/>
                  </a:moveTo>
                  <a:cubicBezTo>
                    <a:pt x="75" y="160"/>
                    <a:pt x="75" y="160"/>
                    <a:pt x="75" y="160"/>
                  </a:cubicBezTo>
                  <a:cubicBezTo>
                    <a:pt x="75" y="162"/>
                    <a:pt x="75" y="164"/>
                    <a:pt x="75" y="165"/>
                  </a:cubicBezTo>
                  <a:cubicBezTo>
                    <a:pt x="76" y="173"/>
                    <a:pt x="76" y="180"/>
                    <a:pt x="77" y="188"/>
                  </a:cubicBezTo>
                  <a:cubicBezTo>
                    <a:pt x="78" y="191"/>
                    <a:pt x="78" y="194"/>
                    <a:pt x="79" y="197"/>
                  </a:cubicBezTo>
                  <a:cubicBezTo>
                    <a:pt x="80" y="200"/>
                    <a:pt x="80" y="200"/>
                    <a:pt x="83" y="201"/>
                  </a:cubicBezTo>
                  <a:cubicBezTo>
                    <a:pt x="83" y="201"/>
                    <a:pt x="84" y="201"/>
                    <a:pt x="85" y="201"/>
                  </a:cubicBezTo>
                  <a:cubicBezTo>
                    <a:pt x="85" y="201"/>
                    <a:pt x="84" y="200"/>
                    <a:pt x="84" y="200"/>
                  </a:cubicBezTo>
                  <a:cubicBezTo>
                    <a:pt x="82" y="198"/>
                    <a:pt x="80" y="196"/>
                    <a:pt x="79" y="193"/>
                  </a:cubicBezTo>
                  <a:cubicBezTo>
                    <a:pt x="78" y="190"/>
                    <a:pt x="78" y="186"/>
                    <a:pt x="77" y="183"/>
                  </a:cubicBezTo>
                  <a:cubicBezTo>
                    <a:pt x="77" y="179"/>
                    <a:pt x="77" y="174"/>
                    <a:pt x="76" y="169"/>
                  </a:cubicBezTo>
                  <a:cubicBezTo>
                    <a:pt x="76" y="166"/>
                    <a:pt x="76" y="163"/>
                    <a:pt x="75" y="160"/>
                  </a:cubicBezTo>
                  <a:close/>
                  <a:moveTo>
                    <a:pt x="113" y="291"/>
                  </a:moveTo>
                  <a:cubicBezTo>
                    <a:pt x="114" y="291"/>
                    <a:pt x="114" y="291"/>
                    <a:pt x="114" y="291"/>
                  </a:cubicBezTo>
                  <a:cubicBezTo>
                    <a:pt x="122" y="290"/>
                    <a:pt x="129" y="287"/>
                    <a:pt x="136" y="283"/>
                  </a:cubicBezTo>
                  <a:cubicBezTo>
                    <a:pt x="138" y="282"/>
                    <a:pt x="141" y="281"/>
                    <a:pt x="143" y="279"/>
                  </a:cubicBezTo>
                  <a:cubicBezTo>
                    <a:pt x="143" y="279"/>
                    <a:pt x="143" y="279"/>
                    <a:pt x="143" y="279"/>
                  </a:cubicBezTo>
                  <a:cubicBezTo>
                    <a:pt x="143" y="279"/>
                    <a:pt x="143" y="278"/>
                    <a:pt x="143" y="278"/>
                  </a:cubicBezTo>
                  <a:cubicBezTo>
                    <a:pt x="143" y="279"/>
                    <a:pt x="143" y="279"/>
                    <a:pt x="142" y="279"/>
                  </a:cubicBezTo>
                  <a:cubicBezTo>
                    <a:pt x="134" y="284"/>
                    <a:pt x="125" y="287"/>
                    <a:pt x="116" y="289"/>
                  </a:cubicBezTo>
                  <a:cubicBezTo>
                    <a:pt x="114" y="289"/>
                    <a:pt x="114" y="290"/>
                    <a:pt x="113" y="291"/>
                  </a:cubicBezTo>
                  <a:close/>
                  <a:moveTo>
                    <a:pt x="122" y="63"/>
                  </a:moveTo>
                  <a:cubicBezTo>
                    <a:pt x="122" y="63"/>
                    <a:pt x="122" y="63"/>
                    <a:pt x="122" y="63"/>
                  </a:cubicBezTo>
                  <a:cubicBezTo>
                    <a:pt x="122" y="64"/>
                    <a:pt x="123" y="65"/>
                    <a:pt x="123" y="66"/>
                  </a:cubicBezTo>
                  <a:cubicBezTo>
                    <a:pt x="124" y="68"/>
                    <a:pt x="125" y="71"/>
                    <a:pt x="126" y="74"/>
                  </a:cubicBezTo>
                  <a:cubicBezTo>
                    <a:pt x="126" y="76"/>
                    <a:pt x="126" y="79"/>
                    <a:pt x="126" y="81"/>
                  </a:cubicBezTo>
                  <a:cubicBezTo>
                    <a:pt x="126" y="89"/>
                    <a:pt x="126" y="98"/>
                    <a:pt x="126" y="106"/>
                  </a:cubicBezTo>
                  <a:cubicBezTo>
                    <a:pt x="126" y="107"/>
                    <a:pt x="126" y="107"/>
                    <a:pt x="126" y="108"/>
                  </a:cubicBezTo>
                  <a:cubicBezTo>
                    <a:pt x="126" y="107"/>
                    <a:pt x="126" y="106"/>
                    <a:pt x="126" y="105"/>
                  </a:cubicBezTo>
                  <a:cubicBezTo>
                    <a:pt x="127" y="98"/>
                    <a:pt x="127" y="91"/>
                    <a:pt x="127" y="84"/>
                  </a:cubicBezTo>
                  <a:cubicBezTo>
                    <a:pt x="127" y="82"/>
                    <a:pt x="127" y="79"/>
                    <a:pt x="127" y="76"/>
                  </a:cubicBezTo>
                  <a:cubicBezTo>
                    <a:pt x="127" y="73"/>
                    <a:pt x="126" y="69"/>
                    <a:pt x="124" y="66"/>
                  </a:cubicBezTo>
                  <a:cubicBezTo>
                    <a:pt x="124" y="65"/>
                    <a:pt x="123" y="64"/>
                    <a:pt x="122" y="63"/>
                  </a:cubicBezTo>
                  <a:close/>
                  <a:moveTo>
                    <a:pt x="152" y="234"/>
                  </a:moveTo>
                  <a:cubicBezTo>
                    <a:pt x="152" y="234"/>
                    <a:pt x="152" y="234"/>
                    <a:pt x="151" y="234"/>
                  </a:cubicBezTo>
                  <a:cubicBezTo>
                    <a:pt x="151" y="234"/>
                    <a:pt x="151" y="235"/>
                    <a:pt x="152" y="235"/>
                  </a:cubicBezTo>
                  <a:cubicBezTo>
                    <a:pt x="152" y="237"/>
                    <a:pt x="151" y="239"/>
                    <a:pt x="151" y="240"/>
                  </a:cubicBezTo>
                  <a:cubicBezTo>
                    <a:pt x="151" y="241"/>
                    <a:pt x="150" y="242"/>
                    <a:pt x="150" y="243"/>
                  </a:cubicBezTo>
                  <a:cubicBezTo>
                    <a:pt x="150" y="245"/>
                    <a:pt x="150" y="246"/>
                    <a:pt x="149" y="248"/>
                  </a:cubicBezTo>
                  <a:cubicBezTo>
                    <a:pt x="149" y="249"/>
                    <a:pt x="149" y="250"/>
                    <a:pt x="150" y="252"/>
                  </a:cubicBezTo>
                  <a:cubicBezTo>
                    <a:pt x="150" y="251"/>
                    <a:pt x="151" y="250"/>
                    <a:pt x="152" y="249"/>
                  </a:cubicBezTo>
                  <a:cubicBezTo>
                    <a:pt x="152" y="248"/>
                    <a:pt x="152" y="246"/>
                    <a:pt x="153" y="245"/>
                  </a:cubicBezTo>
                  <a:cubicBezTo>
                    <a:pt x="153" y="244"/>
                    <a:pt x="153" y="244"/>
                    <a:pt x="153" y="243"/>
                  </a:cubicBezTo>
                  <a:cubicBezTo>
                    <a:pt x="153" y="241"/>
                    <a:pt x="152" y="238"/>
                    <a:pt x="152" y="235"/>
                  </a:cubicBezTo>
                  <a:cubicBezTo>
                    <a:pt x="152" y="234"/>
                    <a:pt x="152" y="234"/>
                    <a:pt x="152" y="234"/>
                  </a:cubicBezTo>
                  <a:close/>
                  <a:moveTo>
                    <a:pt x="92" y="203"/>
                  </a:moveTo>
                  <a:cubicBezTo>
                    <a:pt x="93" y="204"/>
                    <a:pt x="94" y="204"/>
                    <a:pt x="95" y="204"/>
                  </a:cubicBezTo>
                  <a:cubicBezTo>
                    <a:pt x="98" y="203"/>
                    <a:pt x="101" y="202"/>
                    <a:pt x="104" y="200"/>
                  </a:cubicBezTo>
                  <a:cubicBezTo>
                    <a:pt x="107" y="198"/>
                    <a:pt x="109" y="196"/>
                    <a:pt x="111" y="193"/>
                  </a:cubicBezTo>
                  <a:cubicBezTo>
                    <a:pt x="114" y="189"/>
                    <a:pt x="116" y="186"/>
                    <a:pt x="117" y="181"/>
                  </a:cubicBezTo>
                  <a:cubicBezTo>
                    <a:pt x="117" y="181"/>
                    <a:pt x="117" y="181"/>
                    <a:pt x="117" y="180"/>
                  </a:cubicBezTo>
                  <a:cubicBezTo>
                    <a:pt x="117" y="180"/>
                    <a:pt x="117" y="181"/>
                    <a:pt x="117" y="181"/>
                  </a:cubicBezTo>
                  <a:cubicBezTo>
                    <a:pt x="117" y="181"/>
                    <a:pt x="117" y="181"/>
                    <a:pt x="117" y="181"/>
                  </a:cubicBezTo>
                  <a:cubicBezTo>
                    <a:pt x="114" y="188"/>
                    <a:pt x="110" y="194"/>
                    <a:pt x="104" y="199"/>
                  </a:cubicBezTo>
                  <a:cubicBezTo>
                    <a:pt x="101" y="201"/>
                    <a:pt x="98" y="202"/>
                    <a:pt x="94" y="203"/>
                  </a:cubicBezTo>
                  <a:cubicBezTo>
                    <a:pt x="94" y="203"/>
                    <a:pt x="93" y="203"/>
                    <a:pt x="92" y="203"/>
                  </a:cubicBezTo>
                  <a:close/>
                  <a:moveTo>
                    <a:pt x="170" y="46"/>
                  </a:moveTo>
                  <a:cubicBezTo>
                    <a:pt x="172" y="49"/>
                    <a:pt x="173" y="52"/>
                    <a:pt x="174" y="54"/>
                  </a:cubicBezTo>
                  <a:cubicBezTo>
                    <a:pt x="175" y="57"/>
                    <a:pt x="176" y="60"/>
                    <a:pt x="177" y="63"/>
                  </a:cubicBezTo>
                  <a:cubicBezTo>
                    <a:pt x="178" y="63"/>
                    <a:pt x="178" y="63"/>
                    <a:pt x="179" y="63"/>
                  </a:cubicBezTo>
                  <a:cubicBezTo>
                    <a:pt x="179" y="62"/>
                    <a:pt x="179" y="61"/>
                    <a:pt x="179" y="60"/>
                  </a:cubicBezTo>
                  <a:cubicBezTo>
                    <a:pt x="179" y="60"/>
                    <a:pt x="179" y="59"/>
                    <a:pt x="179" y="59"/>
                  </a:cubicBezTo>
                  <a:cubicBezTo>
                    <a:pt x="177" y="54"/>
                    <a:pt x="174" y="50"/>
                    <a:pt x="171" y="46"/>
                  </a:cubicBezTo>
                  <a:cubicBezTo>
                    <a:pt x="171" y="46"/>
                    <a:pt x="171" y="46"/>
                    <a:pt x="170" y="46"/>
                  </a:cubicBezTo>
                  <a:close/>
                  <a:moveTo>
                    <a:pt x="189" y="111"/>
                  </a:moveTo>
                  <a:cubicBezTo>
                    <a:pt x="189" y="111"/>
                    <a:pt x="189" y="111"/>
                    <a:pt x="190" y="111"/>
                  </a:cubicBezTo>
                  <a:cubicBezTo>
                    <a:pt x="190" y="110"/>
                    <a:pt x="190" y="110"/>
                    <a:pt x="190" y="110"/>
                  </a:cubicBezTo>
                  <a:cubicBezTo>
                    <a:pt x="190" y="103"/>
                    <a:pt x="190" y="97"/>
                    <a:pt x="189" y="90"/>
                  </a:cubicBezTo>
                  <a:cubicBezTo>
                    <a:pt x="189" y="88"/>
                    <a:pt x="188" y="86"/>
                    <a:pt x="188" y="84"/>
                  </a:cubicBezTo>
                  <a:cubicBezTo>
                    <a:pt x="188" y="84"/>
                    <a:pt x="187" y="83"/>
                    <a:pt x="187" y="83"/>
                  </a:cubicBezTo>
                  <a:cubicBezTo>
                    <a:pt x="187" y="83"/>
                    <a:pt x="187" y="83"/>
                    <a:pt x="187" y="84"/>
                  </a:cubicBezTo>
                  <a:cubicBezTo>
                    <a:pt x="187" y="85"/>
                    <a:pt x="187" y="87"/>
                    <a:pt x="188" y="89"/>
                  </a:cubicBezTo>
                  <a:cubicBezTo>
                    <a:pt x="188" y="90"/>
                    <a:pt x="188" y="92"/>
                    <a:pt x="188" y="93"/>
                  </a:cubicBezTo>
                  <a:cubicBezTo>
                    <a:pt x="188" y="94"/>
                    <a:pt x="188" y="94"/>
                    <a:pt x="188" y="95"/>
                  </a:cubicBezTo>
                  <a:cubicBezTo>
                    <a:pt x="188" y="95"/>
                    <a:pt x="188" y="96"/>
                    <a:pt x="188" y="96"/>
                  </a:cubicBezTo>
                  <a:cubicBezTo>
                    <a:pt x="188" y="99"/>
                    <a:pt x="189" y="101"/>
                    <a:pt x="189" y="104"/>
                  </a:cubicBezTo>
                  <a:cubicBezTo>
                    <a:pt x="189" y="106"/>
                    <a:pt x="189" y="108"/>
                    <a:pt x="189" y="111"/>
                  </a:cubicBezTo>
                  <a:close/>
                  <a:moveTo>
                    <a:pt x="51" y="168"/>
                  </a:moveTo>
                  <a:cubicBezTo>
                    <a:pt x="51" y="168"/>
                    <a:pt x="51" y="168"/>
                    <a:pt x="51" y="168"/>
                  </a:cubicBezTo>
                  <a:cubicBezTo>
                    <a:pt x="52" y="167"/>
                    <a:pt x="52" y="167"/>
                    <a:pt x="52" y="166"/>
                  </a:cubicBezTo>
                  <a:cubicBezTo>
                    <a:pt x="52" y="165"/>
                    <a:pt x="53" y="163"/>
                    <a:pt x="53" y="161"/>
                  </a:cubicBezTo>
                  <a:cubicBezTo>
                    <a:pt x="53" y="161"/>
                    <a:pt x="53" y="160"/>
                    <a:pt x="53" y="160"/>
                  </a:cubicBezTo>
                  <a:cubicBezTo>
                    <a:pt x="53" y="159"/>
                    <a:pt x="53" y="158"/>
                    <a:pt x="53" y="157"/>
                  </a:cubicBezTo>
                  <a:cubicBezTo>
                    <a:pt x="53" y="156"/>
                    <a:pt x="53" y="156"/>
                    <a:pt x="53" y="156"/>
                  </a:cubicBezTo>
                  <a:cubicBezTo>
                    <a:pt x="52" y="157"/>
                    <a:pt x="51" y="158"/>
                    <a:pt x="50" y="159"/>
                  </a:cubicBezTo>
                  <a:cubicBezTo>
                    <a:pt x="50" y="160"/>
                    <a:pt x="49" y="161"/>
                    <a:pt x="49" y="162"/>
                  </a:cubicBezTo>
                  <a:cubicBezTo>
                    <a:pt x="49" y="162"/>
                    <a:pt x="49" y="162"/>
                    <a:pt x="49" y="162"/>
                  </a:cubicBezTo>
                  <a:cubicBezTo>
                    <a:pt x="50" y="164"/>
                    <a:pt x="50" y="166"/>
                    <a:pt x="51" y="168"/>
                  </a:cubicBezTo>
                  <a:close/>
                  <a:moveTo>
                    <a:pt x="35" y="57"/>
                  </a:moveTo>
                  <a:cubicBezTo>
                    <a:pt x="34" y="60"/>
                    <a:pt x="33" y="63"/>
                    <a:pt x="32" y="66"/>
                  </a:cubicBezTo>
                  <a:cubicBezTo>
                    <a:pt x="33" y="66"/>
                    <a:pt x="34" y="67"/>
                    <a:pt x="34" y="69"/>
                  </a:cubicBezTo>
                  <a:cubicBezTo>
                    <a:pt x="34" y="69"/>
                    <a:pt x="34" y="70"/>
                    <a:pt x="34" y="70"/>
                  </a:cubicBezTo>
                  <a:cubicBezTo>
                    <a:pt x="34" y="71"/>
                    <a:pt x="34" y="71"/>
                    <a:pt x="34" y="71"/>
                  </a:cubicBezTo>
                  <a:cubicBezTo>
                    <a:pt x="34" y="71"/>
                    <a:pt x="34" y="71"/>
                    <a:pt x="34" y="71"/>
                  </a:cubicBezTo>
                  <a:cubicBezTo>
                    <a:pt x="35" y="70"/>
                    <a:pt x="35" y="69"/>
                    <a:pt x="35" y="69"/>
                  </a:cubicBezTo>
                  <a:cubicBezTo>
                    <a:pt x="35" y="67"/>
                    <a:pt x="35" y="66"/>
                    <a:pt x="35" y="64"/>
                  </a:cubicBezTo>
                  <a:cubicBezTo>
                    <a:pt x="35" y="63"/>
                    <a:pt x="35" y="63"/>
                    <a:pt x="36" y="62"/>
                  </a:cubicBezTo>
                  <a:cubicBezTo>
                    <a:pt x="36" y="62"/>
                    <a:pt x="36" y="62"/>
                    <a:pt x="37" y="62"/>
                  </a:cubicBezTo>
                  <a:cubicBezTo>
                    <a:pt x="37" y="61"/>
                    <a:pt x="37" y="60"/>
                    <a:pt x="38" y="59"/>
                  </a:cubicBezTo>
                  <a:cubicBezTo>
                    <a:pt x="36" y="59"/>
                    <a:pt x="36" y="59"/>
                    <a:pt x="35" y="57"/>
                  </a:cubicBezTo>
                  <a:close/>
                  <a:moveTo>
                    <a:pt x="141" y="188"/>
                  </a:moveTo>
                  <a:cubicBezTo>
                    <a:pt x="142" y="187"/>
                    <a:pt x="143" y="186"/>
                    <a:pt x="144" y="185"/>
                  </a:cubicBezTo>
                  <a:cubicBezTo>
                    <a:pt x="144" y="185"/>
                    <a:pt x="144" y="184"/>
                    <a:pt x="144" y="184"/>
                  </a:cubicBezTo>
                  <a:cubicBezTo>
                    <a:pt x="144" y="182"/>
                    <a:pt x="144" y="180"/>
                    <a:pt x="144" y="179"/>
                  </a:cubicBezTo>
                  <a:cubicBezTo>
                    <a:pt x="144" y="179"/>
                    <a:pt x="144" y="179"/>
                    <a:pt x="143" y="178"/>
                  </a:cubicBezTo>
                  <a:cubicBezTo>
                    <a:pt x="142" y="179"/>
                    <a:pt x="141" y="180"/>
                    <a:pt x="140" y="179"/>
                  </a:cubicBezTo>
                  <a:cubicBezTo>
                    <a:pt x="140" y="180"/>
                    <a:pt x="140" y="181"/>
                    <a:pt x="140" y="182"/>
                  </a:cubicBezTo>
                  <a:cubicBezTo>
                    <a:pt x="140" y="184"/>
                    <a:pt x="140" y="185"/>
                    <a:pt x="141" y="186"/>
                  </a:cubicBezTo>
                  <a:cubicBezTo>
                    <a:pt x="141" y="187"/>
                    <a:pt x="141" y="187"/>
                    <a:pt x="141" y="188"/>
                  </a:cubicBezTo>
                  <a:close/>
                  <a:moveTo>
                    <a:pt x="25" y="49"/>
                  </a:moveTo>
                  <a:cubicBezTo>
                    <a:pt x="27" y="47"/>
                    <a:pt x="28" y="46"/>
                    <a:pt x="29" y="44"/>
                  </a:cubicBezTo>
                  <a:cubicBezTo>
                    <a:pt x="31" y="39"/>
                    <a:pt x="35" y="34"/>
                    <a:pt x="38" y="30"/>
                  </a:cubicBezTo>
                  <a:cubicBezTo>
                    <a:pt x="38" y="30"/>
                    <a:pt x="39" y="29"/>
                    <a:pt x="39" y="29"/>
                  </a:cubicBezTo>
                  <a:cubicBezTo>
                    <a:pt x="33" y="35"/>
                    <a:pt x="29" y="41"/>
                    <a:pt x="24" y="47"/>
                  </a:cubicBezTo>
                  <a:cubicBezTo>
                    <a:pt x="25" y="48"/>
                    <a:pt x="25" y="48"/>
                    <a:pt x="25" y="49"/>
                  </a:cubicBezTo>
                  <a:close/>
                  <a:moveTo>
                    <a:pt x="32" y="69"/>
                  </a:moveTo>
                  <a:cubicBezTo>
                    <a:pt x="30" y="70"/>
                    <a:pt x="26" y="79"/>
                    <a:pt x="27" y="81"/>
                  </a:cubicBezTo>
                  <a:cubicBezTo>
                    <a:pt x="27" y="81"/>
                    <a:pt x="27" y="81"/>
                    <a:pt x="27" y="81"/>
                  </a:cubicBezTo>
                  <a:cubicBezTo>
                    <a:pt x="28" y="80"/>
                    <a:pt x="30" y="79"/>
                    <a:pt x="31" y="78"/>
                  </a:cubicBezTo>
                  <a:cubicBezTo>
                    <a:pt x="31" y="78"/>
                    <a:pt x="31" y="77"/>
                    <a:pt x="31" y="77"/>
                  </a:cubicBezTo>
                  <a:cubicBezTo>
                    <a:pt x="31" y="75"/>
                    <a:pt x="32" y="72"/>
                    <a:pt x="32" y="70"/>
                  </a:cubicBezTo>
                  <a:cubicBezTo>
                    <a:pt x="32" y="70"/>
                    <a:pt x="32" y="69"/>
                    <a:pt x="32" y="69"/>
                  </a:cubicBezTo>
                  <a:close/>
                  <a:moveTo>
                    <a:pt x="67" y="190"/>
                  </a:moveTo>
                  <a:cubicBezTo>
                    <a:pt x="67" y="190"/>
                    <a:pt x="67" y="190"/>
                    <a:pt x="67" y="190"/>
                  </a:cubicBezTo>
                  <a:cubicBezTo>
                    <a:pt x="67" y="191"/>
                    <a:pt x="67" y="192"/>
                    <a:pt x="67" y="193"/>
                  </a:cubicBezTo>
                  <a:cubicBezTo>
                    <a:pt x="67" y="194"/>
                    <a:pt x="67" y="195"/>
                    <a:pt x="68" y="196"/>
                  </a:cubicBezTo>
                  <a:cubicBezTo>
                    <a:pt x="69" y="200"/>
                    <a:pt x="70" y="203"/>
                    <a:pt x="71" y="206"/>
                  </a:cubicBezTo>
                  <a:cubicBezTo>
                    <a:pt x="71" y="207"/>
                    <a:pt x="72" y="207"/>
                    <a:pt x="72" y="207"/>
                  </a:cubicBezTo>
                  <a:cubicBezTo>
                    <a:pt x="72" y="207"/>
                    <a:pt x="72" y="207"/>
                    <a:pt x="72" y="207"/>
                  </a:cubicBezTo>
                  <a:cubicBezTo>
                    <a:pt x="72" y="207"/>
                    <a:pt x="72" y="207"/>
                    <a:pt x="72" y="206"/>
                  </a:cubicBezTo>
                  <a:cubicBezTo>
                    <a:pt x="72" y="205"/>
                    <a:pt x="71" y="203"/>
                    <a:pt x="70" y="201"/>
                  </a:cubicBezTo>
                  <a:cubicBezTo>
                    <a:pt x="70" y="200"/>
                    <a:pt x="70" y="200"/>
                    <a:pt x="71" y="199"/>
                  </a:cubicBezTo>
                  <a:cubicBezTo>
                    <a:pt x="71" y="198"/>
                    <a:pt x="70" y="197"/>
                    <a:pt x="70" y="196"/>
                  </a:cubicBezTo>
                  <a:cubicBezTo>
                    <a:pt x="70" y="196"/>
                    <a:pt x="70" y="196"/>
                    <a:pt x="70" y="195"/>
                  </a:cubicBezTo>
                  <a:cubicBezTo>
                    <a:pt x="69" y="195"/>
                    <a:pt x="69" y="194"/>
                    <a:pt x="69" y="194"/>
                  </a:cubicBezTo>
                  <a:cubicBezTo>
                    <a:pt x="69" y="193"/>
                    <a:pt x="68" y="191"/>
                    <a:pt x="68" y="190"/>
                  </a:cubicBezTo>
                  <a:cubicBezTo>
                    <a:pt x="68" y="190"/>
                    <a:pt x="67" y="190"/>
                    <a:pt x="67" y="190"/>
                  </a:cubicBezTo>
                  <a:close/>
                  <a:moveTo>
                    <a:pt x="108" y="16"/>
                  </a:moveTo>
                  <a:cubicBezTo>
                    <a:pt x="108" y="15"/>
                    <a:pt x="108" y="15"/>
                    <a:pt x="108" y="15"/>
                  </a:cubicBezTo>
                  <a:cubicBezTo>
                    <a:pt x="108" y="14"/>
                    <a:pt x="109" y="14"/>
                    <a:pt x="109" y="14"/>
                  </a:cubicBezTo>
                  <a:cubicBezTo>
                    <a:pt x="110" y="14"/>
                    <a:pt x="110" y="14"/>
                    <a:pt x="110" y="14"/>
                  </a:cubicBezTo>
                  <a:cubicBezTo>
                    <a:pt x="111" y="15"/>
                    <a:pt x="111" y="16"/>
                    <a:pt x="111" y="16"/>
                  </a:cubicBezTo>
                  <a:cubicBezTo>
                    <a:pt x="111" y="17"/>
                    <a:pt x="111" y="17"/>
                    <a:pt x="111" y="17"/>
                  </a:cubicBezTo>
                  <a:cubicBezTo>
                    <a:pt x="111" y="16"/>
                    <a:pt x="112" y="15"/>
                    <a:pt x="112" y="13"/>
                  </a:cubicBezTo>
                  <a:cubicBezTo>
                    <a:pt x="112" y="13"/>
                    <a:pt x="112" y="13"/>
                    <a:pt x="111" y="13"/>
                  </a:cubicBezTo>
                  <a:cubicBezTo>
                    <a:pt x="109" y="13"/>
                    <a:pt x="107" y="12"/>
                    <a:pt x="104" y="11"/>
                  </a:cubicBezTo>
                  <a:cubicBezTo>
                    <a:pt x="103" y="11"/>
                    <a:pt x="102" y="11"/>
                    <a:pt x="102" y="12"/>
                  </a:cubicBezTo>
                  <a:cubicBezTo>
                    <a:pt x="102" y="12"/>
                    <a:pt x="102" y="12"/>
                    <a:pt x="102" y="13"/>
                  </a:cubicBezTo>
                  <a:cubicBezTo>
                    <a:pt x="102" y="13"/>
                    <a:pt x="102" y="13"/>
                    <a:pt x="103" y="14"/>
                  </a:cubicBezTo>
                  <a:cubicBezTo>
                    <a:pt x="104" y="14"/>
                    <a:pt x="105" y="14"/>
                    <a:pt x="105" y="15"/>
                  </a:cubicBezTo>
                  <a:cubicBezTo>
                    <a:pt x="106" y="16"/>
                    <a:pt x="107" y="16"/>
                    <a:pt x="108" y="16"/>
                  </a:cubicBezTo>
                  <a:close/>
                  <a:moveTo>
                    <a:pt x="150" y="97"/>
                  </a:moveTo>
                  <a:cubicBezTo>
                    <a:pt x="150" y="97"/>
                    <a:pt x="150" y="97"/>
                    <a:pt x="150" y="97"/>
                  </a:cubicBezTo>
                  <a:cubicBezTo>
                    <a:pt x="150" y="97"/>
                    <a:pt x="150" y="97"/>
                    <a:pt x="150" y="97"/>
                  </a:cubicBezTo>
                  <a:cubicBezTo>
                    <a:pt x="150" y="95"/>
                    <a:pt x="151" y="94"/>
                    <a:pt x="151" y="92"/>
                  </a:cubicBezTo>
                  <a:cubicBezTo>
                    <a:pt x="151" y="91"/>
                    <a:pt x="151" y="89"/>
                    <a:pt x="151" y="88"/>
                  </a:cubicBezTo>
                  <a:cubicBezTo>
                    <a:pt x="151" y="84"/>
                    <a:pt x="150" y="80"/>
                    <a:pt x="149" y="76"/>
                  </a:cubicBezTo>
                  <a:cubicBezTo>
                    <a:pt x="149" y="76"/>
                    <a:pt x="149" y="75"/>
                    <a:pt x="149" y="75"/>
                  </a:cubicBezTo>
                  <a:cubicBezTo>
                    <a:pt x="149" y="77"/>
                    <a:pt x="149" y="78"/>
                    <a:pt x="149" y="80"/>
                  </a:cubicBezTo>
                  <a:cubicBezTo>
                    <a:pt x="150" y="81"/>
                    <a:pt x="150" y="83"/>
                    <a:pt x="150" y="85"/>
                  </a:cubicBezTo>
                  <a:cubicBezTo>
                    <a:pt x="150" y="86"/>
                    <a:pt x="150" y="87"/>
                    <a:pt x="149" y="87"/>
                  </a:cubicBezTo>
                  <a:cubicBezTo>
                    <a:pt x="149" y="90"/>
                    <a:pt x="149" y="94"/>
                    <a:pt x="150" y="97"/>
                  </a:cubicBezTo>
                  <a:close/>
                  <a:moveTo>
                    <a:pt x="161" y="36"/>
                  </a:moveTo>
                  <a:cubicBezTo>
                    <a:pt x="161" y="37"/>
                    <a:pt x="161" y="37"/>
                    <a:pt x="161" y="37"/>
                  </a:cubicBezTo>
                  <a:cubicBezTo>
                    <a:pt x="162" y="39"/>
                    <a:pt x="163" y="40"/>
                    <a:pt x="164" y="42"/>
                  </a:cubicBezTo>
                  <a:cubicBezTo>
                    <a:pt x="164" y="43"/>
                    <a:pt x="164" y="43"/>
                    <a:pt x="165" y="43"/>
                  </a:cubicBezTo>
                  <a:cubicBezTo>
                    <a:pt x="167" y="47"/>
                    <a:pt x="169" y="51"/>
                    <a:pt x="172" y="54"/>
                  </a:cubicBezTo>
                  <a:cubicBezTo>
                    <a:pt x="172" y="55"/>
                    <a:pt x="172" y="55"/>
                    <a:pt x="172" y="55"/>
                  </a:cubicBezTo>
                  <a:cubicBezTo>
                    <a:pt x="171" y="51"/>
                    <a:pt x="165" y="40"/>
                    <a:pt x="161" y="36"/>
                  </a:cubicBezTo>
                  <a:close/>
                  <a:moveTo>
                    <a:pt x="113" y="23"/>
                  </a:moveTo>
                  <a:cubicBezTo>
                    <a:pt x="112" y="23"/>
                    <a:pt x="112" y="23"/>
                    <a:pt x="112" y="23"/>
                  </a:cubicBezTo>
                  <a:cubicBezTo>
                    <a:pt x="112" y="24"/>
                    <a:pt x="112" y="25"/>
                    <a:pt x="112" y="26"/>
                  </a:cubicBezTo>
                  <a:cubicBezTo>
                    <a:pt x="112" y="27"/>
                    <a:pt x="112" y="28"/>
                    <a:pt x="112" y="29"/>
                  </a:cubicBezTo>
                  <a:cubicBezTo>
                    <a:pt x="112" y="29"/>
                    <a:pt x="112" y="30"/>
                    <a:pt x="112" y="31"/>
                  </a:cubicBezTo>
                  <a:cubicBezTo>
                    <a:pt x="113" y="31"/>
                    <a:pt x="114" y="32"/>
                    <a:pt x="114" y="32"/>
                  </a:cubicBezTo>
                  <a:cubicBezTo>
                    <a:pt x="115" y="32"/>
                    <a:pt x="115" y="32"/>
                    <a:pt x="115" y="33"/>
                  </a:cubicBezTo>
                  <a:cubicBezTo>
                    <a:pt x="116" y="33"/>
                    <a:pt x="116" y="33"/>
                    <a:pt x="116" y="33"/>
                  </a:cubicBezTo>
                  <a:cubicBezTo>
                    <a:pt x="115" y="29"/>
                    <a:pt x="114" y="26"/>
                    <a:pt x="113" y="23"/>
                  </a:cubicBezTo>
                  <a:close/>
                  <a:moveTo>
                    <a:pt x="54" y="216"/>
                  </a:moveTo>
                  <a:cubicBezTo>
                    <a:pt x="54" y="217"/>
                    <a:pt x="54" y="218"/>
                    <a:pt x="54" y="220"/>
                  </a:cubicBezTo>
                  <a:cubicBezTo>
                    <a:pt x="54" y="220"/>
                    <a:pt x="54" y="221"/>
                    <a:pt x="53" y="222"/>
                  </a:cubicBezTo>
                  <a:cubicBezTo>
                    <a:pt x="53" y="223"/>
                    <a:pt x="53" y="224"/>
                    <a:pt x="54" y="225"/>
                  </a:cubicBezTo>
                  <a:cubicBezTo>
                    <a:pt x="55" y="225"/>
                    <a:pt x="56" y="224"/>
                    <a:pt x="57" y="223"/>
                  </a:cubicBezTo>
                  <a:cubicBezTo>
                    <a:pt x="56" y="221"/>
                    <a:pt x="56" y="218"/>
                    <a:pt x="55" y="215"/>
                  </a:cubicBezTo>
                  <a:cubicBezTo>
                    <a:pt x="54" y="215"/>
                    <a:pt x="54" y="215"/>
                    <a:pt x="54" y="216"/>
                  </a:cubicBezTo>
                  <a:close/>
                  <a:moveTo>
                    <a:pt x="48" y="131"/>
                  </a:moveTo>
                  <a:cubicBezTo>
                    <a:pt x="47" y="132"/>
                    <a:pt x="47" y="133"/>
                    <a:pt x="46" y="133"/>
                  </a:cubicBezTo>
                  <a:cubicBezTo>
                    <a:pt x="46" y="134"/>
                    <a:pt x="45" y="134"/>
                    <a:pt x="45" y="135"/>
                  </a:cubicBezTo>
                  <a:cubicBezTo>
                    <a:pt x="45" y="137"/>
                    <a:pt x="45" y="139"/>
                    <a:pt x="45" y="140"/>
                  </a:cubicBezTo>
                  <a:cubicBezTo>
                    <a:pt x="46" y="141"/>
                    <a:pt x="46" y="142"/>
                    <a:pt x="46" y="143"/>
                  </a:cubicBezTo>
                  <a:cubicBezTo>
                    <a:pt x="46" y="142"/>
                    <a:pt x="47" y="141"/>
                    <a:pt x="47" y="140"/>
                  </a:cubicBezTo>
                  <a:cubicBezTo>
                    <a:pt x="48" y="140"/>
                    <a:pt x="48" y="139"/>
                    <a:pt x="48" y="139"/>
                  </a:cubicBezTo>
                  <a:cubicBezTo>
                    <a:pt x="48" y="137"/>
                    <a:pt x="48" y="135"/>
                    <a:pt x="48" y="133"/>
                  </a:cubicBezTo>
                  <a:cubicBezTo>
                    <a:pt x="48" y="132"/>
                    <a:pt x="48" y="132"/>
                    <a:pt x="48" y="131"/>
                  </a:cubicBezTo>
                  <a:close/>
                  <a:moveTo>
                    <a:pt x="98" y="296"/>
                  </a:moveTo>
                  <a:cubicBezTo>
                    <a:pt x="100" y="296"/>
                    <a:pt x="102" y="296"/>
                    <a:pt x="103" y="296"/>
                  </a:cubicBezTo>
                  <a:cubicBezTo>
                    <a:pt x="104" y="296"/>
                    <a:pt x="105" y="296"/>
                    <a:pt x="105" y="296"/>
                  </a:cubicBezTo>
                  <a:cubicBezTo>
                    <a:pt x="110" y="295"/>
                    <a:pt x="115" y="294"/>
                    <a:pt x="120" y="292"/>
                  </a:cubicBezTo>
                  <a:cubicBezTo>
                    <a:pt x="120" y="292"/>
                    <a:pt x="120" y="292"/>
                    <a:pt x="121" y="292"/>
                  </a:cubicBezTo>
                  <a:cubicBezTo>
                    <a:pt x="120" y="292"/>
                    <a:pt x="120" y="292"/>
                    <a:pt x="120" y="292"/>
                  </a:cubicBezTo>
                  <a:cubicBezTo>
                    <a:pt x="118" y="292"/>
                    <a:pt x="116" y="293"/>
                    <a:pt x="115" y="293"/>
                  </a:cubicBezTo>
                  <a:cubicBezTo>
                    <a:pt x="113" y="293"/>
                    <a:pt x="112" y="294"/>
                    <a:pt x="110" y="294"/>
                  </a:cubicBezTo>
                  <a:cubicBezTo>
                    <a:pt x="109" y="294"/>
                    <a:pt x="108" y="294"/>
                    <a:pt x="106" y="295"/>
                  </a:cubicBezTo>
                  <a:cubicBezTo>
                    <a:pt x="104" y="295"/>
                    <a:pt x="102" y="295"/>
                    <a:pt x="100" y="295"/>
                  </a:cubicBezTo>
                  <a:cubicBezTo>
                    <a:pt x="99" y="295"/>
                    <a:pt x="99" y="295"/>
                    <a:pt x="98" y="296"/>
                  </a:cubicBezTo>
                  <a:close/>
                  <a:moveTo>
                    <a:pt x="156" y="65"/>
                  </a:moveTo>
                  <a:cubicBezTo>
                    <a:pt x="157" y="64"/>
                    <a:pt x="157" y="64"/>
                    <a:pt x="157" y="63"/>
                  </a:cubicBezTo>
                  <a:cubicBezTo>
                    <a:pt x="157" y="61"/>
                    <a:pt x="157" y="60"/>
                    <a:pt x="157" y="59"/>
                  </a:cubicBezTo>
                  <a:cubicBezTo>
                    <a:pt x="157" y="57"/>
                    <a:pt x="156" y="56"/>
                    <a:pt x="155" y="55"/>
                  </a:cubicBezTo>
                  <a:cubicBezTo>
                    <a:pt x="155" y="56"/>
                    <a:pt x="154" y="57"/>
                    <a:pt x="154" y="58"/>
                  </a:cubicBezTo>
                  <a:cubicBezTo>
                    <a:pt x="154" y="59"/>
                    <a:pt x="154" y="59"/>
                    <a:pt x="154" y="59"/>
                  </a:cubicBezTo>
                  <a:cubicBezTo>
                    <a:pt x="154" y="61"/>
                    <a:pt x="155" y="62"/>
                    <a:pt x="156" y="64"/>
                  </a:cubicBezTo>
                  <a:cubicBezTo>
                    <a:pt x="156" y="64"/>
                    <a:pt x="156" y="64"/>
                    <a:pt x="156" y="65"/>
                  </a:cubicBezTo>
                  <a:close/>
                  <a:moveTo>
                    <a:pt x="184" y="78"/>
                  </a:moveTo>
                  <a:cubicBezTo>
                    <a:pt x="184" y="76"/>
                    <a:pt x="184" y="75"/>
                    <a:pt x="184" y="73"/>
                  </a:cubicBezTo>
                  <a:cubicBezTo>
                    <a:pt x="183" y="70"/>
                    <a:pt x="182" y="67"/>
                    <a:pt x="181" y="65"/>
                  </a:cubicBezTo>
                  <a:cubicBezTo>
                    <a:pt x="181" y="64"/>
                    <a:pt x="181" y="64"/>
                    <a:pt x="181" y="64"/>
                  </a:cubicBezTo>
                  <a:cubicBezTo>
                    <a:pt x="181" y="67"/>
                    <a:pt x="181" y="70"/>
                    <a:pt x="182" y="73"/>
                  </a:cubicBezTo>
                  <a:cubicBezTo>
                    <a:pt x="182" y="74"/>
                    <a:pt x="182" y="74"/>
                    <a:pt x="182" y="74"/>
                  </a:cubicBezTo>
                  <a:cubicBezTo>
                    <a:pt x="182" y="75"/>
                    <a:pt x="183" y="76"/>
                    <a:pt x="183" y="77"/>
                  </a:cubicBezTo>
                  <a:cubicBezTo>
                    <a:pt x="183" y="78"/>
                    <a:pt x="184" y="78"/>
                    <a:pt x="184" y="78"/>
                  </a:cubicBezTo>
                  <a:close/>
                  <a:moveTo>
                    <a:pt x="25" y="91"/>
                  </a:moveTo>
                  <a:cubicBezTo>
                    <a:pt x="25" y="91"/>
                    <a:pt x="26" y="91"/>
                    <a:pt x="26" y="91"/>
                  </a:cubicBezTo>
                  <a:cubicBezTo>
                    <a:pt x="26" y="91"/>
                    <a:pt x="26" y="90"/>
                    <a:pt x="26" y="90"/>
                  </a:cubicBezTo>
                  <a:cubicBezTo>
                    <a:pt x="28" y="88"/>
                    <a:pt x="29" y="85"/>
                    <a:pt x="30" y="82"/>
                  </a:cubicBezTo>
                  <a:cubicBezTo>
                    <a:pt x="31" y="82"/>
                    <a:pt x="31" y="81"/>
                    <a:pt x="31" y="81"/>
                  </a:cubicBezTo>
                  <a:cubicBezTo>
                    <a:pt x="31" y="81"/>
                    <a:pt x="31" y="81"/>
                    <a:pt x="31" y="81"/>
                  </a:cubicBezTo>
                  <a:cubicBezTo>
                    <a:pt x="30" y="81"/>
                    <a:pt x="30" y="81"/>
                    <a:pt x="30" y="81"/>
                  </a:cubicBezTo>
                  <a:cubicBezTo>
                    <a:pt x="29" y="82"/>
                    <a:pt x="28" y="83"/>
                    <a:pt x="27" y="84"/>
                  </a:cubicBezTo>
                  <a:cubicBezTo>
                    <a:pt x="26" y="84"/>
                    <a:pt x="26" y="85"/>
                    <a:pt x="26" y="85"/>
                  </a:cubicBezTo>
                  <a:cubicBezTo>
                    <a:pt x="26" y="87"/>
                    <a:pt x="26" y="88"/>
                    <a:pt x="25" y="90"/>
                  </a:cubicBezTo>
                  <a:cubicBezTo>
                    <a:pt x="25" y="90"/>
                    <a:pt x="25" y="90"/>
                    <a:pt x="25" y="91"/>
                  </a:cubicBezTo>
                  <a:close/>
                  <a:moveTo>
                    <a:pt x="102" y="290"/>
                  </a:moveTo>
                  <a:cubicBezTo>
                    <a:pt x="101" y="291"/>
                    <a:pt x="101" y="292"/>
                    <a:pt x="100" y="293"/>
                  </a:cubicBezTo>
                  <a:cubicBezTo>
                    <a:pt x="102" y="293"/>
                    <a:pt x="107" y="292"/>
                    <a:pt x="108" y="292"/>
                  </a:cubicBezTo>
                  <a:cubicBezTo>
                    <a:pt x="108" y="291"/>
                    <a:pt x="107" y="291"/>
                    <a:pt x="107" y="290"/>
                  </a:cubicBezTo>
                  <a:cubicBezTo>
                    <a:pt x="105" y="290"/>
                    <a:pt x="104" y="290"/>
                    <a:pt x="102" y="290"/>
                  </a:cubicBezTo>
                  <a:close/>
                  <a:moveTo>
                    <a:pt x="83" y="6"/>
                  </a:moveTo>
                  <a:cubicBezTo>
                    <a:pt x="87" y="5"/>
                    <a:pt x="90" y="4"/>
                    <a:pt x="94" y="4"/>
                  </a:cubicBezTo>
                  <a:cubicBezTo>
                    <a:pt x="97" y="4"/>
                    <a:pt x="100" y="3"/>
                    <a:pt x="103" y="4"/>
                  </a:cubicBezTo>
                  <a:cubicBezTo>
                    <a:pt x="104" y="4"/>
                    <a:pt x="105" y="4"/>
                    <a:pt x="106" y="4"/>
                  </a:cubicBezTo>
                  <a:cubicBezTo>
                    <a:pt x="105" y="4"/>
                    <a:pt x="105" y="4"/>
                    <a:pt x="104" y="4"/>
                  </a:cubicBezTo>
                  <a:cubicBezTo>
                    <a:pt x="103" y="4"/>
                    <a:pt x="101" y="4"/>
                    <a:pt x="100" y="4"/>
                  </a:cubicBezTo>
                  <a:cubicBezTo>
                    <a:pt x="95" y="3"/>
                    <a:pt x="90" y="3"/>
                    <a:pt x="86" y="4"/>
                  </a:cubicBezTo>
                  <a:cubicBezTo>
                    <a:pt x="84" y="5"/>
                    <a:pt x="83" y="5"/>
                    <a:pt x="81" y="5"/>
                  </a:cubicBezTo>
                  <a:cubicBezTo>
                    <a:pt x="82" y="6"/>
                    <a:pt x="83" y="6"/>
                    <a:pt x="83" y="6"/>
                  </a:cubicBezTo>
                  <a:close/>
                  <a:moveTo>
                    <a:pt x="74" y="171"/>
                  </a:moveTo>
                  <a:cubicBezTo>
                    <a:pt x="74" y="172"/>
                    <a:pt x="74" y="172"/>
                    <a:pt x="74" y="173"/>
                  </a:cubicBezTo>
                  <a:cubicBezTo>
                    <a:pt x="74" y="176"/>
                    <a:pt x="74" y="179"/>
                    <a:pt x="74" y="181"/>
                  </a:cubicBezTo>
                  <a:cubicBezTo>
                    <a:pt x="74" y="182"/>
                    <a:pt x="74" y="183"/>
                    <a:pt x="74" y="184"/>
                  </a:cubicBezTo>
                  <a:cubicBezTo>
                    <a:pt x="74" y="187"/>
                    <a:pt x="75" y="189"/>
                    <a:pt x="74" y="192"/>
                  </a:cubicBezTo>
                  <a:cubicBezTo>
                    <a:pt x="75" y="193"/>
                    <a:pt x="75" y="195"/>
                    <a:pt x="76" y="196"/>
                  </a:cubicBezTo>
                  <a:cubicBezTo>
                    <a:pt x="75" y="188"/>
                    <a:pt x="74" y="179"/>
                    <a:pt x="74" y="171"/>
                  </a:cubicBezTo>
                  <a:close/>
                  <a:moveTo>
                    <a:pt x="34" y="184"/>
                  </a:moveTo>
                  <a:cubicBezTo>
                    <a:pt x="35" y="183"/>
                    <a:pt x="35" y="183"/>
                    <a:pt x="36" y="183"/>
                  </a:cubicBezTo>
                  <a:cubicBezTo>
                    <a:pt x="36" y="182"/>
                    <a:pt x="37" y="182"/>
                    <a:pt x="36" y="181"/>
                  </a:cubicBezTo>
                  <a:cubicBezTo>
                    <a:pt x="36" y="181"/>
                    <a:pt x="37" y="180"/>
                    <a:pt x="37" y="179"/>
                  </a:cubicBezTo>
                  <a:cubicBezTo>
                    <a:pt x="37" y="178"/>
                    <a:pt x="36" y="177"/>
                    <a:pt x="36" y="176"/>
                  </a:cubicBezTo>
                  <a:cubicBezTo>
                    <a:pt x="35" y="176"/>
                    <a:pt x="34" y="176"/>
                    <a:pt x="33" y="175"/>
                  </a:cubicBezTo>
                  <a:cubicBezTo>
                    <a:pt x="34" y="178"/>
                    <a:pt x="34" y="181"/>
                    <a:pt x="34" y="184"/>
                  </a:cubicBezTo>
                  <a:close/>
                  <a:moveTo>
                    <a:pt x="146" y="123"/>
                  </a:moveTo>
                  <a:cubicBezTo>
                    <a:pt x="146" y="123"/>
                    <a:pt x="146" y="123"/>
                    <a:pt x="146" y="123"/>
                  </a:cubicBezTo>
                  <a:cubicBezTo>
                    <a:pt x="144" y="125"/>
                    <a:pt x="143" y="127"/>
                    <a:pt x="141" y="129"/>
                  </a:cubicBezTo>
                  <a:cubicBezTo>
                    <a:pt x="141" y="129"/>
                    <a:pt x="141" y="129"/>
                    <a:pt x="141" y="129"/>
                  </a:cubicBezTo>
                  <a:cubicBezTo>
                    <a:pt x="141" y="131"/>
                    <a:pt x="141" y="132"/>
                    <a:pt x="142" y="133"/>
                  </a:cubicBezTo>
                  <a:cubicBezTo>
                    <a:pt x="143" y="132"/>
                    <a:pt x="143" y="130"/>
                    <a:pt x="144" y="129"/>
                  </a:cubicBezTo>
                  <a:cubicBezTo>
                    <a:pt x="144" y="129"/>
                    <a:pt x="145" y="129"/>
                    <a:pt x="145" y="128"/>
                  </a:cubicBezTo>
                  <a:cubicBezTo>
                    <a:pt x="145" y="127"/>
                    <a:pt x="145" y="125"/>
                    <a:pt x="146" y="123"/>
                  </a:cubicBezTo>
                  <a:close/>
                  <a:moveTo>
                    <a:pt x="25" y="239"/>
                  </a:moveTo>
                  <a:cubicBezTo>
                    <a:pt x="25" y="238"/>
                    <a:pt x="25" y="238"/>
                    <a:pt x="24" y="237"/>
                  </a:cubicBezTo>
                  <a:cubicBezTo>
                    <a:pt x="22" y="233"/>
                    <a:pt x="21" y="229"/>
                    <a:pt x="19" y="224"/>
                  </a:cubicBezTo>
                  <a:cubicBezTo>
                    <a:pt x="19" y="223"/>
                    <a:pt x="18" y="222"/>
                    <a:pt x="18" y="221"/>
                  </a:cubicBezTo>
                  <a:cubicBezTo>
                    <a:pt x="17" y="218"/>
                    <a:pt x="15" y="215"/>
                    <a:pt x="14" y="212"/>
                  </a:cubicBezTo>
                  <a:cubicBezTo>
                    <a:pt x="14" y="211"/>
                    <a:pt x="14" y="211"/>
                    <a:pt x="14" y="211"/>
                  </a:cubicBezTo>
                  <a:cubicBezTo>
                    <a:pt x="14" y="214"/>
                    <a:pt x="22" y="234"/>
                    <a:pt x="25" y="239"/>
                  </a:cubicBezTo>
                  <a:close/>
                  <a:moveTo>
                    <a:pt x="11" y="173"/>
                  </a:moveTo>
                  <a:cubicBezTo>
                    <a:pt x="11" y="175"/>
                    <a:pt x="14" y="194"/>
                    <a:pt x="15" y="196"/>
                  </a:cubicBezTo>
                  <a:cubicBezTo>
                    <a:pt x="15" y="196"/>
                    <a:pt x="15" y="195"/>
                    <a:pt x="15" y="195"/>
                  </a:cubicBezTo>
                  <a:cubicBezTo>
                    <a:pt x="14" y="191"/>
                    <a:pt x="14" y="187"/>
                    <a:pt x="13" y="183"/>
                  </a:cubicBezTo>
                  <a:cubicBezTo>
                    <a:pt x="13" y="180"/>
                    <a:pt x="12" y="176"/>
                    <a:pt x="11" y="173"/>
                  </a:cubicBezTo>
                  <a:close/>
                  <a:moveTo>
                    <a:pt x="167" y="229"/>
                  </a:moveTo>
                  <a:cubicBezTo>
                    <a:pt x="166" y="231"/>
                    <a:pt x="164" y="238"/>
                    <a:pt x="165" y="239"/>
                  </a:cubicBezTo>
                  <a:cubicBezTo>
                    <a:pt x="166" y="237"/>
                    <a:pt x="168" y="234"/>
                    <a:pt x="168" y="232"/>
                  </a:cubicBezTo>
                  <a:cubicBezTo>
                    <a:pt x="167" y="231"/>
                    <a:pt x="167" y="231"/>
                    <a:pt x="167" y="229"/>
                  </a:cubicBezTo>
                  <a:close/>
                  <a:moveTo>
                    <a:pt x="161" y="226"/>
                  </a:moveTo>
                  <a:cubicBezTo>
                    <a:pt x="161" y="225"/>
                    <a:pt x="161" y="223"/>
                    <a:pt x="161" y="222"/>
                  </a:cubicBezTo>
                  <a:cubicBezTo>
                    <a:pt x="161" y="221"/>
                    <a:pt x="161" y="220"/>
                    <a:pt x="162" y="219"/>
                  </a:cubicBezTo>
                  <a:cubicBezTo>
                    <a:pt x="162" y="219"/>
                    <a:pt x="162" y="219"/>
                    <a:pt x="162" y="219"/>
                  </a:cubicBezTo>
                  <a:cubicBezTo>
                    <a:pt x="162" y="218"/>
                    <a:pt x="162" y="217"/>
                    <a:pt x="161" y="216"/>
                  </a:cubicBezTo>
                  <a:cubicBezTo>
                    <a:pt x="161" y="216"/>
                    <a:pt x="160" y="216"/>
                    <a:pt x="160" y="216"/>
                  </a:cubicBezTo>
                  <a:cubicBezTo>
                    <a:pt x="159" y="218"/>
                    <a:pt x="159" y="219"/>
                    <a:pt x="160" y="221"/>
                  </a:cubicBezTo>
                  <a:cubicBezTo>
                    <a:pt x="160" y="223"/>
                    <a:pt x="161" y="224"/>
                    <a:pt x="161" y="226"/>
                  </a:cubicBezTo>
                  <a:close/>
                  <a:moveTo>
                    <a:pt x="21" y="149"/>
                  </a:moveTo>
                  <a:cubicBezTo>
                    <a:pt x="22" y="149"/>
                    <a:pt x="23" y="149"/>
                    <a:pt x="23" y="148"/>
                  </a:cubicBezTo>
                  <a:cubicBezTo>
                    <a:pt x="24" y="146"/>
                    <a:pt x="24" y="145"/>
                    <a:pt x="25" y="143"/>
                  </a:cubicBezTo>
                  <a:cubicBezTo>
                    <a:pt x="26" y="142"/>
                    <a:pt x="26" y="142"/>
                    <a:pt x="25" y="141"/>
                  </a:cubicBezTo>
                  <a:cubicBezTo>
                    <a:pt x="24" y="142"/>
                    <a:pt x="23" y="143"/>
                    <a:pt x="22" y="145"/>
                  </a:cubicBezTo>
                  <a:cubicBezTo>
                    <a:pt x="22" y="145"/>
                    <a:pt x="21" y="145"/>
                    <a:pt x="21" y="145"/>
                  </a:cubicBezTo>
                  <a:cubicBezTo>
                    <a:pt x="21" y="147"/>
                    <a:pt x="21" y="148"/>
                    <a:pt x="21" y="149"/>
                  </a:cubicBezTo>
                  <a:close/>
                  <a:moveTo>
                    <a:pt x="21" y="101"/>
                  </a:moveTo>
                  <a:cubicBezTo>
                    <a:pt x="21" y="101"/>
                    <a:pt x="21" y="101"/>
                    <a:pt x="21" y="101"/>
                  </a:cubicBezTo>
                  <a:cubicBezTo>
                    <a:pt x="20" y="102"/>
                    <a:pt x="19" y="103"/>
                    <a:pt x="18" y="104"/>
                  </a:cubicBezTo>
                  <a:cubicBezTo>
                    <a:pt x="18" y="104"/>
                    <a:pt x="18" y="104"/>
                    <a:pt x="18" y="104"/>
                  </a:cubicBezTo>
                  <a:cubicBezTo>
                    <a:pt x="18" y="106"/>
                    <a:pt x="18" y="107"/>
                    <a:pt x="18" y="108"/>
                  </a:cubicBezTo>
                  <a:cubicBezTo>
                    <a:pt x="19" y="108"/>
                    <a:pt x="19" y="108"/>
                    <a:pt x="20" y="107"/>
                  </a:cubicBezTo>
                  <a:cubicBezTo>
                    <a:pt x="20" y="107"/>
                    <a:pt x="20" y="107"/>
                    <a:pt x="20" y="107"/>
                  </a:cubicBezTo>
                  <a:cubicBezTo>
                    <a:pt x="21" y="105"/>
                    <a:pt x="21" y="103"/>
                    <a:pt x="21" y="101"/>
                  </a:cubicBezTo>
                  <a:close/>
                  <a:moveTo>
                    <a:pt x="57" y="189"/>
                  </a:moveTo>
                  <a:cubicBezTo>
                    <a:pt x="57" y="189"/>
                    <a:pt x="57" y="190"/>
                    <a:pt x="57" y="191"/>
                  </a:cubicBezTo>
                  <a:cubicBezTo>
                    <a:pt x="57" y="191"/>
                    <a:pt x="57" y="192"/>
                    <a:pt x="57" y="192"/>
                  </a:cubicBezTo>
                  <a:cubicBezTo>
                    <a:pt x="57" y="193"/>
                    <a:pt x="57" y="194"/>
                    <a:pt x="57" y="195"/>
                  </a:cubicBezTo>
                  <a:cubicBezTo>
                    <a:pt x="58" y="196"/>
                    <a:pt x="58" y="196"/>
                    <a:pt x="59" y="197"/>
                  </a:cubicBezTo>
                  <a:cubicBezTo>
                    <a:pt x="59" y="197"/>
                    <a:pt x="59" y="198"/>
                    <a:pt x="59" y="198"/>
                  </a:cubicBezTo>
                  <a:cubicBezTo>
                    <a:pt x="59" y="196"/>
                    <a:pt x="59" y="194"/>
                    <a:pt x="59" y="191"/>
                  </a:cubicBezTo>
                  <a:cubicBezTo>
                    <a:pt x="59" y="191"/>
                    <a:pt x="59" y="190"/>
                    <a:pt x="59" y="189"/>
                  </a:cubicBezTo>
                  <a:cubicBezTo>
                    <a:pt x="59" y="189"/>
                    <a:pt x="59" y="188"/>
                    <a:pt x="59" y="188"/>
                  </a:cubicBezTo>
                  <a:cubicBezTo>
                    <a:pt x="58" y="188"/>
                    <a:pt x="58" y="188"/>
                    <a:pt x="57" y="189"/>
                  </a:cubicBezTo>
                  <a:close/>
                  <a:moveTo>
                    <a:pt x="183" y="81"/>
                  </a:moveTo>
                  <a:cubicBezTo>
                    <a:pt x="183" y="81"/>
                    <a:pt x="183" y="81"/>
                    <a:pt x="183" y="82"/>
                  </a:cubicBezTo>
                  <a:cubicBezTo>
                    <a:pt x="182" y="83"/>
                    <a:pt x="183" y="84"/>
                    <a:pt x="183" y="85"/>
                  </a:cubicBezTo>
                  <a:cubicBezTo>
                    <a:pt x="183" y="86"/>
                    <a:pt x="183" y="87"/>
                    <a:pt x="183" y="88"/>
                  </a:cubicBezTo>
                  <a:cubicBezTo>
                    <a:pt x="184" y="89"/>
                    <a:pt x="184" y="90"/>
                    <a:pt x="184" y="91"/>
                  </a:cubicBezTo>
                  <a:cubicBezTo>
                    <a:pt x="184" y="92"/>
                    <a:pt x="184" y="93"/>
                    <a:pt x="184" y="94"/>
                  </a:cubicBezTo>
                  <a:cubicBezTo>
                    <a:pt x="185" y="94"/>
                    <a:pt x="185" y="94"/>
                    <a:pt x="185" y="94"/>
                  </a:cubicBezTo>
                  <a:cubicBezTo>
                    <a:pt x="186" y="93"/>
                    <a:pt x="186" y="92"/>
                    <a:pt x="186" y="92"/>
                  </a:cubicBezTo>
                  <a:cubicBezTo>
                    <a:pt x="185" y="88"/>
                    <a:pt x="184" y="85"/>
                    <a:pt x="183" y="82"/>
                  </a:cubicBezTo>
                  <a:cubicBezTo>
                    <a:pt x="183" y="82"/>
                    <a:pt x="183" y="82"/>
                    <a:pt x="183" y="81"/>
                  </a:cubicBezTo>
                  <a:close/>
                  <a:moveTo>
                    <a:pt x="71" y="210"/>
                  </a:moveTo>
                  <a:cubicBezTo>
                    <a:pt x="70" y="212"/>
                    <a:pt x="69" y="213"/>
                    <a:pt x="67" y="214"/>
                  </a:cubicBezTo>
                  <a:cubicBezTo>
                    <a:pt x="66" y="216"/>
                    <a:pt x="66" y="215"/>
                    <a:pt x="66" y="218"/>
                  </a:cubicBezTo>
                  <a:cubicBezTo>
                    <a:pt x="66" y="219"/>
                    <a:pt x="66" y="219"/>
                    <a:pt x="66" y="219"/>
                  </a:cubicBezTo>
                  <a:cubicBezTo>
                    <a:pt x="68" y="216"/>
                    <a:pt x="70" y="214"/>
                    <a:pt x="72" y="211"/>
                  </a:cubicBezTo>
                  <a:cubicBezTo>
                    <a:pt x="72" y="211"/>
                    <a:pt x="72" y="211"/>
                    <a:pt x="72" y="211"/>
                  </a:cubicBezTo>
                  <a:cubicBezTo>
                    <a:pt x="72" y="211"/>
                    <a:pt x="72" y="211"/>
                    <a:pt x="71" y="210"/>
                  </a:cubicBezTo>
                  <a:close/>
                  <a:moveTo>
                    <a:pt x="120" y="7"/>
                  </a:moveTo>
                  <a:cubicBezTo>
                    <a:pt x="118" y="7"/>
                    <a:pt x="117" y="7"/>
                    <a:pt x="115" y="7"/>
                  </a:cubicBezTo>
                  <a:cubicBezTo>
                    <a:pt x="114" y="6"/>
                    <a:pt x="114" y="7"/>
                    <a:pt x="114" y="7"/>
                  </a:cubicBezTo>
                  <a:cubicBezTo>
                    <a:pt x="113" y="7"/>
                    <a:pt x="113" y="7"/>
                    <a:pt x="113" y="7"/>
                  </a:cubicBezTo>
                  <a:cubicBezTo>
                    <a:pt x="114" y="8"/>
                    <a:pt x="114" y="9"/>
                    <a:pt x="115" y="9"/>
                  </a:cubicBezTo>
                  <a:cubicBezTo>
                    <a:pt x="117" y="9"/>
                    <a:pt x="118" y="9"/>
                    <a:pt x="120" y="10"/>
                  </a:cubicBezTo>
                  <a:cubicBezTo>
                    <a:pt x="120" y="10"/>
                    <a:pt x="120" y="10"/>
                    <a:pt x="120" y="10"/>
                  </a:cubicBezTo>
                  <a:cubicBezTo>
                    <a:pt x="120" y="9"/>
                    <a:pt x="120" y="8"/>
                    <a:pt x="120" y="7"/>
                  </a:cubicBezTo>
                  <a:close/>
                  <a:moveTo>
                    <a:pt x="137" y="115"/>
                  </a:moveTo>
                  <a:cubicBezTo>
                    <a:pt x="136" y="115"/>
                    <a:pt x="136" y="116"/>
                    <a:pt x="136" y="116"/>
                  </a:cubicBezTo>
                  <a:cubicBezTo>
                    <a:pt x="135" y="120"/>
                    <a:pt x="135" y="123"/>
                    <a:pt x="135" y="126"/>
                  </a:cubicBezTo>
                  <a:cubicBezTo>
                    <a:pt x="135" y="126"/>
                    <a:pt x="135" y="127"/>
                    <a:pt x="135" y="127"/>
                  </a:cubicBezTo>
                  <a:cubicBezTo>
                    <a:pt x="136" y="125"/>
                    <a:pt x="136" y="124"/>
                    <a:pt x="137" y="123"/>
                  </a:cubicBezTo>
                  <a:cubicBezTo>
                    <a:pt x="137" y="123"/>
                    <a:pt x="137" y="122"/>
                    <a:pt x="137" y="122"/>
                  </a:cubicBezTo>
                  <a:cubicBezTo>
                    <a:pt x="137" y="120"/>
                    <a:pt x="137" y="118"/>
                    <a:pt x="137" y="116"/>
                  </a:cubicBezTo>
                  <a:cubicBezTo>
                    <a:pt x="137" y="116"/>
                    <a:pt x="137" y="116"/>
                    <a:pt x="137" y="115"/>
                  </a:cubicBezTo>
                  <a:close/>
                  <a:moveTo>
                    <a:pt x="62" y="35"/>
                  </a:moveTo>
                  <a:cubicBezTo>
                    <a:pt x="59" y="39"/>
                    <a:pt x="57" y="42"/>
                    <a:pt x="55" y="46"/>
                  </a:cubicBezTo>
                  <a:cubicBezTo>
                    <a:pt x="56" y="46"/>
                    <a:pt x="57" y="45"/>
                    <a:pt x="57" y="44"/>
                  </a:cubicBezTo>
                  <a:cubicBezTo>
                    <a:pt x="59" y="42"/>
                    <a:pt x="60" y="39"/>
                    <a:pt x="62" y="37"/>
                  </a:cubicBezTo>
                  <a:cubicBezTo>
                    <a:pt x="62" y="36"/>
                    <a:pt x="62" y="36"/>
                    <a:pt x="62" y="35"/>
                  </a:cubicBezTo>
                  <a:close/>
                  <a:moveTo>
                    <a:pt x="11" y="82"/>
                  </a:moveTo>
                  <a:cubicBezTo>
                    <a:pt x="13" y="78"/>
                    <a:pt x="14" y="74"/>
                    <a:pt x="15" y="69"/>
                  </a:cubicBezTo>
                  <a:cubicBezTo>
                    <a:pt x="15" y="69"/>
                    <a:pt x="15" y="69"/>
                    <a:pt x="15" y="69"/>
                  </a:cubicBezTo>
                  <a:cubicBezTo>
                    <a:pt x="14" y="69"/>
                    <a:pt x="14" y="69"/>
                    <a:pt x="14" y="69"/>
                  </a:cubicBezTo>
                  <a:cubicBezTo>
                    <a:pt x="12" y="73"/>
                    <a:pt x="12" y="78"/>
                    <a:pt x="11" y="82"/>
                  </a:cubicBezTo>
                  <a:close/>
                  <a:moveTo>
                    <a:pt x="58" y="234"/>
                  </a:moveTo>
                  <a:cubicBezTo>
                    <a:pt x="59" y="238"/>
                    <a:pt x="60" y="239"/>
                    <a:pt x="61" y="239"/>
                  </a:cubicBezTo>
                  <a:cubicBezTo>
                    <a:pt x="61" y="237"/>
                    <a:pt x="61" y="234"/>
                    <a:pt x="61" y="231"/>
                  </a:cubicBezTo>
                  <a:cubicBezTo>
                    <a:pt x="60" y="232"/>
                    <a:pt x="59" y="233"/>
                    <a:pt x="58" y="234"/>
                  </a:cubicBezTo>
                  <a:close/>
                  <a:moveTo>
                    <a:pt x="172" y="90"/>
                  </a:moveTo>
                  <a:cubicBezTo>
                    <a:pt x="173" y="91"/>
                    <a:pt x="173" y="92"/>
                    <a:pt x="173" y="93"/>
                  </a:cubicBezTo>
                  <a:cubicBezTo>
                    <a:pt x="173" y="93"/>
                    <a:pt x="173" y="94"/>
                    <a:pt x="173" y="95"/>
                  </a:cubicBezTo>
                  <a:cubicBezTo>
                    <a:pt x="173" y="96"/>
                    <a:pt x="173" y="97"/>
                    <a:pt x="173" y="97"/>
                  </a:cubicBezTo>
                  <a:cubicBezTo>
                    <a:pt x="173" y="98"/>
                    <a:pt x="173" y="98"/>
                    <a:pt x="174" y="98"/>
                  </a:cubicBezTo>
                  <a:cubicBezTo>
                    <a:pt x="174" y="98"/>
                    <a:pt x="174" y="97"/>
                    <a:pt x="174" y="96"/>
                  </a:cubicBezTo>
                  <a:cubicBezTo>
                    <a:pt x="175" y="96"/>
                    <a:pt x="175" y="95"/>
                    <a:pt x="174" y="94"/>
                  </a:cubicBezTo>
                  <a:cubicBezTo>
                    <a:pt x="174" y="93"/>
                    <a:pt x="174" y="91"/>
                    <a:pt x="174" y="90"/>
                  </a:cubicBezTo>
                  <a:cubicBezTo>
                    <a:pt x="174" y="89"/>
                    <a:pt x="174" y="89"/>
                    <a:pt x="173" y="88"/>
                  </a:cubicBezTo>
                  <a:cubicBezTo>
                    <a:pt x="173" y="89"/>
                    <a:pt x="172" y="90"/>
                    <a:pt x="172" y="90"/>
                  </a:cubicBezTo>
                  <a:close/>
                  <a:moveTo>
                    <a:pt x="130" y="262"/>
                  </a:moveTo>
                  <a:cubicBezTo>
                    <a:pt x="130" y="262"/>
                    <a:pt x="130" y="262"/>
                    <a:pt x="130" y="261"/>
                  </a:cubicBezTo>
                  <a:cubicBezTo>
                    <a:pt x="128" y="263"/>
                    <a:pt x="125" y="264"/>
                    <a:pt x="123" y="265"/>
                  </a:cubicBezTo>
                  <a:cubicBezTo>
                    <a:pt x="123" y="266"/>
                    <a:pt x="123" y="267"/>
                    <a:pt x="123" y="267"/>
                  </a:cubicBezTo>
                  <a:cubicBezTo>
                    <a:pt x="125" y="267"/>
                    <a:pt x="127" y="266"/>
                    <a:pt x="128" y="265"/>
                  </a:cubicBezTo>
                  <a:cubicBezTo>
                    <a:pt x="128" y="264"/>
                    <a:pt x="129" y="263"/>
                    <a:pt x="129" y="263"/>
                  </a:cubicBezTo>
                  <a:cubicBezTo>
                    <a:pt x="129" y="262"/>
                    <a:pt x="130" y="262"/>
                    <a:pt x="130" y="262"/>
                  </a:cubicBezTo>
                  <a:close/>
                  <a:moveTo>
                    <a:pt x="34" y="109"/>
                  </a:moveTo>
                  <a:cubicBezTo>
                    <a:pt x="34" y="110"/>
                    <a:pt x="34" y="110"/>
                    <a:pt x="34" y="110"/>
                  </a:cubicBezTo>
                  <a:cubicBezTo>
                    <a:pt x="33" y="111"/>
                    <a:pt x="32" y="113"/>
                    <a:pt x="31" y="114"/>
                  </a:cubicBezTo>
                  <a:cubicBezTo>
                    <a:pt x="31" y="115"/>
                    <a:pt x="31" y="115"/>
                    <a:pt x="31" y="116"/>
                  </a:cubicBezTo>
                  <a:cubicBezTo>
                    <a:pt x="32" y="116"/>
                    <a:pt x="33" y="115"/>
                    <a:pt x="34" y="116"/>
                  </a:cubicBezTo>
                  <a:cubicBezTo>
                    <a:pt x="34" y="116"/>
                    <a:pt x="34" y="115"/>
                    <a:pt x="34" y="115"/>
                  </a:cubicBezTo>
                  <a:cubicBezTo>
                    <a:pt x="34" y="113"/>
                    <a:pt x="34" y="111"/>
                    <a:pt x="34" y="109"/>
                  </a:cubicBezTo>
                  <a:close/>
                  <a:moveTo>
                    <a:pt x="162" y="72"/>
                  </a:moveTo>
                  <a:cubicBezTo>
                    <a:pt x="162" y="72"/>
                    <a:pt x="162" y="72"/>
                    <a:pt x="162" y="72"/>
                  </a:cubicBezTo>
                  <a:cubicBezTo>
                    <a:pt x="161" y="74"/>
                    <a:pt x="160" y="75"/>
                    <a:pt x="161" y="77"/>
                  </a:cubicBezTo>
                  <a:cubicBezTo>
                    <a:pt x="161" y="78"/>
                    <a:pt x="161" y="79"/>
                    <a:pt x="161" y="79"/>
                  </a:cubicBezTo>
                  <a:cubicBezTo>
                    <a:pt x="161" y="79"/>
                    <a:pt x="161" y="80"/>
                    <a:pt x="161" y="80"/>
                  </a:cubicBezTo>
                  <a:cubicBezTo>
                    <a:pt x="162" y="79"/>
                    <a:pt x="162" y="79"/>
                    <a:pt x="163" y="78"/>
                  </a:cubicBezTo>
                  <a:cubicBezTo>
                    <a:pt x="163" y="78"/>
                    <a:pt x="163" y="78"/>
                    <a:pt x="163" y="78"/>
                  </a:cubicBezTo>
                  <a:cubicBezTo>
                    <a:pt x="163" y="76"/>
                    <a:pt x="163" y="74"/>
                    <a:pt x="162" y="72"/>
                  </a:cubicBezTo>
                  <a:close/>
                  <a:moveTo>
                    <a:pt x="4" y="144"/>
                  </a:moveTo>
                  <a:cubicBezTo>
                    <a:pt x="4" y="144"/>
                    <a:pt x="4" y="144"/>
                    <a:pt x="4" y="144"/>
                  </a:cubicBezTo>
                  <a:cubicBezTo>
                    <a:pt x="4" y="150"/>
                    <a:pt x="4" y="162"/>
                    <a:pt x="5" y="164"/>
                  </a:cubicBezTo>
                  <a:cubicBezTo>
                    <a:pt x="5" y="157"/>
                    <a:pt x="5" y="151"/>
                    <a:pt x="4" y="144"/>
                  </a:cubicBezTo>
                  <a:close/>
                  <a:moveTo>
                    <a:pt x="37" y="100"/>
                  </a:moveTo>
                  <a:cubicBezTo>
                    <a:pt x="38" y="100"/>
                    <a:pt x="38" y="100"/>
                    <a:pt x="38" y="100"/>
                  </a:cubicBezTo>
                  <a:cubicBezTo>
                    <a:pt x="38" y="100"/>
                    <a:pt x="38" y="100"/>
                    <a:pt x="38" y="100"/>
                  </a:cubicBezTo>
                  <a:cubicBezTo>
                    <a:pt x="40" y="98"/>
                    <a:pt x="42" y="96"/>
                    <a:pt x="43" y="93"/>
                  </a:cubicBezTo>
                  <a:cubicBezTo>
                    <a:pt x="43" y="93"/>
                    <a:pt x="43" y="93"/>
                    <a:pt x="43" y="93"/>
                  </a:cubicBezTo>
                  <a:cubicBezTo>
                    <a:pt x="43" y="93"/>
                    <a:pt x="43" y="93"/>
                    <a:pt x="43" y="93"/>
                  </a:cubicBezTo>
                  <a:cubicBezTo>
                    <a:pt x="41" y="94"/>
                    <a:pt x="40" y="96"/>
                    <a:pt x="38" y="97"/>
                  </a:cubicBezTo>
                  <a:cubicBezTo>
                    <a:pt x="38" y="97"/>
                    <a:pt x="38" y="98"/>
                    <a:pt x="37" y="98"/>
                  </a:cubicBezTo>
                  <a:cubicBezTo>
                    <a:pt x="37" y="99"/>
                    <a:pt x="37" y="100"/>
                    <a:pt x="37" y="100"/>
                  </a:cubicBezTo>
                  <a:close/>
                  <a:moveTo>
                    <a:pt x="158" y="246"/>
                  </a:moveTo>
                  <a:cubicBezTo>
                    <a:pt x="158" y="248"/>
                    <a:pt x="157" y="250"/>
                    <a:pt x="156" y="251"/>
                  </a:cubicBezTo>
                  <a:cubicBezTo>
                    <a:pt x="156" y="252"/>
                    <a:pt x="155" y="254"/>
                    <a:pt x="155" y="255"/>
                  </a:cubicBezTo>
                  <a:cubicBezTo>
                    <a:pt x="155" y="256"/>
                    <a:pt x="155" y="256"/>
                    <a:pt x="155" y="256"/>
                  </a:cubicBezTo>
                  <a:cubicBezTo>
                    <a:pt x="155" y="256"/>
                    <a:pt x="156" y="256"/>
                    <a:pt x="156" y="255"/>
                  </a:cubicBezTo>
                  <a:cubicBezTo>
                    <a:pt x="157" y="253"/>
                    <a:pt x="158" y="251"/>
                    <a:pt x="159" y="249"/>
                  </a:cubicBezTo>
                  <a:cubicBezTo>
                    <a:pt x="159" y="248"/>
                    <a:pt x="159" y="247"/>
                    <a:pt x="158" y="246"/>
                  </a:cubicBezTo>
                  <a:close/>
                  <a:moveTo>
                    <a:pt x="28" y="171"/>
                  </a:moveTo>
                  <a:cubicBezTo>
                    <a:pt x="28" y="170"/>
                    <a:pt x="28" y="170"/>
                    <a:pt x="28" y="170"/>
                  </a:cubicBezTo>
                  <a:cubicBezTo>
                    <a:pt x="29" y="168"/>
                    <a:pt x="29" y="167"/>
                    <a:pt x="30" y="165"/>
                  </a:cubicBezTo>
                  <a:cubicBezTo>
                    <a:pt x="30" y="164"/>
                    <a:pt x="30" y="164"/>
                    <a:pt x="29" y="164"/>
                  </a:cubicBezTo>
                  <a:cubicBezTo>
                    <a:pt x="28" y="165"/>
                    <a:pt x="27" y="165"/>
                    <a:pt x="27" y="166"/>
                  </a:cubicBezTo>
                  <a:cubicBezTo>
                    <a:pt x="26" y="167"/>
                    <a:pt x="26" y="167"/>
                    <a:pt x="26" y="167"/>
                  </a:cubicBezTo>
                  <a:cubicBezTo>
                    <a:pt x="27" y="168"/>
                    <a:pt x="27" y="169"/>
                    <a:pt x="28" y="171"/>
                  </a:cubicBezTo>
                  <a:close/>
                  <a:moveTo>
                    <a:pt x="139" y="258"/>
                  </a:moveTo>
                  <a:cubicBezTo>
                    <a:pt x="139" y="258"/>
                    <a:pt x="139" y="258"/>
                    <a:pt x="139" y="258"/>
                  </a:cubicBezTo>
                  <a:cubicBezTo>
                    <a:pt x="140" y="258"/>
                    <a:pt x="140" y="258"/>
                    <a:pt x="141" y="257"/>
                  </a:cubicBezTo>
                  <a:cubicBezTo>
                    <a:pt x="141" y="257"/>
                    <a:pt x="141" y="257"/>
                    <a:pt x="141" y="257"/>
                  </a:cubicBezTo>
                  <a:cubicBezTo>
                    <a:pt x="141" y="256"/>
                    <a:pt x="142" y="255"/>
                    <a:pt x="142" y="254"/>
                  </a:cubicBezTo>
                  <a:cubicBezTo>
                    <a:pt x="142" y="254"/>
                    <a:pt x="142" y="253"/>
                    <a:pt x="142" y="253"/>
                  </a:cubicBezTo>
                  <a:cubicBezTo>
                    <a:pt x="141" y="252"/>
                    <a:pt x="141" y="251"/>
                    <a:pt x="140" y="250"/>
                  </a:cubicBezTo>
                  <a:cubicBezTo>
                    <a:pt x="139" y="251"/>
                    <a:pt x="139" y="252"/>
                    <a:pt x="138" y="253"/>
                  </a:cubicBezTo>
                  <a:cubicBezTo>
                    <a:pt x="138" y="253"/>
                    <a:pt x="139" y="253"/>
                    <a:pt x="139" y="253"/>
                  </a:cubicBezTo>
                  <a:cubicBezTo>
                    <a:pt x="140" y="253"/>
                    <a:pt x="141" y="254"/>
                    <a:pt x="141" y="255"/>
                  </a:cubicBezTo>
                  <a:cubicBezTo>
                    <a:pt x="141" y="255"/>
                    <a:pt x="140" y="256"/>
                    <a:pt x="140" y="256"/>
                  </a:cubicBezTo>
                  <a:cubicBezTo>
                    <a:pt x="140" y="257"/>
                    <a:pt x="139" y="258"/>
                    <a:pt x="139" y="258"/>
                  </a:cubicBezTo>
                  <a:close/>
                  <a:moveTo>
                    <a:pt x="129" y="34"/>
                  </a:moveTo>
                  <a:cubicBezTo>
                    <a:pt x="128" y="35"/>
                    <a:pt x="128" y="35"/>
                    <a:pt x="128" y="36"/>
                  </a:cubicBezTo>
                  <a:cubicBezTo>
                    <a:pt x="128" y="37"/>
                    <a:pt x="127" y="38"/>
                    <a:pt x="127" y="38"/>
                  </a:cubicBezTo>
                  <a:cubicBezTo>
                    <a:pt x="127" y="40"/>
                    <a:pt x="128" y="41"/>
                    <a:pt x="129" y="42"/>
                  </a:cubicBezTo>
                  <a:cubicBezTo>
                    <a:pt x="129" y="39"/>
                    <a:pt x="129" y="37"/>
                    <a:pt x="129" y="34"/>
                  </a:cubicBezTo>
                  <a:close/>
                  <a:moveTo>
                    <a:pt x="72" y="216"/>
                  </a:moveTo>
                  <a:cubicBezTo>
                    <a:pt x="71" y="218"/>
                    <a:pt x="71" y="218"/>
                    <a:pt x="70" y="219"/>
                  </a:cubicBezTo>
                  <a:cubicBezTo>
                    <a:pt x="67" y="224"/>
                    <a:pt x="65" y="229"/>
                    <a:pt x="64" y="235"/>
                  </a:cubicBezTo>
                  <a:cubicBezTo>
                    <a:pt x="64" y="235"/>
                    <a:pt x="64" y="236"/>
                    <a:pt x="63" y="236"/>
                  </a:cubicBezTo>
                  <a:cubicBezTo>
                    <a:pt x="64" y="236"/>
                    <a:pt x="64" y="235"/>
                    <a:pt x="64" y="235"/>
                  </a:cubicBezTo>
                  <a:cubicBezTo>
                    <a:pt x="66" y="229"/>
                    <a:pt x="68" y="223"/>
                    <a:pt x="72" y="218"/>
                  </a:cubicBezTo>
                  <a:cubicBezTo>
                    <a:pt x="72" y="217"/>
                    <a:pt x="72" y="217"/>
                    <a:pt x="72" y="216"/>
                  </a:cubicBezTo>
                  <a:close/>
                  <a:moveTo>
                    <a:pt x="132" y="51"/>
                  </a:moveTo>
                  <a:cubicBezTo>
                    <a:pt x="133" y="52"/>
                    <a:pt x="133" y="54"/>
                    <a:pt x="134" y="55"/>
                  </a:cubicBezTo>
                  <a:cubicBezTo>
                    <a:pt x="135" y="56"/>
                    <a:pt x="135" y="58"/>
                    <a:pt x="136" y="59"/>
                  </a:cubicBezTo>
                  <a:cubicBezTo>
                    <a:pt x="136" y="59"/>
                    <a:pt x="136" y="59"/>
                    <a:pt x="136" y="59"/>
                  </a:cubicBezTo>
                  <a:cubicBezTo>
                    <a:pt x="136" y="56"/>
                    <a:pt x="136" y="54"/>
                    <a:pt x="135" y="52"/>
                  </a:cubicBezTo>
                  <a:cubicBezTo>
                    <a:pt x="134" y="52"/>
                    <a:pt x="133" y="51"/>
                    <a:pt x="132" y="51"/>
                  </a:cubicBezTo>
                  <a:close/>
                  <a:moveTo>
                    <a:pt x="153" y="259"/>
                  </a:moveTo>
                  <a:cubicBezTo>
                    <a:pt x="152" y="259"/>
                    <a:pt x="152" y="259"/>
                    <a:pt x="151" y="260"/>
                  </a:cubicBezTo>
                  <a:cubicBezTo>
                    <a:pt x="151" y="261"/>
                    <a:pt x="150" y="262"/>
                    <a:pt x="149" y="263"/>
                  </a:cubicBezTo>
                  <a:cubicBezTo>
                    <a:pt x="147" y="265"/>
                    <a:pt x="146" y="267"/>
                    <a:pt x="145" y="269"/>
                  </a:cubicBezTo>
                  <a:cubicBezTo>
                    <a:pt x="145" y="269"/>
                    <a:pt x="145" y="269"/>
                    <a:pt x="145" y="269"/>
                  </a:cubicBezTo>
                  <a:cubicBezTo>
                    <a:pt x="148" y="266"/>
                    <a:pt x="151" y="263"/>
                    <a:pt x="153" y="259"/>
                  </a:cubicBezTo>
                  <a:close/>
                  <a:moveTo>
                    <a:pt x="58" y="207"/>
                  </a:moveTo>
                  <a:cubicBezTo>
                    <a:pt x="57" y="211"/>
                    <a:pt x="58" y="214"/>
                    <a:pt x="58" y="218"/>
                  </a:cubicBezTo>
                  <a:cubicBezTo>
                    <a:pt x="59" y="216"/>
                    <a:pt x="59" y="213"/>
                    <a:pt x="59" y="211"/>
                  </a:cubicBezTo>
                  <a:cubicBezTo>
                    <a:pt x="59" y="209"/>
                    <a:pt x="58" y="208"/>
                    <a:pt x="58" y="207"/>
                  </a:cubicBezTo>
                  <a:close/>
                  <a:moveTo>
                    <a:pt x="47" y="56"/>
                  </a:moveTo>
                  <a:cubicBezTo>
                    <a:pt x="46" y="56"/>
                    <a:pt x="46" y="56"/>
                    <a:pt x="46" y="57"/>
                  </a:cubicBezTo>
                  <a:cubicBezTo>
                    <a:pt x="46" y="58"/>
                    <a:pt x="45" y="58"/>
                    <a:pt x="45" y="59"/>
                  </a:cubicBezTo>
                  <a:cubicBezTo>
                    <a:pt x="45" y="60"/>
                    <a:pt x="45" y="62"/>
                    <a:pt x="45" y="63"/>
                  </a:cubicBezTo>
                  <a:cubicBezTo>
                    <a:pt x="45" y="63"/>
                    <a:pt x="45" y="62"/>
                    <a:pt x="45" y="62"/>
                  </a:cubicBezTo>
                  <a:cubicBezTo>
                    <a:pt x="46" y="62"/>
                    <a:pt x="46" y="62"/>
                    <a:pt x="46" y="62"/>
                  </a:cubicBezTo>
                  <a:cubicBezTo>
                    <a:pt x="47" y="62"/>
                    <a:pt x="47" y="61"/>
                    <a:pt x="48" y="60"/>
                  </a:cubicBezTo>
                  <a:cubicBezTo>
                    <a:pt x="47" y="60"/>
                    <a:pt x="46" y="59"/>
                    <a:pt x="47" y="58"/>
                  </a:cubicBezTo>
                  <a:cubicBezTo>
                    <a:pt x="47" y="58"/>
                    <a:pt x="47" y="57"/>
                    <a:pt x="47" y="57"/>
                  </a:cubicBezTo>
                  <a:cubicBezTo>
                    <a:pt x="47" y="56"/>
                    <a:pt x="47" y="56"/>
                    <a:pt x="47" y="56"/>
                  </a:cubicBezTo>
                  <a:close/>
                  <a:moveTo>
                    <a:pt x="181" y="123"/>
                  </a:moveTo>
                  <a:cubicBezTo>
                    <a:pt x="181" y="124"/>
                    <a:pt x="180" y="125"/>
                    <a:pt x="179" y="126"/>
                  </a:cubicBezTo>
                  <a:cubicBezTo>
                    <a:pt x="179" y="126"/>
                    <a:pt x="179" y="127"/>
                    <a:pt x="179" y="127"/>
                  </a:cubicBezTo>
                  <a:cubicBezTo>
                    <a:pt x="180" y="128"/>
                    <a:pt x="180" y="130"/>
                    <a:pt x="181" y="131"/>
                  </a:cubicBezTo>
                  <a:cubicBezTo>
                    <a:pt x="181" y="131"/>
                    <a:pt x="181" y="132"/>
                    <a:pt x="181" y="132"/>
                  </a:cubicBezTo>
                  <a:cubicBezTo>
                    <a:pt x="181" y="129"/>
                    <a:pt x="181" y="126"/>
                    <a:pt x="181" y="123"/>
                  </a:cubicBezTo>
                  <a:close/>
                  <a:moveTo>
                    <a:pt x="158" y="187"/>
                  </a:moveTo>
                  <a:cubicBezTo>
                    <a:pt x="158" y="187"/>
                    <a:pt x="158" y="187"/>
                    <a:pt x="158" y="187"/>
                  </a:cubicBezTo>
                  <a:cubicBezTo>
                    <a:pt x="158" y="183"/>
                    <a:pt x="158" y="179"/>
                    <a:pt x="158" y="176"/>
                  </a:cubicBezTo>
                  <a:cubicBezTo>
                    <a:pt x="157" y="176"/>
                    <a:pt x="157" y="177"/>
                    <a:pt x="157" y="177"/>
                  </a:cubicBezTo>
                  <a:cubicBezTo>
                    <a:pt x="156" y="178"/>
                    <a:pt x="156" y="179"/>
                    <a:pt x="156" y="180"/>
                  </a:cubicBezTo>
                  <a:cubicBezTo>
                    <a:pt x="157" y="182"/>
                    <a:pt x="157" y="183"/>
                    <a:pt x="157" y="185"/>
                  </a:cubicBezTo>
                  <a:cubicBezTo>
                    <a:pt x="157" y="186"/>
                    <a:pt x="157" y="186"/>
                    <a:pt x="158" y="187"/>
                  </a:cubicBezTo>
                  <a:close/>
                  <a:moveTo>
                    <a:pt x="65" y="276"/>
                  </a:moveTo>
                  <a:cubicBezTo>
                    <a:pt x="65" y="276"/>
                    <a:pt x="65" y="276"/>
                    <a:pt x="65" y="276"/>
                  </a:cubicBezTo>
                  <a:cubicBezTo>
                    <a:pt x="65" y="276"/>
                    <a:pt x="66" y="275"/>
                    <a:pt x="66" y="274"/>
                  </a:cubicBezTo>
                  <a:cubicBezTo>
                    <a:pt x="66" y="274"/>
                    <a:pt x="66" y="273"/>
                    <a:pt x="66" y="273"/>
                  </a:cubicBezTo>
                  <a:cubicBezTo>
                    <a:pt x="65" y="272"/>
                    <a:pt x="64" y="271"/>
                    <a:pt x="63" y="270"/>
                  </a:cubicBezTo>
                  <a:cubicBezTo>
                    <a:pt x="63" y="271"/>
                    <a:pt x="63" y="272"/>
                    <a:pt x="63" y="273"/>
                  </a:cubicBezTo>
                  <a:cubicBezTo>
                    <a:pt x="63" y="274"/>
                    <a:pt x="64" y="275"/>
                    <a:pt x="65" y="276"/>
                  </a:cubicBezTo>
                  <a:close/>
                  <a:moveTo>
                    <a:pt x="179" y="163"/>
                  </a:moveTo>
                  <a:cubicBezTo>
                    <a:pt x="179" y="163"/>
                    <a:pt x="179" y="163"/>
                    <a:pt x="179" y="163"/>
                  </a:cubicBezTo>
                  <a:cubicBezTo>
                    <a:pt x="179" y="161"/>
                    <a:pt x="179" y="159"/>
                    <a:pt x="180" y="158"/>
                  </a:cubicBezTo>
                  <a:cubicBezTo>
                    <a:pt x="180" y="156"/>
                    <a:pt x="180" y="154"/>
                    <a:pt x="180" y="151"/>
                  </a:cubicBezTo>
                  <a:cubicBezTo>
                    <a:pt x="179" y="152"/>
                    <a:pt x="179" y="153"/>
                    <a:pt x="178" y="154"/>
                  </a:cubicBezTo>
                  <a:cubicBezTo>
                    <a:pt x="178" y="155"/>
                    <a:pt x="178" y="156"/>
                    <a:pt x="178" y="157"/>
                  </a:cubicBezTo>
                  <a:cubicBezTo>
                    <a:pt x="179" y="157"/>
                    <a:pt x="179" y="158"/>
                    <a:pt x="179" y="159"/>
                  </a:cubicBezTo>
                  <a:cubicBezTo>
                    <a:pt x="179" y="160"/>
                    <a:pt x="179" y="161"/>
                    <a:pt x="179" y="163"/>
                  </a:cubicBezTo>
                  <a:cubicBezTo>
                    <a:pt x="179" y="163"/>
                    <a:pt x="179" y="163"/>
                    <a:pt x="179" y="163"/>
                  </a:cubicBezTo>
                  <a:close/>
                  <a:moveTo>
                    <a:pt x="121" y="241"/>
                  </a:moveTo>
                  <a:cubicBezTo>
                    <a:pt x="122" y="241"/>
                    <a:pt x="122" y="241"/>
                    <a:pt x="122" y="241"/>
                  </a:cubicBezTo>
                  <a:cubicBezTo>
                    <a:pt x="122" y="241"/>
                    <a:pt x="122" y="241"/>
                    <a:pt x="122" y="240"/>
                  </a:cubicBezTo>
                  <a:cubicBezTo>
                    <a:pt x="122" y="239"/>
                    <a:pt x="121" y="237"/>
                    <a:pt x="121" y="236"/>
                  </a:cubicBezTo>
                  <a:cubicBezTo>
                    <a:pt x="120" y="234"/>
                    <a:pt x="120" y="232"/>
                    <a:pt x="119" y="231"/>
                  </a:cubicBezTo>
                  <a:cubicBezTo>
                    <a:pt x="119" y="230"/>
                    <a:pt x="119" y="230"/>
                    <a:pt x="118" y="230"/>
                  </a:cubicBezTo>
                  <a:cubicBezTo>
                    <a:pt x="119" y="234"/>
                    <a:pt x="121" y="238"/>
                    <a:pt x="121" y="241"/>
                  </a:cubicBezTo>
                  <a:close/>
                  <a:moveTo>
                    <a:pt x="129" y="275"/>
                  </a:moveTo>
                  <a:cubicBezTo>
                    <a:pt x="128" y="276"/>
                    <a:pt x="126" y="277"/>
                    <a:pt x="124" y="277"/>
                  </a:cubicBezTo>
                  <a:cubicBezTo>
                    <a:pt x="125" y="278"/>
                    <a:pt x="125" y="279"/>
                    <a:pt x="125" y="279"/>
                  </a:cubicBezTo>
                  <a:cubicBezTo>
                    <a:pt x="126" y="279"/>
                    <a:pt x="127" y="279"/>
                    <a:pt x="128" y="279"/>
                  </a:cubicBezTo>
                  <a:cubicBezTo>
                    <a:pt x="128" y="279"/>
                    <a:pt x="128" y="278"/>
                    <a:pt x="129" y="278"/>
                  </a:cubicBezTo>
                  <a:cubicBezTo>
                    <a:pt x="129" y="277"/>
                    <a:pt x="129" y="277"/>
                    <a:pt x="129" y="275"/>
                  </a:cubicBezTo>
                  <a:close/>
                  <a:moveTo>
                    <a:pt x="45" y="252"/>
                  </a:moveTo>
                  <a:cubicBezTo>
                    <a:pt x="46" y="252"/>
                    <a:pt x="46" y="251"/>
                    <a:pt x="46" y="251"/>
                  </a:cubicBezTo>
                  <a:cubicBezTo>
                    <a:pt x="46" y="250"/>
                    <a:pt x="46" y="250"/>
                    <a:pt x="46" y="250"/>
                  </a:cubicBezTo>
                  <a:cubicBezTo>
                    <a:pt x="46" y="249"/>
                    <a:pt x="45" y="248"/>
                    <a:pt x="45" y="247"/>
                  </a:cubicBezTo>
                  <a:cubicBezTo>
                    <a:pt x="44" y="247"/>
                    <a:pt x="43" y="247"/>
                    <a:pt x="43" y="248"/>
                  </a:cubicBezTo>
                  <a:cubicBezTo>
                    <a:pt x="44" y="249"/>
                    <a:pt x="44" y="251"/>
                    <a:pt x="45" y="252"/>
                  </a:cubicBezTo>
                  <a:close/>
                  <a:moveTo>
                    <a:pt x="46" y="130"/>
                  </a:moveTo>
                  <a:cubicBezTo>
                    <a:pt x="46" y="130"/>
                    <a:pt x="46" y="130"/>
                    <a:pt x="46" y="130"/>
                  </a:cubicBezTo>
                  <a:cubicBezTo>
                    <a:pt x="46" y="130"/>
                    <a:pt x="47" y="130"/>
                    <a:pt x="47" y="129"/>
                  </a:cubicBezTo>
                  <a:cubicBezTo>
                    <a:pt x="47" y="129"/>
                    <a:pt x="47" y="129"/>
                    <a:pt x="47" y="128"/>
                  </a:cubicBezTo>
                  <a:cubicBezTo>
                    <a:pt x="47" y="127"/>
                    <a:pt x="47" y="125"/>
                    <a:pt x="47" y="124"/>
                  </a:cubicBezTo>
                  <a:cubicBezTo>
                    <a:pt x="47" y="123"/>
                    <a:pt x="47" y="123"/>
                    <a:pt x="47" y="123"/>
                  </a:cubicBezTo>
                  <a:cubicBezTo>
                    <a:pt x="46" y="124"/>
                    <a:pt x="45" y="125"/>
                    <a:pt x="45" y="126"/>
                  </a:cubicBezTo>
                  <a:cubicBezTo>
                    <a:pt x="45" y="127"/>
                    <a:pt x="45" y="128"/>
                    <a:pt x="45" y="129"/>
                  </a:cubicBezTo>
                  <a:cubicBezTo>
                    <a:pt x="45" y="129"/>
                    <a:pt x="46" y="130"/>
                    <a:pt x="46" y="130"/>
                  </a:cubicBezTo>
                  <a:close/>
                  <a:moveTo>
                    <a:pt x="110" y="44"/>
                  </a:moveTo>
                  <a:cubicBezTo>
                    <a:pt x="110" y="44"/>
                    <a:pt x="110" y="44"/>
                    <a:pt x="110" y="44"/>
                  </a:cubicBezTo>
                  <a:cubicBezTo>
                    <a:pt x="110" y="43"/>
                    <a:pt x="109" y="42"/>
                    <a:pt x="108" y="42"/>
                  </a:cubicBezTo>
                  <a:cubicBezTo>
                    <a:pt x="108" y="41"/>
                    <a:pt x="107" y="40"/>
                    <a:pt x="106" y="40"/>
                  </a:cubicBezTo>
                  <a:cubicBezTo>
                    <a:pt x="106" y="41"/>
                    <a:pt x="105" y="42"/>
                    <a:pt x="105" y="43"/>
                  </a:cubicBezTo>
                  <a:cubicBezTo>
                    <a:pt x="107" y="43"/>
                    <a:pt x="108" y="44"/>
                    <a:pt x="110" y="44"/>
                  </a:cubicBezTo>
                  <a:close/>
                  <a:moveTo>
                    <a:pt x="177" y="209"/>
                  </a:moveTo>
                  <a:cubicBezTo>
                    <a:pt x="177" y="210"/>
                    <a:pt x="176" y="211"/>
                    <a:pt x="176" y="212"/>
                  </a:cubicBezTo>
                  <a:cubicBezTo>
                    <a:pt x="175" y="215"/>
                    <a:pt x="174" y="218"/>
                    <a:pt x="173" y="220"/>
                  </a:cubicBezTo>
                  <a:cubicBezTo>
                    <a:pt x="173" y="221"/>
                    <a:pt x="173" y="223"/>
                    <a:pt x="172" y="224"/>
                  </a:cubicBezTo>
                  <a:cubicBezTo>
                    <a:pt x="173" y="224"/>
                    <a:pt x="173" y="224"/>
                    <a:pt x="173" y="224"/>
                  </a:cubicBezTo>
                  <a:cubicBezTo>
                    <a:pt x="174" y="219"/>
                    <a:pt x="176" y="214"/>
                    <a:pt x="177" y="209"/>
                  </a:cubicBezTo>
                  <a:close/>
                  <a:moveTo>
                    <a:pt x="134" y="40"/>
                  </a:moveTo>
                  <a:cubicBezTo>
                    <a:pt x="134" y="40"/>
                    <a:pt x="134" y="40"/>
                    <a:pt x="134" y="40"/>
                  </a:cubicBezTo>
                  <a:cubicBezTo>
                    <a:pt x="134" y="38"/>
                    <a:pt x="133" y="36"/>
                    <a:pt x="133" y="34"/>
                  </a:cubicBezTo>
                  <a:cubicBezTo>
                    <a:pt x="133" y="34"/>
                    <a:pt x="132" y="34"/>
                    <a:pt x="131" y="34"/>
                  </a:cubicBezTo>
                  <a:cubicBezTo>
                    <a:pt x="131" y="35"/>
                    <a:pt x="131" y="36"/>
                    <a:pt x="131" y="37"/>
                  </a:cubicBezTo>
                  <a:cubicBezTo>
                    <a:pt x="131" y="37"/>
                    <a:pt x="131" y="38"/>
                    <a:pt x="132" y="38"/>
                  </a:cubicBezTo>
                  <a:cubicBezTo>
                    <a:pt x="132" y="39"/>
                    <a:pt x="133" y="39"/>
                    <a:pt x="134" y="40"/>
                  </a:cubicBezTo>
                  <a:close/>
                  <a:moveTo>
                    <a:pt x="72" y="268"/>
                  </a:moveTo>
                  <a:cubicBezTo>
                    <a:pt x="72" y="269"/>
                    <a:pt x="72" y="270"/>
                    <a:pt x="71" y="270"/>
                  </a:cubicBezTo>
                  <a:cubicBezTo>
                    <a:pt x="70" y="271"/>
                    <a:pt x="70" y="270"/>
                    <a:pt x="69" y="269"/>
                  </a:cubicBezTo>
                  <a:cubicBezTo>
                    <a:pt x="69" y="270"/>
                    <a:pt x="69" y="270"/>
                    <a:pt x="69" y="271"/>
                  </a:cubicBezTo>
                  <a:cubicBezTo>
                    <a:pt x="69" y="271"/>
                    <a:pt x="69" y="271"/>
                    <a:pt x="70" y="271"/>
                  </a:cubicBezTo>
                  <a:cubicBezTo>
                    <a:pt x="71" y="271"/>
                    <a:pt x="73" y="271"/>
                    <a:pt x="75" y="271"/>
                  </a:cubicBezTo>
                  <a:cubicBezTo>
                    <a:pt x="75" y="271"/>
                    <a:pt x="76" y="271"/>
                    <a:pt x="76" y="270"/>
                  </a:cubicBezTo>
                  <a:cubicBezTo>
                    <a:pt x="74" y="270"/>
                    <a:pt x="73" y="269"/>
                    <a:pt x="72" y="268"/>
                  </a:cubicBezTo>
                  <a:close/>
                  <a:moveTo>
                    <a:pt x="146" y="134"/>
                  </a:moveTo>
                  <a:cubicBezTo>
                    <a:pt x="146" y="134"/>
                    <a:pt x="146" y="134"/>
                    <a:pt x="146" y="134"/>
                  </a:cubicBezTo>
                  <a:cubicBezTo>
                    <a:pt x="146" y="134"/>
                    <a:pt x="145" y="135"/>
                    <a:pt x="145" y="135"/>
                  </a:cubicBezTo>
                  <a:cubicBezTo>
                    <a:pt x="145" y="137"/>
                    <a:pt x="145" y="140"/>
                    <a:pt x="144" y="142"/>
                  </a:cubicBezTo>
                  <a:cubicBezTo>
                    <a:pt x="144" y="143"/>
                    <a:pt x="144" y="143"/>
                    <a:pt x="145" y="144"/>
                  </a:cubicBezTo>
                  <a:cubicBezTo>
                    <a:pt x="145" y="143"/>
                    <a:pt x="146" y="143"/>
                    <a:pt x="146" y="142"/>
                  </a:cubicBezTo>
                  <a:cubicBezTo>
                    <a:pt x="146" y="140"/>
                    <a:pt x="146" y="137"/>
                    <a:pt x="146" y="135"/>
                  </a:cubicBezTo>
                  <a:cubicBezTo>
                    <a:pt x="146" y="134"/>
                    <a:pt x="146" y="134"/>
                    <a:pt x="146" y="134"/>
                  </a:cubicBezTo>
                  <a:close/>
                  <a:moveTo>
                    <a:pt x="153" y="129"/>
                  </a:moveTo>
                  <a:cubicBezTo>
                    <a:pt x="153" y="129"/>
                    <a:pt x="153" y="129"/>
                    <a:pt x="153" y="129"/>
                  </a:cubicBezTo>
                  <a:cubicBezTo>
                    <a:pt x="152" y="129"/>
                    <a:pt x="151" y="130"/>
                    <a:pt x="150" y="131"/>
                  </a:cubicBezTo>
                  <a:cubicBezTo>
                    <a:pt x="150" y="131"/>
                    <a:pt x="150" y="131"/>
                    <a:pt x="149" y="131"/>
                  </a:cubicBezTo>
                  <a:cubicBezTo>
                    <a:pt x="149" y="132"/>
                    <a:pt x="149" y="133"/>
                    <a:pt x="149" y="133"/>
                  </a:cubicBezTo>
                  <a:cubicBezTo>
                    <a:pt x="149" y="134"/>
                    <a:pt x="149" y="135"/>
                    <a:pt x="149" y="136"/>
                  </a:cubicBezTo>
                  <a:cubicBezTo>
                    <a:pt x="149" y="136"/>
                    <a:pt x="149" y="136"/>
                    <a:pt x="149" y="136"/>
                  </a:cubicBezTo>
                  <a:cubicBezTo>
                    <a:pt x="151" y="133"/>
                    <a:pt x="152" y="131"/>
                    <a:pt x="153" y="129"/>
                  </a:cubicBezTo>
                  <a:close/>
                  <a:moveTo>
                    <a:pt x="61" y="281"/>
                  </a:moveTo>
                  <a:cubicBezTo>
                    <a:pt x="58" y="278"/>
                    <a:pt x="54" y="275"/>
                    <a:pt x="50" y="273"/>
                  </a:cubicBezTo>
                  <a:cubicBezTo>
                    <a:pt x="53" y="276"/>
                    <a:pt x="57" y="279"/>
                    <a:pt x="61" y="281"/>
                  </a:cubicBezTo>
                  <a:close/>
                  <a:moveTo>
                    <a:pt x="137" y="85"/>
                  </a:moveTo>
                  <a:cubicBezTo>
                    <a:pt x="138" y="89"/>
                    <a:pt x="138" y="93"/>
                    <a:pt x="138" y="97"/>
                  </a:cubicBezTo>
                  <a:cubicBezTo>
                    <a:pt x="139" y="96"/>
                    <a:pt x="139" y="96"/>
                    <a:pt x="139" y="95"/>
                  </a:cubicBezTo>
                  <a:cubicBezTo>
                    <a:pt x="139" y="94"/>
                    <a:pt x="139" y="93"/>
                    <a:pt x="139" y="93"/>
                  </a:cubicBezTo>
                  <a:cubicBezTo>
                    <a:pt x="139" y="91"/>
                    <a:pt x="138" y="89"/>
                    <a:pt x="138" y="87"/>
                  </a:cubicBezTo>
                  <a:cubicBezTo>
                    <a:pt x="138" y="86"/>
                    <a:pt x="138" y="86"/>
                    <a:pt x="137" y="85"/>
                  </a:cubicBezTo>
                  <a:close/>
                  <a:moveTo>
                    <a:pt x="170" y="108"/>
                  </a:moveTo>
                  <a:cubicBezTo>
                    <a:pt x="171" y="107"/>
                    <a:pt x="172" y="106"/>
                    <a:pt x="172" y="104"/>
                  </a:cubicBezTo>
                  <a:cubicBezTo>
                    <a:pt x="171" y="103"/>
                    <a:pt x="171" y="101"/>
                    <a:pt x="171" y="100"/>
                  </a:cubicBezTo>
                  <a:cubicBezTo>
                    <a:pt x="171" y="99"/>
                    <a:pt x="170" y="99"/>
                    <a:pt x="170" y="99"/>
                  </a:cubicBezTo>
                  <a:cubicBezTo>
                    <a:pt x="170" y="100"/>
                    <a:pt x="170" y="106"/>
                    <a:pt x="170" y="108"/>
                  </a:cubicBezTo>
                  <a:close/>
                  <a:moveTo>
                    <a:pt x="130" y="191"/>
                  </a:moveTo>
                  <a:cubicBezTo>
                    <a:pt x="130" y="191"/>
                    <a:pt x="130" y="191"/>
                    <a:pt x="130" y="191"/>
                  </a:cubicBezTo>
                  <a:cubicBezTo>
                    <a:pt x="129" y="194"/>
                    <a:pt x="128" y="198"/>
                    <a:pt x="127" y="202"/>
                  </a:cubicBezTo>
                  <a:cubicBezTo>
                    <a:pt x="127" y="202"/>
                    <a:pt x="128" y="202"/>
                    <a:pt x="128" y="201"/>
                  </a:cubicBezTo>
                  <a:cubicBezTo>
                    <a:pt x="128" y="200"/>
                    <a:pt x="129" y="198"/>
                    <a:pt x="130" y="196"/>
                  </a:cubicBezTo>
                  <a:cubicBezTo>
                    <a:pt x="130" y="194"/>
                    <a:pt x="130" y="192"/>
                    <a:pt x="130" y="191"/>
                  </a:cubicBezTo>
                  <a:close/>
                  <a:moveTo>
                    <a:pt x="81" y="15"/>
                  </a:moveTo>
                  <a:cubicBezTo>
                    <a:pt x="81" y="16"/>
                    <a:pt x="81" y="16"/>
                    <a:pt x="81" y="17"/>
                  </a:cubicBezTo>
                  <a:cubicBezTo>
                    <a:pt x="81" y="17"/>
                    <a:pt x="81" y="17"/>
                    <a:pt x="82" y="17"/>
                  </a:cubicBezTo>
                  <a:cubicBezTo>
                    <a:pt x="82" y="18"/>
                    <a:pt x="83" y="18"/>
                    <a:pt x="84" y="19"/>
                  </a:cubicBezTo>
                  <a:cubicBezTo>
                    <a:pt x="84" y="18"/>
                    <a:pt x="85" y="18"/>
                    <a:pt x="85" y="17"/>
                  </a:cubicBezTo>
                  <a:cubicBezTo>
                    <a:pt x="85" y="17"/>
                    <a:pt x="85" y="17"/>
                    <a:pt x="85" y="17"/>
                  </a:cubicBezTo>
                  <a:cubicBezTo>
                    <a:pt x="84" y="16"/>
                    <a:pt x="84" y="15"/>
                    <a:pt x="83" y="15"/>
                  </a:cubicBezTo>
                  <a:cubicBezTo>
                    <a:pt x="83" y="15"/>
                    <a:pt x="82" y="15"/>
                    <a:pt x="81" y="15"/>
                  </a:cubicBezTo>
                  <a:close/>
                  <a:moveTo>
                    <a:pt x="31" y="228"/>
                  </a:moveTo>
                  <a:cubicBezTo>
                    <a:pt x="31" y="227"/>
                    <a:pt x="31" y="226"/>
                    <a:pt x="30" y="225"/>
                  </a:cubicBezTo>
                  <a:cubicBezTo>
                    <a:pt x="29" y="225"/>
                    <a:pt x="29" y="225"/>
                    <a:pt x="28" y="225"/>
                  </a:cubicBezTo>
                  <a:cubicBezTo>
                    <a:pt x="28" y="225"/>
                    <a:pt x="29" y="226"/>
                    <a:pt x="29" y="227"/>
                  </a:cubicBezTo>
                  <a:cubicBezTo>
                    <a:pt x="29" y="228"/>
                    <a:pt x="29" y="229"/>
                    <a:pt x="30" y="230"/>
                  </a:cubicBezTo>
                  <a:cubicBezTo>
                    <a:pt x="31" y="229"/>
                    <a:pt x="31" y="229"/>
                    <a:pt x="31" y="228"/>
                  </a:cubicBezTo>
                  <a:close/>
                  <a:moveTo>
                    <a:pt x="69" y="206"/>
                  </a:moveTo>
                  <a:cubicBezTo>
                    <a:pt x="69" y="206"/>
                    <a:pt x="69" y="206"/>
                    <a:pt x="69" y="207"/>
                  </a:cubicBezTo>
                  <a:cubicBezTo>
                    <a:pt x="69" y="207"/>
                    <a:pt x="69" y="207"/>
                    <a:pt x="69" y="208"/>
                  </a:cubicBezTo>
                  <a:cubicBezTo>
                    <a:pt x="69" y="208"/>
                    <a:pt x="69" y="209"/>
                    <a:pt x="68" y="209"/>
                  </a:cubicBezTo>
                  <a:cubicBezTo>
                    <a:pt x="68" y="209"/>
                    <a:pt x="67" y="209"/>
                    <a:pt x="67" y="208"/>
                  </a:cubicBezTo>
                  <a:cubicBezTo>
                    <a:pt x="67" y="208"/>
                    <a:pt x="67" y="207"/>
                    <a:pt x="67" y="207"/>
                  </a:cubicBezTo>
                  <a:cubicBezTo>
                    <a:pt x="66" y="209"/>
                    <a:pt x="66" y="211"/>
                    <a:pt x="66" y="212"/>
                  </a:cubicBezTo>
                  <a:cubicBezTo>
                    <a:pt x="68" y="211"/>
                    <a:pt x="69" y="210"/>
                    <a:pt x="70" y="209"/>
                  </a:cubicBezTo>
                  <a:cubicBezTo>
                    <a:pt x="70" y="208"/>
                    <a:pt x="69" y="207"/>
                    <a:pt x="69" y="206"/>
                  </a:cubicBezTo>
                  <a:close/>
                  <a:moveTo>
                    <a:pt x="144" y="26"/>
                  </a:moveTo>
                  <a:cubicBezTo>
                    <a:pt x="145" y="26"/>
                    <a:pt x="149" y="30"/>
                    <a:pt x="150" y="31"/>
                  </a:cubicBezTo>
                  <a:cubicBezTo>
                    <a:pt x="149" y="29"/>
                    <a:pt x="148" y="27"/>
                    <a:pt x="146" y="25"/>
                  </a:cubicBezTo>
                  <a:cubicBezTo>
                    <a:pt x="145" y="25"/>
                    <a:pt x="145" y="25"/>
                    <a:pt x="144" y="26"/>
                  </a:cubicBezTo>
                  <a:close/>
                  <a:moveTo>
                    <a:pt x="126" y="225"/>
                  </a:moveTo>
                  <a:cubicBezTo>
                    <a:pt x="126" y="224"/>
                    <a:pt x="127" y="223"/>
                    <a:pt x="127" y="222"/>
                  </a:cubicBezTo>
                  <a:cubicBezTo>
                    <a:pt x="127" y="221"/>
                    <a:pt x="127" y="220"/>
                    <a:pt x="126" y="220"/>
                  </a:cubicBezTo>
                  <a:cubicBezTo>
                    <a:pt x="125" y="222"/>
                    <a:pt x="124" y="223"/>
                    <a:pt x="124" y="224"/>
                  </a:cubicBezTo>
                  <a:cubicBezTo>
                    <a:pt x="125" y="225"/>
                    <a:pt x="125" y="225"/>
                    <a:pt x="126" y="225"/>
                  </a:cubicBezTo>
                  <a:close/>
                  <a:moveTo>
                    <a:pt x="171" y="58"/>
                  </a:moveTo>
                  <a:cubicBezTo>
                    <a:pt x="171" y="59"/>
                    <a:pt x="171" y="59"/>
                    <a:pt x="171" y="60"/>
                  </a:cubicBezTo>
                  <a:cubicBezTo>
                    <a:pt x="172" y="62"/>
                    <a:pt x="173" y="64"/>
                    <a:pt x="174" y="66"/>
                  </a:cubicBezTo>
                  <a:cubicBezTo>
                    <a:pt x="174" y="66"/>
                    <a:pt x="174" y="67"/>
                    <a:pt x="174" y="67"/>
                  </a:cubicBezTo>
                  <a:cubicBezTo>
                    <a:pt x="175" y="66"/>
                    <a:pt x="175" y="66"/>
                    <a:pt x="175" y="65"/>
                  </a:cubicBezTo>
                  <a:cubicBezTo>
                    <a:pt x="174" y="64"/>
                    <a:pt x="174" y="63"/>
                    <a:pt x="173" y="62"/>
                  </a:cubicBezTo>
                  <a:cubicBezTo>
                    <a:pt x="173" y="61"/>
                    <a:pt x="172" y="59"/>
                    <a:pt x="171" y="58"/>
                  </a:cubicBezTo>
                  <a:close/>
                  <a:moveTo>
                    <a:pt x="152" y="50"/>
                  </a:moveTo>
                  <a:cubicBezTo>
                    <a:pt x="152" y="50"/>
                    <a:pt x="152" y="51"/>
                    <a:pt x="152" y="51"/>
                  </a:cubicBezTo>
                  <a:cubicBezTo>
                    <a:pt x="152" y="53"/>
                    <a:pt x="152" y="54"/>
                    <a:pt x="152" y="56"/>
                  </a:cubicBezTo>
                  <a:cubicBezTo>
                    <a:pt x="153" y="56"/>
                    <a:pt x="153" y="56"/>
                    <a:pt x="153" y="56"/>
                  </a:cubicBezTo>
                  <a:cubicBezTo>
                    <a:pt x="153" y="55"/>
                    <a:pt x="154" y="54"/>
                    <a:pt x="154" y="53"/>
                  </a:cubicBezTo>
                  <a:cubicBezTo>
                    <a:pt x="154" y="53"/>
                    <a:pt x="154" y="52"/>
                    <a:pt x="154" y="52"/>
                  </a:cubicBezTo>
                  <a:cubicBezTo>
                    <a:pt x="154" y="51"/>
                    <a:pt x="153" y="51"/>
                    <a:pt x="152" y="50"/>
                  </a:cubicBezTo>
                  <a:close/>
                  <a:moveTo>
                    <a:pt x="49" y="189"/>
                  </a:moveTo>
                  <a:cubicBezTo>
                    <a:pt x="48" y="190"/>
                    <a:pt x="48" y="191"/>
                    <a:pt x="48" y="192"/>
                  </a:cubicBezTo>
                  <a:cubicBezTo>
                    <a:pt x="48" y="193"/>
                    <a:pt x="48" y="194"/>
                    <a:pt x="48" y="195"/>
                  </a:cubicBezTo>
                  <a:cubicBezTo>
                    <a:pt x="48" y="196"/>
                    <a:pt x="49" y="196"/>
                    <a:pt x="50" y="197"/>
                  </a:cubicBezTo>
                  <a:cubicBezTo>
                    <a:pt x="49" y="194"/>
                    <a:pt x="49" y="191"/>
                    <a:pt x="49" y="189"/>
                  </a:cubicBezTo>
                  <a:close/>
                  <a:moveTo>
                    <a:pt x="174" y="133"/>
                  </a:moveTo>
                  <a:cubicBezTo>
                    <a:pt x="174" y="133"/>
                    <a:pt x="173" y="133"/>
                    <a:pt x="173" y="133"/>
                  </a:cubicBezTo>
                  <a:cubicBezTo>
                    <a:pt x="173" y="133"/>
                    <a:pt x="173" y="133"/>
                    <a:pt x="173" y="133"/>
                  </a:cubicBezTo>
                  <a:cubicBezTo>
                    <a:pt x="174" y="136"/>
                    <a:pt x="173" y="138"/>
                    <a:pt x="173" y="140"/>
                  </a:cubicBezTo>
                  <a:cubicBezTo>
                    <a:pt x="173" y="143"/>
                    <a:pt x="172" y="146"/>
                    <a:pt x="172" y="149"/>
                  </a:cubicBezTo>
                  <a:cubicBezTo>
                    <a:pt x="173" y="149"/>
                    <a:pt x="173" y="150"/>
                    <a:pt x="173" y="150"/>
                  </a:cubicBezTo>
                  <a:cubicBezTo>
                    <a:pt x="173" y="144"/>
                    <a:pt x="174" y="138"/>
                    <a:pt x="174" y="133"/>
                  </a:cubicBezTo>
                  <a:close/>
                  <a:moveTo>
                    <a:pt x="156" y="218"/>
                  </a:moveTo>
                  <a:cubicBezTo>
                    <a:pt x="156" y="218"/>
                    <a:pt x="156" y="219"/>
                    <a:pt x="155" y="219"/>
                  </a:cubicBezTo>
                  <a:cubicBezTo>
                    <a:pt x="155" y="220"/>
                    <a:pt x="154" y="220"/>
                    <a:pt x="154" y="221"/>
                  </a:cubicBezTo>
                  <a:cubicBezTo>
                    <a:pt x="155" y="222"/>
                    <a:pt x="155" y="223"/>
                    <a:pt x="155" y="224"/>
                  </a:cubicBezTo>
                  <a:cubicBezTo>
                    <a:pt x="155" y="225"/>
                    <a:pt x="155" y="225"/>
                    <a:pt x="155" y="225"/>
                  </a:cubicBezTo>
                  <a:cubicBezTo>
                    <a:pt x="155" y="224"/>
                    <a:pt x="156" y="223"/>
                    <a:pt x="156" y="222"/>
                  </a:cubicBezTo>
                  <a:cubicBezTo>
                    <a:pt x="156" y="221"/>
                    <a:pt x="156" y="220"/>
                    <a:pt x="157" y="219"/>
                  </a:cubicBezTo>
                  <a:cubicBezTo>
                    <a:pt x="157" y="219"/>
                    <a:pt x="156" y="218"/>
                    <a:pt x="156" y="218"/>
                  </a:cubicBezTo>
                  <a:close/>
                  <a:moveTo>
                    <a:pt x="164" y="127"/>
                  </a:moveTo>
                  <a:cubicBezTo>
                    <a:pt x="166" y="125"/>
                    <a:pt x="166" y="122"/>
                    <a:pt x="166" y="120"/>
                  </a:cubicBezTo>
                  <a:cubicBezTo>
                    <a:pt x="164" y="121"/>
                    <a:pt x="164" y="122"/>
                    <a:pt x="164" y="124"/>
                  </a:cubicBezTo>
                  <a:cubicBezTo>
                    <a:pt x="164" y="124"/>
                    <a:pt x="164" y="124"/>
                    <a:pt x="164" y="125"/>
                  </a:cubicBezTo>
                  <a:cubicBezTo>
                    <a:pt x="164" y="125"/>
                    <a:pt x="164" y="126"/>
                    <a:pt x="164" y="127"/>
                  </a:cubicBezTo>
                  <a:close/>
                  <a:moveTo>
                    <a:pt x="32" y="155"/>
                  </a:moveTo>
                  <a:cubicBezTo>
                    <a:pt x="32" y="156"/>
                    <a:pt x="32" y="156"/>
                    <a:pt x="32" y="156"/>
                  </a:cubicBezTo>
                  <a:cubicBezTo>
                    <a:pt x="32" y="155"/>
                    <a:pt x="32" y="155"/>
                    <a:pt x="32" y="155"/>
                  </a:cubicBezTo>
                  <a:cubicBezTo>
                    <a:pt x="32" y="155"/>
                    <a:pt x="32" y="154"/>
                    <a:pt x="32" y="154"/>
                  </a:cubicBezTo>
                  <a:cubicBezTo>
                    <a:pt x="32" y="152"/>
                    <a:pt x="31" y="150"/>
                    <a:pt x="31" y="148"/>
                  </a:cubicBezTo>
                  <a:cubicBezTo>
                    <a:pt x="31" y="148"/>
                    <a:pt x="31" y="148"/>
                    <a:pt x="31" y="148"/>
                  </a:cubicBezTo>
                  <a:cubicBezTo>
                    <a:pt x="30" y="149"/>
                    <a:pt x="30" y="149"/>
                    <a:pt x="30" y="150"/>
                  </a:cubicBezTo>
                  <a:cubicBezTo>
                    <a:pt x="30" y="150"/>
                    <a:pt x="30" y="151"/>
                    <a:pt x="30" y="151"/>
                  </a:cubicBezTo>
                  <a:cubicBezTo>
                    <a:pt x="30" y="152"/>
                    <a:pt x="31" y="153"/>
                    <a:pt x="31" y="153"/>
                  </a:cubicBezTo>
                  <a:cubicBezTo>
                    <a:pt x="31" y="154"/>
                    <a:pt x="31" y="155"/>
                    <a:pt x="32" y="155"/>
                  </a:cubicBezTo>
                  <a:close/>
                  <a:moveTo>
                    <a:pt x="134" y="238"/>
                  </a:moveTo>
                  <a:cubicBezTo>
                    <a:pt x="134" y="238"/>
                    <a:pt x="135" y="237"/>
                    <a:pt x="135" y="237"/>
                  </a:cubicBezTo>
                  <a:cubicBezTo>
                    <a:pt x="135" y="237"/>
                    <a:pt x="136" y="236"/>
                    <a:pt x="136" y="236"/>
                  </a:cubicBezTo>
                  <a:cubicBezTo>
                    <a:pt x="136" y="235"/>
                    <a:pt x="135" y="234"/>
                    <a:pt x="134" y="233"/>
                  </a:cubicBezTo>
                  <a:cubicBezTo>
                    <a:pt x="134" y="234"/>
                    <a:pt x="133" y="234"/>
                    <a:pt x="133" y="234"/>
                  </a:cubicBezTo>
                  <a:cubicBezTo>
                    <a:pt x="133" y="235"/>
                    <a:pt x="133" y="237"/>
                    <a:pt x="134" y="238"/>
                  </a:cubicBezTo>
                  <a:close/>
                  <a:moveTo>
                    <a:pt x="139" y="37"/>
                  </a:moveTo>
                  <a:cubicBezTo>
                    <a:pt x="138" y="39"/>
                    <a:pt x="138" y="40"/>
                    <a:pt x="139" y="42"/>
                  </a:cubicBezTo>
                  <a:cubicBezTo>
                    <a:pt x="140" y="41"/>
                    <a:pt x="140" y="40"/>
                    <a:pt x="141" y="39"/>
                  </a:cubicBezTo>
                  <a:cubicBezTo>
                    <a:pt x="141" y="38"/>
                    <a:pt x="141" y="38"/>
                    <a:pt x="139" y="37"/>
                  </a:cubicBezTo>
                  <a:close/>
                  <a:moveTo>
                    <a:pt x="98" y="44"/>
                  </a:moveTo>
                  <a:cubicBezTo>
                    <a:pt x="98" y="44"/>
                    <a:pt x="98" y="44"/>
                    <a:pt x="98" y="44"/>
                  </a:cubicBezTo>
                  <a:cubicBezTo>
                    <a:pt x="102" y="45"/>
                    <a:pt x="105" y="46"/>
                    <a:pt x="109" y="47"/>
                  </a:cubicBezTo>
                  <a:cubicBezTo>
                    <a:pt x="109" y="46"/>
                    <a:pt x="109" y="46"/>
                    <a:pt x="109" y="46"/>
                  </a:cubicBezTo>
                  <a:cubicBezTo>
                    <a:pt x="106" y="45"/>
                    <a:pt x="102" y="44"/>
                    <a:pt x="99" y="44"/>
                  </a:cubicBezTo>
                  <a:cubicBezTo>
                    <a:pt x="98" y="44"/>
                    <a:pt x="98" y="44"/>
                    <a:pt x="98" y="44"/>
                  </a:cubicBezTo>
                  <a:close/>
                  <a:moveTo>
                    <a:pt x="61" y="224"/>
                  </a:moveTo>
                  <a:cubicBezTo>
                    <a:pt x="61" y="224"/>
                    <a:pt x="61" y="224"/>
                    <a:pt x="61" y="224"/>
                  </a:cubicBezTo>
                  <a:cubicBezTo>
                    <a:pt x="60" y="224"/>
                    <a:pt x="60" y="224"/>
                    <a:pt x="60" y="225"/>
                  </a:cubicBezTo>
                  <a:cubicBezTo>
                    <a:pt x="60" y="227"/>
                    <a:pt x="59" y="229"/>
                    <a:pt x="58" y="231"/>
                  </a:cubicBezTo>
                  <a:cubicBezTo>
                    <a:pt x="57" y="231"/>
                    <a:pt x="57" y="231"/>
                    <a:pt x="57" y="232"/>
                  </a:cubicBezTo>
                  <a:cubicBezTo>
                    <a:pt x="57" y="232"/>
                    <a:pt x="57" y="232"/>
                    <a:pt x="58" y="232"/>
                  </a:cubicBezTo>
                  <a:cubicBezTo>
                    <a:pt x="59" y="230"/>
                    <a:pt x="60" y="229"/>
                    <a:pt x="61" y="228"/>
                  </a:cubicBezTo>
                  <a:cubicBezTo>
                    <a:pt x="61" y="228"/>
                    <a:pt x="61" y="228"/>
                    <a:pt x="61" y="228"/>
                  </a:cubicBezTo>
                  <a:cubicBezTo>
                    <a:pt x="61" y="226"/>
                    <a:pt x="61" y="225"/>
                    <a:pt x="61" y="224"/>
                  </a:cubicBezTo>
                  <a:close/>
                  <a:moveTo>
                    <a:pt x="141" y="121"/>
                  </a:moveTo>
                  <a:cubicBezTo>
                    <a:pt x="142" y="120"/>
                    <a:pt x="142" y="120"/>
                    <a:pt x="142" y="119"/>
                  </a:cubicBezTo>
                  <a:cubicBezTo>
                    <a:pt x="142" y="118"/>
                    <a:pt x="143" y="117"/>
                    <a:pt x="143" y="116"/>
                  </a:cubicBezTo>
                  <a:cubicBezTo>
                    <a:pt x="144" y="115"/>
                    <a:pt x="144" y="114"/>
                    <a:pt x="144" y="113"/>
                  </a:cubicBezTo>
                  <a:cubicBezTo>
                    <a:pt x="143" y="114"/>
                    <a:pt x="143" y="115"/>
                    <a:pt x="142" y="116"/>
                  </a:cubicBezTo>
                  <a:cubicBezTo>
                    <a:pt x="141" y="118"/>
                    <a:pt x="141" y="119"/>
                    <a:pt x="141" y="121"/>
                  </a:cubicBezTo>
                  <a:close/>
                  <a:moveTo>
                    <a:pt x="60" y="115"/>
                  </a:moveTo>
                  <a:cubicBezTo>
                    <a:pt x="61" y="113"/>
                    <a:pt x="61" y="110"/>
                    <a:pt x="61" y="107"/>
                  </a:cubicBezTo>
                  <a:cubicBezTo>
                    <a:pt x="61" y="108"/>
                    <a:pt x="60" y="108"/>
                    <a:pt x="60" y="109"/>
                  </a:cubicBezTo>
                  <a:cubicBezTo>
                    <a:pt x="60" y="109"/>
                    <a:pt x="60" y="109"/>
                    <a:pt x="60" y="109"/>
                  </a:cubicBezTo>
                  <a:cubicBezTo>
                    <a:pt x="60" y="110"/>
                    <a:pt x="60" y="111"/>
                    <a:pt x="60" y="112"/>
                  </a:cubicBezTo>
                  <a:cubicBezTo>
                    <a:pt x="60" y="113"/>
                    <a:pt x="60" y="114"/>
                    <a:pt x="60" y="115"/>
                  </a:cubicBezTo>
                  <a:close/>
                  <a:moveTo>
                    <a:pt x="149" y="143"/>
                  </a:moveTo>
                  <a:cubicBezTo>
                    <a:pt x="150" y="143"/>
                    <a:pt x="151" y="143"/>
                    <a:pt x="151" y="142"/>
                  </a:cubicBezTo>
                  <a:cubicBezTo>
                    <a:pt x="152" y="141"/>
                    <a:pt x="152" y="139"/>
                    <a:pt x="153" y="138"/>
                  </a:cubicBezTo>
                  <a:cubicBezTo>
                    <a:pt x="153" y="137"/>
                    <a:pt x="153" y="137"/>
                    <a:pt x="153" y="137"/>
                  </a:cubicBezTo>
                  <a:cubicBezTo>
                    <a:pt x="153" y="137"/>
                    <a:pt x="152" y="137"/>
                    <a:pt x="152" y="137"/>
                  </a:cubicBezTo>
                  <a:cubicBezTo>
                    <a:pt x="152" y="138"/>
                    <a:pt x="151" y="139"/>
                    <a:pt x="150" y="140"/>
                  </a:cubicBezTo>
                  <a:cubicBezTo>
                    <a:pt x="149" y="141"/>
                    <a:pt x="149" y="142"/>
                    <a:pt x="149" y="143"/>
                  </a:cubicBezTo>
                  <a:close/>
                  <a:moveTo>
                    <a:pt x="28" y="154"/>
                  </a:moveTo>
                  <a:cubicBezTo>
                    <a:pt x="27" y="156"/>
                    <a:pt x="27" y="157"/>
                    <a:pt x="26" y="159"/>
                  </a:cubicBezTo>
                  <a:cubicBezTo>
                    <a:pt x="26" y="159"/>
                    <a:pt x="27" y="159"/>
                    <a:pt x="27" y="159"/>
                  </a:cubicBezTo>
                  <a:cubicBezTo>
                    <a:pt x="27" y="159"/>
                    <a:pt x="28" y="158"/>
                    <a:pt x="29" y="158"/>
                  </a:cubicBezTo>
                  <a:cubicBezTo>
                    <a:pt x="29" y="158"/>
                    <a:pt x="29" y="157"/>
                    <a:pt x="29" y="157"/>
                  </a:cubicBezTo>
                  <a:cubicBezTo>
                    <a:pt x="29" y="156"/>
                    <a:pt x="29" y="155"/>
                    <a:pt x="28" y="154"/>
                  </a:cubicBezTo>
                  <a:close/>
                  <a:moveTo>
                    <a:pt x="160" y="71"/>
                  </a:moveTo>
                  <a:cubicBezTo>
                    <a:pt x="160" y="71"/>
                    <a:pt x="160" y="71"/>
                    <a:pt x="160" y="71"/>
                  </a:cubicBezTo>
                  <a:cubicBezTo>
                    <a:pt x="161" y="71"/>
                    <a:pt x="161" y="70"/>
                    <a:pt x="161" y="70"/>
                  </a:cubicBezTo>
                  <a:cubicBezTo>
                    <a:pt x="161" y="69"/>
                    <a:pt x="161" y="68"/>
                    <a:pt x="161" y="68"/>
                  </a:cubicBezTo>
                  <a:cubicBezTo>
                    <a:pt x="161" y="67"/>
                    <a:pt x="161" y="65"/>
                    <a:pt x="160" y="64"/>
                  </a:cubicBezTo>
                  <a:cubicBezTo>
                    <a:pt x="160" y="64"/>
                    <a:pt x="160" y="64"/>
                    <a:pt x="160" y="64"/>
                  </a:cubicBezTo>
                  <a:cubicBezTo>
                    <a:pt x="160" y="64"/>
                    <a:pt x="159" y="64"/>
                    <a:pt x="159" y="65"/>
                  </a:cubicBezTo>
                  <a:cubicBezTo>
                    <a:pt x="160" y="67"/>
                    <a:pt x="160" y="69"/>
                    <a:pt x="160" y="71"/>
                  </a:cubicBezTo>
                  <a:close/>
                  <a:moveTo>
                    <a:pt x="126" y="26"/>
                  </a:moveTo>
                  <a:cubicBezTo>
                    <a:pt x="126" y="26"/>
                    <a:pt x="126" y="26"/>
                    <a:pt x="126" y="26"/>
                  </a:cubicBezTo>
                  <a:cubicBezTo>
                    <a:pt x="127" y="24"/>
                    <a:pt x="127" y="22"/>
                    <a:pt x="128" y="20"/>
                  </a:cubicBezTo>
                  <a:cubicBezTo>
                    <a:pt x="127" y="20"/>
                    <a:pt x="126" y="19"/>
                    <a:pt x="124" y="19"/>
                  </a:cubicBezTo>
                  <a:cubicBezTo>
                    <a:pt x="124" y="19"/>
                    <a:pt x="124" y="19"/>
                    <a:pt x="124" y="19"/>
                  </a:cubicBezTo>
                  <a:cubicBezTo>
                    <a:pt x="124" y="19"/>
                    <a:pt x="125" y="19"/>
                    <a:pt x="125" y="20"/>
                  </a:cubicBezTo>
                  <a:cubicBezTo>
                    <a:pt x="125" y="20"/>
                    <a:pt x="126" y="20"/>
                    <a:pt x="126" y="21"/>
                  </a:cubicBezTo>
                  <a:cubicBezTo>
                    <a:pt x="127" y="22"/>
                    <a:pt x="127" y="23"/>
                    <a:pt x="125" y="23"/>
                  </a:cubicBezTo>
                  <a:cubicBezTo>
                    <a:pt x="125" y="23"/>
                    <a:pt x="125" y="23"/>
                    <a:pt x="125" y="23"/>
                  </a:cubicBezTo>
                  <a:cubicBezTo>
                    <a:pt x="125" y="24"/>
                    <a:pt x="125" y="25"/>
                    <a:pt x="126" y="26"/>
                  </a:cubicBezTo>
                  <a:close/>
                  <a:moveTo>
                    <a:pt x="142" y="207"/>
                  </a:moveTo>
                  <a:cubicBezTo>
                    <a:pt x="141" y="208"/>
                    <a:pt x="141" y="209"/>
                    <a:pt x="141" y="210"/>
                  </a:cubicBezTo>
                  <a:cubicBezTo>
                    <a:pt x="141" y="210"/>
                    <a:pt x="141" y="210"/>
                    <a:pt x="141" y="211"/>
                  </a:cubicBezTo>
                  <a:cubicBezTo>
                    <a:pt x="142" y="211"/>
                    <a:pt x="142" y="211"/>
                    <a:pt x="143" y="212"/>
                  </a:cubicBezTo>
                  <a:cubicBezTo>
                    <a:pt x="143" y="210"/>
                    <a:pt x="143" y="209"/>
                    <a:pt x="143" y="207"/>
                  </a:cubicBezTo>
                  <a:cubicBezTo>
                    <a:pt x="143" y="207"/>
                    <a:pt x="143" y="207"/>
                    <a:pt x="143" y="206"/>
                  </a:cubicBezTo>
                  <a:cubicBezTo>
                    <a:pt x="142" y="206"/>
                    <a:pt x="142" y="207"/>
                    <a:pt x="142" y="207"/>
                  </a:cubicBezTo>
                  <a:cubicBezTo>
                    <a:pt x="142" y="207"/>
                    <a:pt x="142" y="207"/>
                    <a:pt x="142" y="207"/>
                  </a:cubicBezTo>
                  <a:close/>
                  <a:moveTo>
                    <a:pt x="145" y="260"/>
                  </a:moveTo>
                  <a:cubicBezTo>
                    <a:pt x="145" y="260"/>
                    <a:pt x="145" y="260"/>
                    <a:pt x="145" y="260"/>
                  </a:cubicBezTo>
                  <a:cubicBezTo>
                    <a:pt x="146" y="258"/>
                    <a:pt x="147" y="257"/>
                    <a:pt x="149" y="255"/>
                  </a:cubicBezTo>
                  <a:cubicBezTo>
                    <a:pt x="147" y="256"/>
                    <a:pt x="146" y="256"/>
                    <a:pt x="145" y="256"/>
                  </a:cubicBezTo>
                  <a:cubicBezTo>
                    <a:pt x="145" y="257"/>
                    <a:pt x="145" y="259"/>
                    <a:pt x="145" y="260"/>
                  </a:cubicBezTo>
                  <a:close/>
                  <a:moveTo>
                    <a:pt x="115" y="212"/>
                  </a:moveTo>
                  <a:cubicBezTo>
                    <a:pt x="115" y="210"/>
                    <a:pt x="115" y="209"/>
                    <a:pt x="115" y="208"/>
                  </a:cubicBezTo>
                  <a:cubicBezTo>
                    <a:pt x="114" y="208"/>
                    <a:pt x="114" y="208"/>
                    <a:pt x="114" y="208"/>
                  </a:cubicBezTo>
                  <a:cubicBezTo>
                    <a:pt x="113" y="209"/>
                    <a:pt x="113" y="210"/>
                    <a:pt x="112" y="212"/>
                  </a:cubicBezTo>
                  <a:cubicBezTo>
                    <a:pt x="113" y="212"/>
                    <a:pt x="114" y="212"/>
                    <a:pt x="115" y="212"/>
                  </a:cubicBezTo>
                  <a:close/>
                  <a:moveTo>
                    <a:pt x="66" y="95"/>
                  </a:moveTo>
                  <a:cubicBezTo>
                    <a:pt x="66" y="95"/>
                    <a:pt x="66" y="95"/>
                    <a:pt x="66" y="95"/>
                  </a:cubicBezTo>
                  <a:cubicBezTo>
                    <a:pt x="66" y="94"/>
                    <a:pt x="66" y="94"/>
                    <a:pt x="67" y="93"/>
                  </a:cubicBezTo>
                  <a:cubicBezTo>
                    <a:pt x="67" y="92"/>
                    <a:pt x="66" y="91"/>
                    <a:pt x="67" y="91"/>
                  </a:cubicBezTo>
                  <a:cubicBezTo>
                    <a:pt x="67" y="90"/>
                    <a:pt x="67" y="89"/>
                    <a:pt x="67" y="88"/>
                  </a:cubicBezTo>
                  <a:cubicBezTo>
                    <a:pt x="67" y="88"/>
                    <a:pt x="67" y="89"/>
                    <a:pt x="66" y="89"/>
                  </a:cubicBezTo>
                  <a:cubicBezTo>
                    <a:pt x="66" y="89"/>
                    <a:pt x="65" y="89"/>
                    <a:pt x="65" y="89"/>
                  </a:cubicBezTo>
                  <a:cubicBezTo>
                    <a:pt x="65" y="90"/>
                    <a:pt x="65" y="91"/>
                    <a:pt x="65" y="91"/>
                  </a:cubicBezTo>
                  <a:cubicBezTo>
                    <a:pt x="66" y="92"/>
                    <a:pt x="66" y="92"/>
                    <a:pt x="66" y="93"/>
                  </a:cubicBezTo>
                  <a:cubicBezTo>
                    <a:pt x="66" y="94"/>
                    <a:pt x="66" y="95"/>
                    <a:pt x="66" y="95"/>
                  </a:cubicBezTo>
                  <a:close/>
                  <a:moveTo>
                    <a:pt x="119" y="216"/>
                  </a:moveTo>
                  <a:cubicBezTo>
                    <a:pt x="118" y="217"/>
                    <a:pt x="118" y="217"/>
                    <a:pt x="118" y="218"/>
                  </a:cubicBezTo>
                  <a:cubicBezTo>
                    <a:pt x="120" y="217"/>
                    <a:pt x="120" y="219"/>
                    <a:pt x="121" y="220"/>
                  </a:cubicBezTo>
                  <a:cubicBezTo>
                    <a:pt x="121" y="219"/>
                    <a:pt x="121" y="219"/>
                    <a:pt x="122" y="218"/>
                  </a:cubicBezTo>
                  <a:cubicBezTo>
                    <a:pt x="122" y="218"/>
                    <a:pt x="122" y="217"/>
                    <a:pt x="121" y="217"/>
                  </a:cubicBezTo>
                  <a:cubicBezTo>
                    <a:pt x="121" y="217"/>
                    <a:pt x="120" y="216"/>
                    <a:pt x="119" y="216"/>
                  </a:cubicBezTo>
                  <a:close/>
                  <a:moveTo>
                    <a:pt x="57" y="119"/>
                  </a:moveTo>
                  <a:cubicBezTo>
                    <a:pt x="58" y="115"/>
                    <a:pt x="58" y="111"/>
                    <a:pt x="56" y="107"/>
                  </a:cubicBezTo>
                  <a:cubicBezTo>
                    <a:pt x="57" y="111"/>
                    <a:pt x="57" y="115"/>
                    <a:pt x="57" y="119"/>
                  </a:cubicBezTo>
                  <a:close/>
                  <a:moveTo>
                    <a:pt x="131" y="105"/>
                  </a:moveTo>
                  <a:cubicBezTo>
                    <a:pt x="131" y="105"/>
                    <a:pt x="131" y="105"/>
                    <a:pt x="132" y="105"/>
                  </a:cubicBezTo>
                  <a:cubicBezTo>
                    <a:pt x="132" y="104"/>
                    <a:pt x="132" y="103"/>
                    <a:pt x="132" y="103"/>
                  </a:cubicBezTo>
                  <a:cubicBezTo>
                    <a:pt x="132" y="98"/>
                    <a:pt x="131" y="94"/>
                    <a:pt x="131" y="90"/>
                  </a:cubicBezTo>
                  <a:cubicBezTo>
                    <a:pt x="131" y="90"/>
                    <a:pt x="131" y="89"/>
                    <a:pt x="131" y="89"/>
                  </a:cubicBezTo>
                  <a:cubicBezTo>
                    <a:pt x="131" y="91"/>
                    <a:pt x="131" y="93"/>
                    <a:pt x="131" y="94"/>
                  </a:cubicBezTo>
                  <a:cubicBezTo>
                    <a:pt x="131" y="95"/>
                    <a:pt x="131" y="95"/>
                    <a:pt x="131" y="95"/>
                  </a:cubicBezTo>
                  <a:cubicBezTo>
                    <a:pt x="131" y="96"/>
                    <a:pt x="131" y="96"/>
                    <a:pt x="131" y="97"/>
                  </a:cubicBezTo>
                  <a:cubicBezTo>
                    <a:pt x="131" y="99"/>
                    <a:pt x="131" y="100"/>
                    <a:pt x="131" y="102"/>
                  </a:cubicBezTo>
                  <a:cubicBezTo>
                    <a:pt x="131" y="103"/>
                    <a:pt x="131" y="104"/>
                    <a:pt x="131" y="105"/>
                  </a:cubicBezTo>
                  <a:close/>
                  <a:moveTo>
                    <a:pt x="137" y="164"/>
                  </a:moveTo>
                  <a:cubicBezTo>
                    <a:pt x="137" y="163"/>
                    <a:pt x="137" y="161"/>
                    <a:pt x="136" y="160"/>
                  </a:cubicBezTo>
                  <a:cubicBezTo>
                    <a:pt x="136" y="160"/>
                    <a:pt x="136" y="160"/>
                    <a:pt x="136" y="160"/>
                  </a:cubicBezTo>
                  <a:cubicBezTo>
                    <a:pt x="135" y="161"/>
                    <a:pt x="135" y="162"/>
                    <a:pt x="134" y="163"/>
                  </a:cubicBezTo>
                  <a:cubicBezTo>
                    <a:pt x="135" y="163"/>
                    <a:pt x="135" y="164"/>
                    <a:pt x="136" y="165"/>
                  </a:cubicBezTo>
                  <a:cubicBezTo>
                    <a:pt x="136" y="164"/>
                    <a:pt x="136" y="164"/>
                    <a:pt x="137" y="164"/>
                  </a:cubicBezTo>
                  <a:close/>
                  <a:moveTo>
                    <a:pt x="135" y="199"/>
                  </a:moveTo>
                  <a:cubicBezTo>
                    <a:pt x="135" y="199"/>
                    <a:pt x="135" y="199"/>
                    <a:pt x="135" y="199"/>
                  </a:cubicBezTo>
                  <a:cubicBezTo>
                    <a:pt x="134" y="200"/>
                    <a:pt x="134" y="200"/>
                    <a:pt x="134" y="200"/>
                  </a:cubicBezTo>
                  <a:cubicBezTo>
                    <a:pt x="134" y="201"/>
                    <a:pt x="134" y="202"/>
                    <a:pt x="134" y="203"/>
                  </a:cubicBezTo>
                  <a:cubicBezTo>
                    <a:pt x="134" y="203"/>
                    <a:pt x="134" y="204"/>
                    <a:pt x="134" y="204"/>
                  </a:cubicBezTo>
                  <a:cubicBezTo>
                    <a:pt x="134" y="204"/>
                    <a:pt x="135" y="205"/>
                    <a:pt x="135" y="205"/>
                  </a:cubicBezTo>
                  <a:cubicBezTo>
                    <a:pt x="135" y="203"/>
                    <a:pt x="135" y="201"/>
                    <a:pt x="135" y="199"/>
                  </a:cubicBezTo>
                  <a:close/>
                  <a:moveTo>
                    <a:pt x="159" y="153"/>
                  </a:moveTo>
                  <a:cubicBezTo>
                    <a:pt x="157" y="155"/>
                    <a:pt x="157" y="157"/>
                    <a:pt x="157" y="159"/>
                  </a:cubicBezTo>
                  <a:cubicBezTo>
                    <a:pt x="158" y="159"/>
                    <a:pt x="158" y="159"/>
                    <a:pt x="158" y="158"/>
                  </a:cubicBezTo>
                  <a:cubicBezTo>
                    <a:pt x="159" y="157"/>
                    <a:pt x="159" y="155"/>
                    <a:pt x="159" y="154"/>
                  </a:cubicBezTo>
                  <a:cubicBezTo>
                    <a:pt x="159" y="154"/>
                    <a:pt x="159" y="154"/>
                    <a:pt x="159" y="153"/>
                  </a:cubicBezTo>
                  <a:close/>
                  <a:moveTo>
                    <a:pt x="110" y="30"/>
                  </a:moveTo>
                  <a:cubicBezTo>
                    <a:pt x="110" y="28"/>
                    <a:pt x="110" y="26"/>
                    <a:pt x="110" y="24"/>
                  </a:cubicBezTo>
                  <a:cubicBezTo>
                    <a:pt x="109" y="24"/>
                    <a:pt x="109" y="24"/>
                    <a:pt x="109" y="24"/>
                  </a:cubicBezTo>
                  <a:cubicBezTo>
                    <a:pt x="109" y="25"/>
                    <a:pt x="108" y="27"/>
                    <a:pt x="108" y="28"/>
                  </a:cubicBezTo>
                  <a:cubicBezTo>
                    <a:pt x="108" y="29"/>
                    <a:pt x="109" y="30"/>
                    <a:pt x="110" y="30"/>
                  </a:cubicBezTo>
                  <a:close/>
                  <a:moveTo>
                    <a:pt x="94" y="22"/>
                  </a:moveTo>
                  <a:cubicBezTo>
                    <a:pt x="95" y="23"/>
                    <a:pt x="97" y="23"/>
                    <a:pt x="98" y="23"/>
                  </a:cubicBezTo>
                  <a:cubicBezTo>
                    <a:pt x="98" y="22"/>
                    <a:pt x="98" y="22"/>
                    <a:pt x="98" y="22"/>
                  </a:cubicBezTo>
                  <a:cubicBezTo>
                    <a:pt x="98" y="22"/>
                    <a:pt x="98" y="22"/>
                    <a:pt x="98" y="21"/>
                  </a:cubicBezTo>
                  <a:cubicBezTo>
                    <a:pt x="98" y="21"/>
                    <a:pt x="98" y="20"/>
                    <a:pt x="97" y="20"/>
                  </a:cubicBezTo>
                  <a:cubicBezTo>
                    <a:pt x="97" y="20"/>
                    <a:pt x="96" y="20"/>
                    <a:pt x="95" y="21"/>
                  </a:cubicBezTo>
                  <a:cubicBezTo>
                    <a:pt x="95" y="21"/>
                    <a:pt x="94" y="22"/>
                    <a:pt x="94" y="22"/>
                  </a:cubicBezTo>
                  <a:close/>
                  <a:moveTo>
                    <a:pt x="181" y="190"/>
                  </a:moveTo>
                  <a:cubicBezTo>
                    <a:pt x="182" y="186"/>
                    <a:pt x="183" y="181"/>
                    <a:pt x="183" y="176"/>
                  </a:cubicBezTo>
                  <a:cubicBezTo>
                    <a:pt x="182" y="181"/>
                    <a:pt x="181" y="186"/>
                    <a:pt x="181" y="190"/>
                  </a:cubicBezTo>
                  <a:close/>
                  <a:moveTo>
                    <a:pt x="31" y="194"/>
                  </a:moveTo>
                  <a:cubicBezTo>
                    <a:pt x="31" y="193"/>
                    <a:pt x="31" y="191"/>
                    <a:pt x="31" y="189"/>
                  </a:cubicBezTo>
                  <a:cubicBezTo>
                    <a:pt x="30" y="190"/>
                    <a:pt x="29" y="190"/>
                    <a:pt x="29" y="191"/>
                  </a:cubicBezTo>
                  <a:cubicBezTo>
                    <a:pt x="29" y="192"/>
                    <a:pt x="30" y="194"/>
                    <a:pt x="31" y="194"/>
                  </a:cubicBezTo>
                  <a:close/>
                  <a:moveTo>
                    <a:pt x="163" y="91"/>
                  </a:moveTo>
                  <a:cubicBezTo>
                    <a:pt x="163" y="91"/>
                    <a:pt x="164" y="91"/>
                    <a:pt x="164" y="91"/>
                  </a:cubicBezTo>
                  <a:cubicBezTo>
                    <a:pt x="164" y="90"/>
                    <a:pt x="164" y="90"/>
                    <a:pt x="165" y="89"/>
                  </a:cubicBezTo>
                  <a:cubicBezTo>
                    <a:pt x="165" y="88"/>
                    <a:pt x="165" y="87"/>
                    <a:pt x="164" y="87"/>
                  </a:cubicBezTo>
                  <a:cubicBezTo>
                    <a:pt x="164" y="86"/>
                    <a:pt x="163" y="86"/>
                    <a:pt x="162" y="85"/>
                  </a:cubicBezTo>
                  <a:cubicBezTo>
                    <a:pt x="163" y="87"/>
                    <a:pt x="163" y="89"/>
                    <a:pt x="163" y="91"/>
                  </a:cubicBezTo>
                  <a:close/>
                  <a:moveTo>
                    <a:pt x="138" y="154"/>
                  </a:moveTo>
                  <a:cubicBezTo>
                    <a:pt x="138" y="154"/>
                    <a:pt x="139" y="153"/>
                    <a:pt x="139" y="152"/>
                  </a:cubicBezTo>
                  <a:cubicBezTo>
                    <a:pt x="139" y="151"/>
                    <a:pt x="139" y="150"/>
                    <a:pt x="139" y="149"/>
                  </a:cubicBezTo>
                  <a:cubicBezTo>
                    <a:pt x="139" y="148"/>
                    <a:pt x="139" y="148"/>
                    <a:pt x="139" y="148"/>
                  </a:cubicBezTo>
                  <a:cubicBezTo>
                    <a:pt x="138" y="150"/>
                    <a:pt x="138" y="151"/>
                    <a:pt x="137" y="152"/>
                  </a:cubicBezTo>
                  <a:cubicBezTo>
                    <a:pt x="137" y="153"/>
                    <a:pt x="137" y="153"/>
                    <a:pt x="137" y="153"/>
                  </a:cubicBezTo>
                  <a:cubicBezTo>
                    <a:pt x="137" y="154"/>
                    <a:pt x="137" y="154"/>
                    <a:pt x="138" y="154"/>
                  </a:cubicBezTo>
                  <a:close/>
                  <a:moveTo>
                    <a:pt x="34" y="121"/>
                  </a:moveTo>
                  <a:cubicBezTo>
                    <a:pt x="33" y="122"/>
                    <a:pt x="32" y="122"/>
                    <a:pt x="32" y="123"/>
                  </a:cubicBezTo>
                  <a:cubicBezTo>
                    <a:pt x="30" y="124"/>
                    <a:pt x="31" y="125"/>
                    <a:pt x="31" y="127"/>
                  </a:cubicBezTo>
                  <a:cubicBezTo>
                    <a:pt x="31" y="126"/>
                    <a:pt x="31" y="126"/>
                    <a:pt x="31" y="126"/>
                  </a:cubicBezTo>
                  <a:cubicBezTo>
                    <a:pt x="32" y="125"/>
                    <a:pt x="33" y="124"/>
                    <a:pt x="34" y="123"/>
                  </a:cubicBezTo>
                  <a:cubicBezTo>
                    <a:pt x="34" y="122"/>
                    <a:pt x="34" y="122"/>
                    <a:pt x="34" y="121"/>
                  </a:cubicBezTo>
                  <a:close/>
                  <a:moveTo>
                    <a:pt x="103" y="25"/>
                  </a:moveTo>
                  <a:cubicBezTo>
                    <a:pt x="103" y="27"/>
                    <a:pt x="104" y="28"/>
                    <a:pt x="106" y="28"/>
                  </a:cubicBezTo>
                  <a:cubicBezTo>
                    <a:pt x="106" y="27"/>
                    <a:pt x="105" y="26"/>
                    <a:pt x="105" y="25"/>
                  </a:cubicBezTo>
                  <a:cubicBezTo>
                    <a:pt x="104" y="25"/>
                    <a:pt x="103" y="25"/>
                    <a:pt x="103" y="25"/>
                  </a:cubicBezTo>
                  <a:close/>
                  <a:moveTo>
                    <a:pt x="48" y="210"/>
                  </a:moveTo>
                  <a:cubicBezTo>
                    <a:pt x="48" y="210"/>
                    <a:pt x="48" y="210"/>
                    <a:pt x="48" y="210"/>
                  </a:cubicBezTo>
                  <a:cubicBezTo>
                    <a:pt x="48" y="209"/>
                    <a:pt x="49" y="209"/>
                    <a:pt x="49" y="208"/>
                  </a:cubicBezTo>
                  <a:cubicBezTo>
                    <a:pt x="50" y="206"/>
                    <a:pt x="49" y="205"/>
                    <a:pt x="49" y="204"/>
                  </a:cubicBezTo>
                  <a:cubicBezTo>
                    <a:pt x="48" y="204"/>
                    <a:pt x="48" y="205"/>
                    <a:pt x="48" y="206"/>
                  </a:cubicBezTo>
                  <a:cubicBezTo>
                    <a:pt x="48" y="207"/>
                    <a:pt x="48" y="208"/>
                    <a:pt x="48" y="209"/>
                  </a:cubicBezTo>
                  <a:cubicBezTo>
                    <a:pt x="48" y="209"/>
                    <a:pt x="48" y="210"/>
                    <a:pt x="48" y="210"/>
                  </a:cubicBezTo>
                  <a:close/>
                  <a:moveTo>
                    <a:pt x="135" y="218"/>
                  </a:moveTo>
                  <a:cubicBezTo>
                    <a:pt x="135" y="220"/>
                    <a:pt x="136" y="222"/>
                    <a:pt x="136" y="223"/>
                  </a:cubicBezTo>
                  <a:cubicBezTo>
                    <a:pt x="136" y="224"/>
                    <a:pt x="137" y="224"/>
                    <a:pt x="137" y="224"/>
                  </a:cubicBezTo>
                  <a:cubicBezTo>
                    <a:pt x="137" y="223"/>
                    <a:pt x="137" y="223"/>
                    <a:pt x="137" y="223"/>
                  </a:cubicBezTo>
                  <a:cubicBezTo>
                    <a:pt x="137" y="221"/>
                    <a:pt x="136" y="219"/>
                    <a:pt x="136" y="217"/>
                  </a:cubicBezTo>
                  <a:cubicBezTo>
                    <a:pt x="135" y="217"/>
                    <a:pt x="135" y="217"/>
                    <a:pt x="135" y="218"/>
                  </a:cubicBezTo>
                  <a:close/>
                  <a:moveTo>
                    <a:pt x="132" y="188"/>
                  </a:moveTo>
                  <a:cubicBezTo>
                    <a:pt x="132" y="187"/>
                    <a:pt x="133" y="186"/>
                    <a:pt x="133" y="185"/>
                  </a:cubicBezTo>
                  <a:cubicBezTo>
                    <a:pt x="133" y="183"/>
                    <a:pt x="133" y="182"/>
                    <a:pt x="133" y="181"/>
                  </a:cubicBezTo>
                  <a:cubicBezTo>
                    <a:pt x="131" y="183"/>
                    <a:pt x="132" y="186"/>
                    <a:pt x="132" y="188"/>
                  </a:cubicBezTo>
                  <a:close/>
                  <a:moveTo>
                    <a:pt x="162" y="247"/>
                  </a:moveTo>
                  <a:cubicBezTo>
                    <a:pt x="163" y="245"/>
                    <a:pt x="163" y="243"/>
                    <a:pt x="162" y="242"/>
                  </a:cubicBezTo>
                  <a:cubicBezTo>
                    <a:pt x="162" y="242"/>
                    <a:pt x="162" y="242"/>
                    <a:pt x="162" y="242"/>
                  </a:cubicBezTo>
                  <a:cubicBezTo>
                    <a:pt x="162" y="243"/>
                    <a:pt x="161" y="245"/>
                    <a:pt x="161" y="246"/>
                  </a:cubicBezTo>
                  <a:cubicBezTo>
                    <a:pt x="161" y="247"/>
                    <a:pt x="161" y="247"/>
                    <a:pt x="161" y="247"/>
                  </a:cubicBezTo>
                  <a:cubicBezTo>
                    <a:pt x="162" y="247"/>
                    <a:pt x="162" y="247"/>
                    <a:pt x="162" y="247"/>
                  </a:cubicBezTo>
                  <a:close/>
                  <a:moveTo>
                    <a:pt x="67" y="236"/>
                  </a:moveTo>
                  <a:cubicBezTo>
                    <a:pt x="67" y="237"/>
                    <a:pt x="66" y="237"/>
                    <a:pt x="66" y="238"/>
                  </a:cubicBezTo>
                  <a:cubicBezTo>
                    <a:pt x="65" y="239"/>
                    <a:pt x="65" y="240"/>
                    <a:pt x="66" y="241"/>
                  </a:cubicBezTo>
                  <a:cubicBezTo>
                    <a:pt x="66" y="242"/>
                    <a:pt x="66" y="242"/>
                    <a:pt x="67" y="242"/>
                  </a:cubicBezTo>
                  <a:cubicBezTo>
                    <a:pt x="67" y="240"/>
                    <a:pt x="67" y="238"/>
                    <a:pt x="67" y="236"/>
                  </a:cubicBezTo>
                  <a:close/>
                  <a:moveTo>
                    <a:pt x="78" y="217"/>
                  </a:moveTo>
                  <a:cubicBezTo>
                    <a:pt x="76" y="216"/>
                    <a:pt x="74" y="218"/>
                    <a:pt x="75" y="220"/>
                  </a:cubicBezTo>
                  <a:cubicBezTo>
                    <a:pt x="76" y="219"/>
                    <a:pt x="77" y="218"/>
                    <a:pt x="78" y="217"/>
                  </a:cubicBezTo>
                  <a:cubicBezTo>
                    <a:pt x="78" y="217"/>
                    <a:pt x="78" y="217"/>
                    <a:pt x="78" y="217"/>
                  </a:cubicBezTo>
                  <a:close/>
                  <a:moveTo>
                    <a:pt x="50" y="66"/>
                  </a:moveTo>
                  <a:cubicBezTo>
                    <a:pt x="51" y="64"/>
                    <a:pt x="52" y="61"/>
                    <a:pt x="52" y="59"/>
                  </a:cubicBezTo>
                  <a:cubicBezTo>
                    <a:pt x="51" y="60"/>
                    <a:pt x="51" y="61"/>
                    <a:pt x="50" y="62"/>
                  </a:cubicBezTo>
                  <a:cubicBezTo>
                    <a:pt x="50" y="62"/>
                    <a:pt x="50" y="62"/>
                    <a:pt x="50" y="62"/>
                  </a:cubicBezTo>
                  <a:cubicBezTo>
                    <a:pt x="50" y="63"/>
                    <a:pt x="50" y="64"/>
                    <a:pt x="50" y="65"/>
                  </a:cubicBezTo>
                  <a:cubicBezTo>
                    <a:pt x="50" y="65"/>
                    <a:pt x="49" y="66"/>
                    <a:pt x="49" y="66"/>
                  </a:cubicBezTo>
                  <a:cubicBezTo>
                    <a:pt x="49" y="66"/>
                    <a:pt x="49" y="66"/>
                    <a:pt x="49" y="66"/>
                  </a:cubicBezTo>
                  <a:cubicBezTo>
                    <a:pt x="50" y="66"/>
                    <a:pt x="50" y="66"/>
                    <a:pt x="50" y="66"/>
                  </a:cubicBezTo>
                  <a:close/>
                  <a:moveTo>
                    <a:pt x="155" y="229"/>
                  </a:moveTo>
                  <a:cubicBezTo>
                    <a:pt x="154" y="230"/>
                    <a:pt x="153" y="229"/>
                    <a:pt x="153" y="228"/>
                  </a:cubicBezTo>
                  <a:cubicBezTo>
                    <a:pt x="153" y="228"/>
                    <a:pt x="153" y="227"/>
                    <a:pt x="153" y="227"/>
                  </a:cubicBezTo>
                  <a:cubicBezTo>
                    <a:pt x="153" y="226"/>
                    <a:pt x="153" y="225"/>
                    <a:pt x="153" y="224"/>
                  </a:cubicBezTo>
                  <a:cubicBezTo>
                    <a:pt x="152" y="225"/>
                    <a:pt x="152" y="225"/>
                    <a:pt x="152" y="226"/>
                  </a:cubicBezTo>
                  <a:cubicBezTo>
                    <a:pt x="152" y="227"/>
                    <a:pt x="152" y="228"/>
                    <a:pt x="152" y="228"/>
                  </a:cubicBezTo>
                  <a:cubicBezTo>
                    <a:pt x="152" y="230"/>
                    <a:pt x="153" y="231"/>
                    <a:pt x="155" y="231"/>
                  </a:cubicBezTo>
                  <a:cubicBezTo>
                    <a:pt x="155" y="231"/>
                    <a:pt x="155" y="230"/>
                    <a:pt x="155" y="229"/>
                  </a:cubicBezTo>
                  <a:close/>
                  <a:moveTo>
                    <a:pt x="24" y="170"/>
                  </a:moveTo>
                  <a:cubicBezTo>
                    <a:pt x="23" y="170"/>
                    <a:pt x="23" y="171"/>
                    <a:pt x="23" y="171"/>
                  </a:cubicBezTo>
                  <a:cubicBezTo>
                    <a:pt x="23" y="172"/>
                    <a:pt x="24" y="173"/>
                    <a:pt x="24" y="174"/>
                  </a:cubicBezTo>
                  <a:cubicBezTo>
                    <a:pt x="24" y="174"/>
                    <a:pt x="24" y="174"/>
                    <a:pt x="24" y="175"/>
                  </a:cubicBezTo>
                  <a:cubicBezTo>
                    <a:pt x="25" y="174"/>
                    <a:pt x="25" y="174"/>
                    <a:pt x="26" y="173"/>
                  </a:cubicBezTo>
                  <a:cubicBezTo>
                    <a:pt x="25" y="172"/>
                    <a:pt x="24" y="171"/>
                    <a:pt x="24" y="170"/>
                  </a:cubicBezTo>
                  <a:close/>
                  <a:moveTo>
                    <a:pt x="90" y="26"/>
                  </a:moveTo>
                  <a:cubicBezTo>
                    <a:pt x="89" y="26"/>
                    <a:pt x="89" y="26"/>
                    <a:pt x="88" y="26"/>
                  </a:cubicBezTo>
                  <a:cubicBezTo>
                    <a:pt x="88" y="27"/>
                    <a:pt x="88" y="28"/>
                    <a:pt x="88" y="29"/>
                  </a:cubicBezTo>
                  <a:cubicBezTo>
                    <a:pt x="89" y="29"/>
                    <a:pt x="89" y="29"/>
                    <a:pt x="90" y="29"/>
                  </a:cubicBezTo>
                  <a:cubicBezTo>
                    <a:pt x="90" y="28"/>
                    <a:pt x="90" y="27"/>
                    <a:pt x="90" y="26"/>
                  </a:cubicBezTo>
                  <a:close/>
                  <a:moveTo>
                    <a:pt x="113" y="282"/>
                  </a:moveTo>
                  <a:cubicBezTo>
                    <a:pt x="113" y="282"/>
                    <a:pt x="112" y="282"/>
                    <a:pt x="111" y="282"/>
                  </a:cubicBezTo>
                  <a:cubicBezTo>
                    <a:pt x="110" y="282"/>
                    <a:pt x="109" y="283"/>
                    <a:pt x="109" y="284"/>
                  </a:cubicBezTo>
                  <a:cubicBezTo>
                    <a:pt x="109" y="284"/>
                    <a:pt x="110" y="284"/>
                    <a:pt x="110" y="284"/>
                  </a:cubicBezTo>
                  <a:cubicBezTo>
                    <a:pt x="111" y="284"/>
                    <a:pt x="112" y="284"/>
                    <a:pt x="113" y="283"/>
                  </a:cubicBezTo>
                  <a:cubicBezTo>
                    <a:pt x="113" y="283"/>
                    <a:pt x="114" y="283"/>
                    <a:pt x="113" y="282"/>
                  </a:cubicBezTo>
                  <a:close/>
                  <a:moveTo>
                    <a:pt x="49" y="171"/>
                  </a:moveTo>
                  <a:cubicBezTo>
                    <a:pt x="50" y="170"/>
                    <a:pt x="50" y="170"/>
                    <a:pt x="50" y="169"/>
                  </a:cubicBezTo>
                  <a:cubicBezTo>
                    <a:pt x="49" y="169"/>
                    <a:pt x="49" y="168"/>
                    <a:pt x="49" y="168"/>
                  </a:cubicBezTo>
                  <a:cubicBezTo>
                    <a:pt x="49" y="167"/>
                    <a:pt x="48" y="166"/>
                    <a:pt x="48" y="165"/>
                  </a:cubicBezTo>
                  <a:cubicBezTo>
                    <a:pt x="48" y="165"/>
                    <a:pt x="48" y="165"/>
                    <a:pt x="48" y="165"/>
                  </a:cubicBezTo>
                  <a:cubicBezTo>
                    <a:pt x="48" y="166"/>
                    <a:pt x="47" y="166"/>
                    <a:pt x="47" y="167"/>
                  </a:cubicBezTo>
                  <a:cubicBezTo>
                    <a:pt x="48" y="168"/>
                    <a:pt x="48" y="170"/>
                    <a:pt x="49" y="171"/>
                  </a:cubicBezTo>
                  <a:close/>
                  <a:moveTo>
                    <a:pt x="44" y="88"/>
                  </a:moveTo>
                  <a:cubicBezTo>
                    <a:pt x="43" y="88"/>
                    <a:pt x="39" y="93"/>
                    <a:pt x="39" y="94"/>
                  </a:cubicBezTo>
                  <a:cubicBezTo>
                    <a:pt x="40" y="92"/>
                    <a:pt x="41" y="91"/>
                    <a:pt x="43" y="90"/>
                  </a:cubicBezTo>
                  <a:cubicBezTo>
                    <a:pt x="44" y="90"/>
                    <a:pt x="44" y="89"/>
                    <a:pt x="44" y="88"/>
                  </a:cubicBezTo>
                  <a:close/>
                  <a:moveTo>
                    <a:pt x="155" y="143"/>
                  </a:moveTo>
                  <a:cubicBezTo>
                    <a:pt x="155" y="144"/>
                    <a:pt x="155" y="145"/>
                    <a:pt x="155" y="146"/>
                  </a:cubicBezTo>
                  <a:cubicBezTo>
                    <a:pt x="155" y="146"/>
                    <a:pt x="155" y="146"/>
                    <a:pt x="155" y="146"/>
                  </a:cubicBezTo>
                  <a:cubicBezTo>
                    <a:pt x="155" y="146"/>
                    <a:pt x="155" y="146"/>
                    <a:pt x="156" y="146"/>
                  </a:cubicBezTo>
                  <a:cubicBezTo>
                    <a:pt x="156" y="145"/>
                    <a:pt x="156" y="144"/>
                    <a:pt x="157" y="144"/>
                  </a:cubicBezTo>
                  <a:cubicBezTo>
                    <a:pt x="157" y="143"/>
                    <a:pt x="157" y="143"/>
                    <a:pt x="157" y="142"/>
                  </a:cubicBezTo>
                  <a:cubicBezTo>
                    <a:pt x="156" y="142"/>
                    <a:pt x="156" y="143"/>
                    <a:pt x="155" y="143"/>
                  </a:cubicBezTo>
                  <a:close/>
                  <a:moveTo>
                    <a:pt x="146" y="87"/>
                  </a:moveTo>
                  <a:cubicBezTo>
                    <a:pt x="146" y="87"/>
                    <a:pt x="146" y="87"/>
                    <a:pt x="146" y="87"/>
                  </a:cubicBezTo>
                  <a:cubicBezTo>
                    <a:pt x="146" y="83"/>
                    <a:pt x="146" y="79"/>
                    <a:pt x="145" y="76"/>
                  </a:cubicBezTo>
                  <a:cubicBezTo>
                    <a:pt x="145" y="79"/>
                    <a:pt x="145" y="83"/>
                    <a:pt x="146" y="87"/>
                  </a:cubicBezTo>
                  <a:close/>
                  <a:moveTo>
                    <a:pt x="53" y="171"/>
                  </a:moveTo>
                  <a:cubicBezTo>
                    <a:pt x="53" y="172"/>
                    <a:pt x="54" y="172"/>
                    <a:pt x="54" y="173"/>
                  </a:cubicBezTo>
                  <a:cubicBezTo>
                    <a:pt x="55" y="172"/>
                    <a:pt x="55" y="172"/>
                    <a:pt x="55" y="172"/>
                  </a:cubicBezTo>
                  <a:cubicBezTo>
                    <a:pt x="55" y="170"/>
                    <a:pt x="54" y="169"/>
                    <a:pt x="54" y="168"/>
                  </a:cubicBezTo>
                  <a:cubicBezTo>
                    <a:pt x="54" y="168"/>
                    <a:pt x="54" y="167"/>
                    <a:pt x="54" y="167"/>
                  </a:cubicBezTo>
                  <a:cubicBezTo>
                    <a:pt x="54" y="167"/>
                    <a:pt x="54" y="167"/>
                    <a:pt x="54" y="167"/>
                  </a:cubicBezTo>
                  <a:cubicBezTo>
                    <a:pt x="54" y="169"/>
                    <a:pt x="53" y="170"/>
                    <a:pt x="53" y="171"/>
                  </a:cubicBezTo>
                  <a:close/>
                  <a:moveTo>
                    <a:pt x="74" y="197"/>
                  </a:moveTo>
                  <a:cubicBezTo>
                    <a:pt x="74" y="195"/>
                    <a:pt x="73" y="194"/>
                    <a:pt x="73" y="193"/>
                  </a:cubicBezTo>
                  <a:cubicBezTo>
                    <a:pt x="72" y="192"/>
                    <a:pt x="71" y="192"/>
                    <a:pt x="71" y="192"/>
                  </a:cubicBezTo>
                  <a:cubicBezTo>
                    <a:pt x="71" y="194"/>
                    <a:pt x="72" y="196"/>
                    <a:pt x="74" y="197"/>
                  </a:cubicBezTo>
                  <a:close/>
                  <a:moveTo>
                    <a:pt x="14" y="157"/>
                  </a:moveTo>
                  <a:cubicBezTo>
                    <a:pt x="14" y="158"/>
                    <a:pt x="14" y="159"/>
                    <a:pt x="14" y="160"/>
                  </a:cubicBezTo>
                  <a:cubicBezTo>
                    <a:pt x="14" y="158"/>
                    <a:pt x="15" y="157"/>
                    <a:pt x="17" y="157"/>
                  </a:cubicBezTo>
                  <a:cubicBezTo>
                    <a:pt x="16" y="156"/>
                    <a:pt x="16" y="156"/>
                    <a:pt x="16" y="155"/>
                  </a:cubicBezTo>
                  <a:cubicBezTo>
                    <a:pt x="15" y="156"/>
                    <a:pt x="15" y="156"/>
                    <a:pt x="14" y="157"/>
                  </a:cubicBezTo>
                  <a:close/>
                  <a:moveTo>
                    <a:pt x="26" y="112"/>
                  </a:moveTo>
                  <a:cubicBezTo>
                    <a:pt x="25" y="112"/>
                    <a:pt x="25" y="112"/>
                    <a:pt x="25" y="112"/>
                  </a:cubicBezTo>
                  <a:cubicBezTo>
                    <a:pt x="25" y="115"/>
                    <a:pt x="24" y="117"/>
                    <a:pt x="25" y="120"/>
                  </a:cubicBezTo>
                  <a:cubicBezTo>
                    <a:pt x="25" y="120"/>
                    <a:pt x="26" y="119"/>
                    <a:pt x="26" y="119"/>
                  </a:cubicBezTo>
                  <a:cubicBezTo>
                    <a:pt x="26" y="117"/>
                    <a:pt x="26" y="115"/>
                    <a:pt x="26" y="112"/>
                  </a:cubicBezTo>
                  <a:close/>
                  <a:moveTo>
                    <a:pt x="18" y="116"/>
                  </a:moveTo>
                  <a:cubicBezTo>
                    <a:pt x="18" y="116"/>
                    <a:pt x="18" y="116"/>
                    <a:pt x="18" y="116"/>
                  </a:cubicBezTo>
                  <a:cubicBezTo>
                    <a:pt x="19" y="114"/>
                    <a:pt x="19" y="112"/>
                    <a:pt x="20" y="110"/>
                  </a:cubicBezTo>
                  <a:cubicBezTo>
                    <a:pt x="19" y="110"/>
                    <a:pt x="19" y="110"/>
                    <a:pt x="18" y="111"/>
                  </a:cubicBezTo>
                  <a:cubicBezTo>
                    <a:pt x="18" y="111"/>
                    <a:pt x="18" y="111"/>
                    <a:pt x="18" y="111"/>
                  </a:cubicBezTo>
                  <a:cubicBezTo>
                    <a:pt x="18" y="113"/>
                    <a:pt x="18" y="114"/>
                    <a:pt x="18" y="116"/>
                  </a:cubicBezTo>
                  <a:close/>
                  <a:moveTo>
                    <a:pt x="73" y="18"/>
                  </a:moveTo>
                  <a:cubicBezTo>
                    <a:pt x="74" y="19"/>
                    <a:pt x="74" y="20"/>
                    <a:pt x="74" y="21"/>
                  </a:cubicBezTo>
                  <a:cubicBezTo>
                    <a:pt x="74" y="21"/>
                    <a:pt x="74" y="22"/>
                    <a:pt x="75" y="22"/>
                  </a:cubicBezTo>
                  <a:cubicBezTo>
                    <a:pt x="75" y="22"/>
                    <a:pt x="75" y="22"/>
                    <a:pt x="76" y="22"/>
                  </a:cubicBezTo>
                  <a:cubicBezTo>
                    <a:pt x="75" y="21"/>
                    <a:pt x="75" y="20"/>
                    <a:pt x="75" y="19"/>
                  </a:cubicBezTo>
                  <a:cubicBezTo>
                    <a:pt x="75" y="19"/>
                    <a:pt x="75" y="18"/>
                    <a:pt x="74" y="18"/>
                  </a:cubicBezTo>
                  <a:cubicBezTo>
                    <a:pt x="74" y="18"/>
                    <a:pt x="74" y="18"/>
                    <a:pt x="73" y="18"/>
                  </a:cubicBezTo>
                  <a:close/>
                  <a:moveTo>
                    <a:pt x="135" y="141"/>
                  </a:moveTo>
                  <a:cubicBezTo>
                    <a:pt x="134" y="144"/>
                    <a:pt x="134" y="147"/>
                    <a:pt x="134" y="150"/>
                  </a:cubicBezTo>
                  <a:cubicBezTo>
                    <a:pt x="135" y="148"/>
                    <a:pt x="135" y="146"/>
                    <a:pt x="135" y="145"/>
                  </a:cubicBezTo>
                  <a:cubicBezTo>
                    <a:pt x="135" y="143"/>
                    <a:pt x="135" y="142"/>
                    <a:pt x="135" y="141"/>
                  </a:cubicBezTo>
                  <a:close/>
                  <a:moveTo>
                    <a:pt x="126" y="240"/>
                  </a:moveTo>
                  <a:cubicBezTo>
                    <a:pt x="126" y="238"/>
                    <a:pt x="127" y="236"/>
                    <a:pt x="126" y="234"/>
                  </a:cubicBezTo>
                  <a:cubicBezTo>
                    <a:pt x="125" y="237"/>
                    <a:pt x="125" y="238"/>
                    <a:pt x="126" y="240"/>
                  </a:cubicBezTo>
                  <a:close/>
                  <a:moveTo>
                    <a:pt x="190" y="147"/>
                  </a:moveTo>
                  <a:cubicBezTo>
                    <a:pt x="191" y="145"/>
                    <a:pt x="190" y="138"/>
                    <a:pt x="189" y="136"/>
                  </a:cubicBezTo>
                  <a:cubicBezTo>
                    <a:pt x="189" y="138"/>
                    <a:pt x="189" y="139"/>
                    <a:pt x="189" y="139"/>
                  </a:cubicBezTo>
                  <a:cubicBezTo>
                    <a:pt x="189" y="140"/>
                    <a:pt x="189" y="141"/>
                    <a:pt x="189" y="141"/>
                  </a:cubicBezTo>
                  <a:cubicBezTo>
                    <a:pt x="190" y="142"/>
                    <a:pt x="190" y="142"/>
                    <a:pt x="190" y="142"/>
                  </a:cubicBezTo>
                  <a:cubicBezTo>
                    <a:pt x="190" y="144"/>
                    <a:pt x="190" y="145"/>
                    <a:pt x="190" y="146"/>
                  </a:cubicBezTo>
                  <a:cubicBezTo>
                    <a:pt x="190" y="146"/>
                    <a:pt x="190" y="147"/>
                    <a:pt x="190" y="147"/>
                  </a:cubicBezTo>
                  <a:close/>
                  <a:moveTo>
                    <a:pt x="39" y="158"/>
                  </a:moveTo>
                  <a:cubicBezTo>
                    <a:pt x="41" y="157"/>
                    <a:pt x="40" y="155"/>
                    <a:pt x="40" y="153"/>
                  </a:cubicBezTo>
                  <a:cubicBezTo>
                    <a:pt x="39" y="153"/>
                    <a:pt x="39" y="154"/>
                    <a:pt x="39" y="154"/>
                  </a:cubicBezTo>
                  <a:cubicBezTo>
                    <a:pt x="39" y="155"/>
                    <a:pt x="39" y="157"/>
                    <a:pt x="39" y="158"/>
                  </a:cubicBezTo>
                  <a:close/>
                  <a:moveTo>
                    <a:pt x="115" y="49"/>
                  </a:moveTo>
                  <a:cubicBezTo>
                    <a:pt x="115" y="50"/>
                    <a:pt x="114" y="50"/>
                    <a:pt x="113" y="50"/>
                  </a:cubicBezTo>
                  <a:cubicBezTo>
                    <a:pt x="114" y="51"/>
                    <a:pt x="116" y="51"/>
                    <a:pt x="117" y="52"/>
                  </a:cubicBezTo>
                  <a:cubicBezTo>
                    <a:pt x="117" y="52"/>
                    <a:pt x="117" y="52"/>
                    <a:pt x="117" y="52"/>
                  </a:cubicBezTo>
                  <a:cubicBezTo>
                    <a:pt x="116" y="51"/>
                    <a:pt x="116" y="49"/>
                    <a:pt x="115" y="49"/>
                  </a:cubicBezTo>
                  <a:close/>
                  <a:moveTo>
                    <a:pt x="73" y="13"/>
                  </a:moveTo>
                  <a:cubicBezTo>
                    <a:pt x="70" y="13"/>
                    <a:pt x="65" y="14"/>
                    <a:pt x="64" y="15"/>
                  </a:cubicBezTo>
                  <a:cubicBezTo>
                    <a:pt x="65" y="16"/>
                    <a:pt x="65" y="16"/>
                    <a:pt x="66" y="15"/>
                  </a:cubicBezTo>
                  <a:cubicBezTo>
                    <a:pt x="67" y="15"/>
                    <a:pt x="69" y="15"/>
                    <a:pt x="70" y="14"/>
                  </a:cubicBezTo>
                  <a:cubicBezTo>
                    <a:pt x="71" y="13"/>
                    <a:pt x="72" y="13"/>
                    <a:pt x="73" y="13"/>
                  </a:cubicBezTo>
                  <a:close/>
                  <a:moveTo>
                    <a:pt x="125" y="210"/>
                  </a:moveTo>
                  <a:cubicBezTo>
                    <a:pt x="124" y="210"/>
                    <a:pt x="124" y="211"/>
                    <a:pt x="125" y="211"/>
                  </a:cubicBezTo>
                  <a:cubicBezTo>
                    <a:pt x="126" y="211"/>
                    <a:pt x="126" y="212"/>
                    <a:pt x="127" y="212"/>
                  </a:cubicBezTo>
                  <a:cubicBezTo>
                    <a:pt x="127" y="212"/>
                    <a:pt x="128" y="211"/>
                    <a:pt x="128" y="211"/>
                  </a:cubicBezTo>
                  <a:cubicBezTo>
                    <a:pt x="128" y="210"/>
                    <a:pt x="127" y="210"/>
                    <a:pt x="127" y="209"/>
                  </a:cubicBezTo>
                  <a:cubicBezTo>
                    <a:pt x="126" y="210"/>
                    <a:pt x="126" y="210"/>
                    <a:pt x="125" y="210"/>
                  </a:cubicBezTo>
                  <a:close/>
                  <a:moveTo>
                    <a:pt x="135" y="27"/>
                  </a:moveTo>
                  <a:cubicBezTo>
                    <a:pt x="136" y="27"/>
                    <a:pt x="136" y="26"/>
                    <a:pt x="137" y="26"/>
                  </a:cubicBezTo>
                  <a:cubicBezTo>
                    <a:pt x="136" y="25"/>
                    <a:pt x="135" y="24"/>
                    <a:pt x="134" y="24"/>
                  </a:cubicBezTo>
                  <a:cubicBezTo>
                    <a:pt x="134" y="24"/>
                    <a:pt x="133" y="23"/>
                    <a:pt x="133" y="23"/>
                  </a:cubicBezTo>
                  <a:cubicBezTo>
                    <a:pt x="134" y="25"/>
                    <a:pt x="134" y="26"/>
                    <a:pt x="135" y="27"/>
                  </a:cubicBezTo>
                  <a:close/>
                  <a:moveTo>
                    <a:pt x="56" y="130"/>
                  </a:moveTo>
                  <a:cubicBezTo>
                    <a:pt x="54" y="132"/>
                    <a:pt x="54" y="133"/>
                    <a:pt x="55" y="136"/>
                  </a:cubicBezTo>
                  <a:cubicBezTo>
                    <a:pt x="55" y="135"/>
                    <a:pt x="56" y="135"/>
                    <a:pt x="56" y="134"/>
                  </a:cubicBezTo>
                  <a:cubicBezTo>
                    <a:pt x="56" y="133"/>
                    <a:pt x="56" y="132"/>
                    <a:pt x="56" y="130"/>
                  </a:cubicBezTo>
                  <a:close/>
                  <a:moveTo>
                    <a:pt x="159" y="130"/>
                  </a:moveTo>
                  <a:cubicBezTo>
                    <a:pt x="159" y="131"/>
                    <a:pt x="159" y="131"/>
                    <a:pt x="159" y="131"/>
                  </a:cubicBezTo>
                  <a:cubicBezTo>
                    <a:pt x="159" y="133"/>
                    <a:pt x="159" y="135"/>
                    <a:pt x="158" y="138"/>
                  </a:cubicBezTo>
                  <a:cubicBezTo>
                    <a:pt x="158" y="138"/>
                    <a:pt x="158" y="138"/>
                    <a:pt x="159" y="139"/>
                  </a:cubicBezTo>
                  <a:cubicBezTo>
                    <a:pt x="160" y="136"/>
                    <a:pt x="160" y="133"/>
                    <a:pt x="159" y="130"/>
                  </a:cubicBezTo>
                  <a:close/>
                  <a:moveTo>
                    <a:pt x="26" y="211"/>
                  </a:moveTo>
                  <a:cubicBezTo>
                    <a:pt x="26" y="209"/>
                    <a:pt x="26" y="208"/>
                    <a:pt x="25" y="206"/>
                  </a:cubicBezTo>
                  <a:cubicBezTo>
                    <a:pt x="25" y="206"/>
                    <a:pt x="25" y="206"/>
                    <a:pt x="25" y="206"/>
                  </a:cubicBezTo>
                  <a:cubicBezTo>
                    <a:pt x="25" y="207"/>
                    <a:pt x="24" y="207"/>
                    <a:pt x="24" y="208"/>
                  </a:cubicBezTo>
                  <a:cubicBezTo>
                    <a:pt x="24" y="209"/>
                    <a:pt x="25" y="210"/>
                    <a:pt x="25" y="211"/>
                  </a:cubicBezTo>
                  <a:cubicBezTo>
                    <a:pt x="25" y="211"/>
                    <a:pt x="26" y="211"/>
                    <a:pt x="26" y="211"/>
                  </a:cubicBezTo>
                  <a:close/>
                  <a:moveTo>
                    <a:pt x="50" y="148"/>
                  </a:moveTo>
                  <a:cubicBezTo>
                    <a:pt x="50" y="148"/>
                    <a:pt x="51" y="147"/>
                    <a:pt x="51" y="146"/>
                  </a:cubicBezTo>
                  <a:cubicBezTo>
                    <a:pt x="52" y="146"/>
                    <a:pt x="52" y="146"/>
                    <a:pt x="52" y="146"/>
                  </a:cubicBezTo>
                  <a:cubicBezTo>
                    <a:pt x="51" y="145"/>
                    <a:pt x="52" y="144"/>
                    <a:pt x="51" y="143"/>
                  </a:cubicBezTo>
                  <a:cubicBezTo>
                    <a:pt x="51" y="144"/>
                    <a:pt x="50" y="145"/>
                    <a:pt x="50" y="145"/>
                  </a:cubicBezTo>
                  <a:cubicBezTo>
                    <a:pt x="50" y="146"/>
                    <a:pt x="50" y="147"/>
                    <a:pt x="50" y="148"/>
                  </a:cubicBezTo>
                  <a:close/>
                  <a:moveTo>
                    <a:pt x="165" y="70"/>
                  </a:moveTo>
                  <a:cubicBezTo>
                    <a:pt x="166" y="68"/>
                    <a:pt x="166" y="67"/>
                    <a:pt x="165" y="65"/>
                  </a:cubicBezTo>
                  <a:cubicBezTo>
                    <a:pt x="164" y="67"/>
                    <a:pt x="164" y="69"/>
                    <a:pt x="165" y="70"/>
                  </a:cubicBezTo>
                  <a:close/>
                  <a:moveTo>
                    <a:pt x="82" y="265"/>
                  </a:moveTo>
                  <a:cubicBezTo>
                    <a:pt x="84" y="267"/>
                    <a:pt x="86" y="268"/>
                    <a:pt x="88" y="269"/>
                  </a:cubicBezTo>
                  <a:cubicBezTo>
                    <a:pt x="87" y="267"/>
                    <a:pt x="85" y="266"/>
                    <a:pt x="82" y="265"/>
                  </a:cubicBezTo>
                  <a:close/>
                  <a:moveTo>
                    <a:pt x="94" y="265"/>
                  </a:moveTo>
                  <a:cubicBezTo>
                    <a:pt x="94" y="265"/>
                    <a:pt x="94" y="265"/>
                    <a:pt x="94" y="265"/>
                  </a:cubicBezTo>
                  <a:cubicBezTo>
                    <a:pt x="95" y="266"/>
                    <a:pt x="96" y="267"/>
                    <a:pt x="98" y="268"/>
                  </a:cubicBezTo>
                  <a:cubicBezTo>
                    <a:pt x="98" y="268"/>
                    <a:pt x="99" y="268"/>
                    <a:pt x="101" y="268"/>
                  </a:cubicBezTo>
                  <a:cubicBezTo>
                    <a:pt x="100" y="268"/>
                    <a:pt x="100" y="267"/>
                    <a:pt x="99" y="267"/>
                  </a:cubicBezTo>
                  <a:cubicBezTo>
                    <a:pt x="98" y="266"/>
                    <a:pt x="96" y="266"/>
                    <a:pt x="94" y="265"/>
                  </a:cubicBezTo>
                  <a:close/>
                  <a:moveTo>
                    <a:pt x="146" y="250"/>
                  </a:moveTo>
                  <a:cubicBezTo>
                    <a:pt x="146" y="251"/>
                    <a:pt x="145" y="252"/>
                    <a:pt x="145" y="254"/>
                  </a:cubicBezTo>
                  <a:cubicBezTo>
                    <a:pt x="146" y="254"/>
                    <a:pt x="147" y="254"/>
                    <a:pt x="147" y="253"/>
                  </a:cubicBezTo>
                  <a:cubicBezTo>
                    <a:pt x="147" y="252"/>
                    <a:pt x="147" y="252"/>
                    <a:pt x="147" y="251"/>
                  </a:cubicBezTo>
                  <a:cubicBezTo>
                    <a:pt x="147" y="251"/>
                    <a:pt x="147" y="250"/>
                    <a:pt x="146" y="250"/>
                  </a:cubicBezTo>
                  <a:close/>
                  <a:moveTo>
                    <a:pt x="52" y="123"/>
                  </a:moveTo>
                  <a:cubicBezTo>
                    <a:pt x="51" y="121"/>
                    <a:pt x="51" y="119"/>
                    <a:pt x="51" y="117"/>
                  </a:cubicBezTo>
                  <a:cubicBezTo>
                    <a:pt x="51" y="117"/>
                    <a:pt x="51" y="117"/>
                    <a:pt x="51" y="117"/>
                  </a:cubicBezTo>
                  <a:cubicBezTo>
                    <a:pt x="51" y="118"/>
                    <a:pt x="51" y="118"/>
                    <a:pt x="50" y="118"/>
                  </a:cubicBezTo>
                  <a:cubicBezTo>
                    <a:pt x="50" y="120"/>
                    <a:pt x="50" y="121"/>
                    <a:pt x="50" y="123"/>
                  </a:cubicBezTo>
                  <a:cubicBezTo>
                    <a:pt x="51" y="123"/>
                    <a:pt x="51" y="123"/>
                    <a:pt x="52" y="123"/>
                  </a:cubicBezTo>
                  <a:close/>
                  <a:moveTo>
                    <a:pt x="137" y="246"/>
                  </a:moveTo>
                  <a:cubicBezTo>
                    <a:pt x="137" y="248"/>
                    <a:pt x="136" y="250"/>
                    <a:pt x="136" y="252"/>
                  </a:cubicBezTo>
                  <a:cubicBezTo>
                    <a:pt x="136" y="251"/>
                    <a:pt x="136" y="251"/>
                    <a:pt x="137" y="251"/>
                  </a:cubicBezTo>
                  <a:cubicBezTo>
                    <a:pt x="137" y="250"/>
                    <a:pt x="138" y="249"/>
                    <a:pt x="138" y="248"/>
                  </a:cubicBezTo>
                  <a:cubicBezTo>
                    <a:pt x="139" y="247"/>
                    <a:pt x="139" y="247"/>
                    <a:pt x="137" y="246"/>
                  </a:cubicBezTo>
                  <a:close/>
                  <a:moveTo>
                    <a:pt x="89" y="260"/>
                  </a:moveTo>
                  <a:cubicBezTo>
                    <a:pt x="89" y="260"/>
                    <a:pt x="89" y="260"/>
                    <a:pt x="89" y="260"/>
                  </a:cubicBezTo>
                  <a:cubicBezTo>
                    <a:pt x="89" y="261"/>
                    <a:pt x="90" y="261"/>
                    <a:pt x="91" y="261"/>
                  </a:cubicBezTo>
                  <a:cubicBezTo>
                    <a:pt x="92" y="262"/>
                    <a:pt x="93" y="262"/>
                    <a:pt x="94" y="262"/>
                  </a:cubicBezTo>
                  <a:cubicBezTo>
                    <a:pt x="93" y="262"/>
                    <a:pt x="93" y="261"/>
                    <a:pt x="92" y="261"/>
                  </a:cubicBezTo>
                  <a:cubicBezTo>
                    <a:pt x="92" y="260"/>
                    <a:pt x="92" y="260"/>
                    <a:pt x="92" y="260"/>
                  </a:cubicBezTo>
                  <a:cubicBezTo>
                    <a:pt x="91" y="260"/>
                    <a:pt x="90" y="260"/>
                    <a:pt x="89" y="260"/>
                  </a:cubicBezTo>
                  <a:close/>
                  <a:moveTo>
                    <a:pt x="100" y="275"/>
                  </a:moveTo>
                  <a:cubicBezTo>
                    <a:pt x="100" y="275"/>
                    <a:pt x="100" y="275"/>
                    <a:pt x="100" y="275"/>
                  </a:cubicBezTo>
                  <a:cubicBezTo>
                    <a:pt x="100" y="274"/>
                    <a:pt x="100" y="274"/>
                    <a:pt x="99" y="274"/>
                  </a:cubicBezTo>
                  <a:cubicBezTo>
                    <a:pt x="98" y="273"/>
                    <a:pt x="97" y="273"/>
                    <a:pt x="95" y="273"/>
                  </a:cubicBezTo>
                  <a:cubicBezTo>
                    <a:pt x="95" y="274"/>
                    <a:pt x="96" y="274"/>
                    <a:pt x="96" y="275"/>
                  </a:cubicBezTo>
                  <a:cubicBezTo>
                    <a:pt x="97" y="275"/>
                    <a:pt x="99" y="275"/>
                    <a:pt x="100" y="275"/>
                  </a:cubicBezTo>
                  <a:close/>
                  <a:moveTo>
                    <a:pt x="159" y="95"/>
                  </a:moveTo>
                  <a:cubicBezTo>
                    <a:pt x="158" y="95"/>
                    <a:pt x="158" y="95"/>
                    <a:pt x="157" y="94"/>
                  </a:cubicBezTo>
                  <a:cubicBezTo>
                    <a:pt x="157" y="96"/>
                    <a:pt x="157" y="97"/>
                    <a:pt x="157" y="98"/>
                  </a:cubicBezTo>
                  <a:cubicBezTo>
                    <a:pt x="158" y="97"/>
                    <a:pt x="158" y="96"/>
                    <a:pt x="159" y="96"/>
                  </a:cubicBezTo>
                  <a:cubicBezTo>
                    <a:pt x="159" y="96"/>
                    <a:pt x="159" y="95"/>
                    <a:pt x="159" y="95"/>
                  </a:cubicBezTo>
                  <a:cubicBezTo>
                    <a:pt x="159" y="95"/>
                    <a:pt x="159" y="95"/>
                    <a:pt x="159" y="95"/>
                  </a:cubicBezTo>
                  <a:close/>
                  <a:moveTo>
                    <a:pt x="63" y="167"/>
                  </a:moveTo>
                  <a:cubicBezTo>
                    <a:pt x="62" y="164"/>
                    <a:pt x="62" y="162"/>
                    <a:pt x="61" y="159"/>
                  </a:cubicBezTo>
                  <a:cubicBezTo>
                    <a:pt x="61" y="160"/>
                    <a:pt x="61" y="161"/>
                    <a:pt x="61" y="162"/>
                  </a:cubicBezTo>
                  <a:cubicBezTo>
                    <a:pt x="61" y="164"/>
                    <a:pt x="62" y="166"/>
                    <a:pt x="63" y="167"/>
                  </a:cubicBezTo>
                  <a:close/>
                  <a:moveTo>
                    <a:pt x="15" y="170"/>
                  </a:moveTo>
                  <a:cubicBezTo>
                    <a:pt x="15" y="172"/>
                    <a:pt x="15" y="174"/>
                    <a:pt x="15" y="177"/>
                  </a:cubicBezTo>
                  <a:cubicBezTo>
                    <a:pt x="16" y="176"/>
                    <a:pt x="16" y="176"/>
                    <a:pt x="16" y="175"/>
                  </a:cubicBezTo>
                  <a:cubicBezTo>
                    <a:pt x="16" y="175"/>
                    <a:pt x="17" y="175"/>
                    <a:pt x="16" y="175"/>
                  </a:cubicBezTo>
                  <a:cubicBezTo>
                    <a:pt x="16" y="173"/>
                    <a:pt x="15" y="172"/>
                    <a:pt x="15" y="170"/>
                  </a:cubicBezTo>
                  <a:close/>
                  <a:moveTo>
                    <a:pt x="125" y="261"/>
                  </a:moveTo>
                  <a:cubicBezTo>
                    <a:pt x="126" y="260"/>
                    <a:pt x="127" y="259"/>
                    <a:pt x="128" y="259"/>
                  </a:cubicBezTo>
                  <a:cubicBezTo>
                    <a:pt x="128" y="258"/>
                    <a:pt x="128" y="257"/>
                    <a:pt x="127" y="257"/>
                  </a:cubicBezTo>
                  <a:cubicBezTo>
                    <a:pt x="126" y="258"/>
                    <a:pt x="126" y="259"/>
                    <a:pt x="125" y="261"/>
                  </a:cubicBezTo>
                  <a:close/>
                  <a:moveTo>
                    <a:pt x="157" y="110"/>
                  </a:moveTo>
                  <a:cubicBezTo>
                    <a:pt x="157" y="110"/>
                    <a:pt x="157" y="110"/>
                    <a:pt x="157" y="110"/>
                  </a:cubicBezTo>
                  <a:cubicBezTo>
                    <a:pt x="158" y="110"/>
                    <a:pt x="159" y="110"/>
                    <a:pt x="159" y="109"/>
                  </a:cubicBezTo>
                  <a:cubicBezTo>
                    <a:pt x="159" y="109"/>
                    <a:pt x="160" y="109"/>
                    <a:pt x="160" y="109"/>
                  </a:cubicBezTo>
                  <a:cubicBezTo>
                    <a:pt x="160" y="108"/>
                    <a:pt x="160" y="107"/>
                    <a:pt x="160" y="106"/>
                  </a:cubicBezTo>
                  <a:cubicBezTo>
                    <a:pt x="159" y="107"/>
                    <a:pt x="158" y="108"/>
                    <a:pt x="157" y="109"/>
                  </a:cubicBezTo>
                  <a:cubicBezTo>
                    <a:pt x="157" y="109"/>
                    <a:pt x="157" y="110"/>
                    <a:pt x="157" y="110"/>
                  </a:cubicBezTo>
                  <a:close/>
                  <a:moveTo>
                    <a:pt x="33" y="108"/>
                  </a:moveTo>
                  <a:cubicBezTo>
                    <a:pt x="32" y="108"/>
                    <a:pt x="32" y="108"/>
                    <a:pt x="31" y="108"/>
                  </a:cubicBezTo>
                  <a:cubicBezTo>
                    <a:pt x="31" y="108"/>
                    <a:pt x="31" y="107"/>
                    <a:pt x="30" y="106"/>
                  </a:cubicBezTo>
                  <a:cubicBezTo>
                    <a:pt x="30" y="108"/>
                    <a:pt x="31" y="109"/>
                    <a:pt x="31" y="111"/>
                  </a:cubicBezTo>
                  <a:cubicBezTo>
                    <a:pt x="32" y="110"/>
                    <a:pt x="32" y="109"/>
                    <a:pt x="33" y="108"/>
                  </a:cubicBezTo>
                  <a:close/>
                  <a:moveTo>
                    <a:pt x="131" y="159"/>
                  </a:moveTo>
                  <a:cubicBezTo>
                    <a:pt x="131" y="159"/>
                    <a:pt x="131" y="159"/>
                    <a:pt x="131" y="159"/>
                  </a:cubicBezTo>
                  <a:cubicBezTo>
                    <a:pt x="132" y="153"/>
                    <a:pt x="132" y="147"/>
                    <a:pt x="132" y="142"/>
                  </a:cubicBezTo>
                  <a:cubicBezTo>
                    <a:pt x="132" y="147"/>
                    <a:pt x="131" y="153"/>
                    <a:pt x="131" y="159"/>
                  </a:cubicBezTo>
                  <a:close/>
                  <a:moveTo>
                    <a:pt x="95" y="293"/>
                  </a:moveTo>
                  <a:cubicBezTo>
                    <a:pt x="95" y="292"/>
                    <a:pt x="94" y="292"/>
                    <a:pt x="94" y="291"/>
                  </a:cubicBezTo>
                  <a:cubicBezTo>
                    <a:pt x="93" y="291"/>
                    <a:pt x="92" y="291"/>
                    <a:pt x="90" y="291"/>
                  </a:cubicBezTo>
                  <a:cubicBezTo>
                    <a:pt x="91" y="291"/>
                    <a:pt x="92" y="292"/>
                    <a:pt x="92" y="292"/>
                  </a:cubicBezTo>
                  <a:cubicBezTo>
                    <a:pt x="93" y="293"/>
                    <a:pt x="94" y="293"/>
                    <a:pt x="95" y="293"/>
                  </a:cubicBezTo>
                  <a:close/>
                  <a:moveTo>
                    <a:pt x="101" y="6"/>
                  </a:moveTo>
                  <a:cubicBezTo>
                    <a:pt x="103" y="7"/>
                    <a:pt x="106" y="7"/>
                    <a:pt x="109" y="8"/>
                  </a:cubicBezTo>
                  <a:cubicBezTo>
                    <a:pt x="106" y="7"/>
                    <a:pt x="104" y="6"/>
                    <a:pt x="101" y="6"/>
                  </a:cubicBezTo>
                  <a:close/>
                  <a:moveTo>
                    <a:pt x="108" y="260"/>
                  </a:moveTo>
                  <a:cubicBezTo>
                    <a:pt x="108" y="260"/>
                    <a:pt x="108" y="260"/>
                    <a:pt x="108" y="260"/>
                  </a:cubicBezTo>
                  <a:cubicBezTo>
                    <a:pt x="109" y="261"/>
                    <a:pt x="110" y="261"/>
                    <a:pt x="111" y="261"/>
                  </a:cubicBezTo>
                  <a:cubicBezTo>
                    <a:pt x="111" y="261"/>
                    <a:pt x="112" y="261"/>
                    <a:pt x="112" y="261"/>
                  </a:cubicBezTo>
                  <a:cubicBezTo>
                    <a:pt x="112" y="261"/>
                    <a:pt x="113" y="260"/>
                    <a:pt x="113" y="260"/>
                  </a:cubicBezTo>
                  <a:cubicBezTo>
                    <a:pt x="113" y="260"/>
                    <a:pt x="113" y="260"/>
                    <a:pt x="113" y="260"/>
                  </a:cubicBezTo>
                  <a:cubicBezTo>
                    <a:pt x="111" y="260"/>
                    <a:pt x="109" y="260"/>
                    <a:pt x="108" y="260"/>
                  </a:cubicBezTo>
                  <a:close/>
                  <a:moveTo>
                    <a:pt x="149" y="201"/>
                  </a:moveTo>
                  <a:cubicBezTo>
                    <a:pt x="148" y="201"/>
                    <a:pt x="148" y="201"/>
                    <a:pt x="148" y="201"/>
                  </a:cubicBezTo>
                  <a:cubicBezTo>
                    <a:pt x="148" y="202"/>
                    <a:pt x="148" y="203"/>
                    <a:pt x="149" y="204"/>
                  </a:cubicBezTo>
                  <a:cubicBezTo>
                    <a:pt x="149" y="204"/>
                    <a:pt x="150" y="204"/>
                    <a:pt x="150" y="204"/>
                  </a:cubicBezTo>
                  <a:cubicBezTo>
                    <a:pt x="151" y="204"/>
                    <a:pt x="151" y="203"/>
                    <a:pt x="150" y="203"/>
                  </a:cubicBezTo>
                  <a:cubicBezTo>
                    <a:pt x="150" y="202"/>
                    <a:pt x="149" y="202"/>
                    <a:pt x="149" y="201"/>
                  </a:cubicBezTo>
                  <a:close/>
                  <a:moveTo>
                    <a:pt x="114" y="221"/>
                  </a:moveTo>
                  <a:cubicBezTo>
                    <a:pt x="114" y="218"/>
                    <a:pt x="112" y="216"/>
                    <a:pt x="111" y="217"/>
                  </a:cubicBezTo>
                  <a:cubicBezTo>
                    <a:pt x="112" y="218"/>
                    <a:pt x="113" y="219"/>
                    <a:pt x="114" y="221"/>
                  </a:cubicBezTo>
                  <a:close/>
                  <a:moveTo>
                    <a:pt x="56" y="257"/>
                  </a:moveTo>
                  <a:cubicBezTo>
                    <a:pt x="56" y="257"/>
                    <a:pt x="56" y="257"/>
                    <a:pt x="56" y="257"/>
                  </a:cubicBezTo>
                  <a:cubicBezTo>
                    <a:pt x="57" y="257"/>
                    <a:pt x="57" y="256"/>
                    <a:pt x="57" y="256"/>
                  </a:cubicBezTo>
                  <a:cubicBezTo>
                    <a:pt x="57" y="255"/>
                    <a:pt x="56" y="254"/>
                    <a:pt x="56" y="253"/>
                  </a:cubicBezTo>
                  <a:cubicBezTo>
                    <a:pt x="55" y="254"/>
                    <a:pt x="55" y="254"/>
                    <a:pt x="55" y="255"/>
                  </a:cubicBezTo>
                  <a:cubicBezTo>
                    <a:pt x="55" y="255"/>
                    <a:pt x="55" y="256"/>
                    <a:pt x="56" y="256"/>
                  </a:cubicBezTo>
                  <a:cubicBezTo>
                    <a:pt x="56" y="257"/>
                    <a:pt x="56" y="257"/>
                    <a:pt x="56" y="257"/>
                  </a:cubicBezTo>
                  <a:close/>
                  <a:moveTo>
                    <a:pt x="166" y="140"/>
                  </a:moveTo>
                  <a:cubicBezTo>
                    <a:pt x="166" y="138"/>
                    <a:pt x="166" y="136"/>
                    <a:pt x="166" y="135"/>
                  </a:cubicBezTo>
                  <a:cubicBezTo>
                    <a:pt x="164" y="136"/>
                    <a:pt x="164" y="137"/>
                    <a:pt x="166" y="140"/>
                  </a:cubicBezTo>
                  <a:close/>
                  <a:moveTo>
                    <a:pt x="24" y="157"/>
                  </a:moveTo>
                  <a:cubicBezTo>
                    <a:pt x="25" y="156"/>
                    <a:pt x="25" y="155"/>
                    <a:pt x="26" y="154"/>
                  </a:cubicBezTo>
                  <a:cubicBezTo>
                    <a:pt x="26" y="154"/>
                    <a:pt x="26" y="153"/>
                    <a:pt x="26" y="153"/>
                  </a:cubicBezTo>
                  <a:cubicBezTo>
                    <a:pt x="25" y="154"/>
                    <a:pt x="24" y="155"/>
                    <a:pt x="23" y="156"/>
                  </a:cubicBezTo>
                  <a:cubicBezTo>
                    <a:pt x="23" y="157"/>
                    <a:pt x="24" y="157"/>
                    <a:pt x="24" y="157"/>
                  </a:cubicBezTo>
                  <a:close/>
                  <a:moveTo>
                    <a:pt x="55" y="184"/>
                  </a:moveTo>
                  <a:cubicBezTo>
                    <a:pt x="55" y="184"/>
                    <a:pt x="55" y="184"/>
                    <a:pt x="55" y="184"/>
                  </a:cubicBezTo>
                  <a:cubicBezTo>
                    <a:pt x="55" y="186"/>
                    <a:pt x="54" y="187"/>
                    <a:pt x="55" y="189"/>
                  </a:cubicBezTo>
                  <a:cubicBezTo>
                    <a:pt x="55" y="188"/>
                    <a:pt x="56" y="188"/>
                    <a:pt x="57" y="188"/>
                  </a:cubicBezTo>
                  <a:cubicBezTo>
                    <a:pt x="56" y="187"/>
                    <a:pt x="56" y="185"/>
                    <a:pt x="55" y="184"/>
                  </a:cubicBezTo>
                  <a:close/>
                  <a:moveTo>
                    <a:pt x="169" y="65"/>
                  </a:moveTo>
                  <a:cubicBezTo>
                    <a:pt x="169" y="65"/>
                    <a:pt x="169" y="65"/>
                    <a:pt x="169" y="65"/>
                  </a:cubicBezTo>
                  <a:cubicBezTo>
                    <a:pt x="169" y="66"/>
                    <a:pt x="169" y="66"/>
                    <a:pt x="169" y="67"/>
                  </a:cubicBezTo>
                  <a:cubicBezTo>
                    <a:pt x="169" y="68"/>
                    <a:pt x="170" y="69"/>
                    <a:pt x="171" y="71"/>
                  </a:cubicBezTo>
                  <a:cubicBezTo>
                    <a:pt x="171" y="70"/>
                    <a:pt x="171" y="70"/>
                    <a:pt x="171" y="70"/>
                  </a:cubicBezTo>
                  <a:cubicBezTo>
                    <a:pt x="171" y="68"/>
                    <a:pt x="170" y="67"/>
                    <a:pt x="169" y="65"/>
                  </a:cubicBezTo>
                  <a:close/>
                  <a:moveTo>
                    <a:pt x="77" y="266"/>
                  </a:moveTo>
                  <a:cubicBezTo>
                    <a:pt x="77" y="266"/>
                    <a:pt x="77" y="265"/>
                    <a:pt x="77" y="265"/>
                  </a:cubicBezTo>
                  <a:cubicBezTo>
                    <a:pt x="77" y="264"/>
                    <a:pt x="76" y="263"/>
                    <a:pt x="76" y="261"/>
                  </a:cubicBezTo>
                  <a:cubicBezTo>
                    <a:pt x="75" y="262"/>
                    <a:pt x="75" y="263"/>
                    <a:pt x="75" y="264"/>
                  </a:cubicBezTo>
                  <a:cubicBezTo>
                    <a:pt x="75" y="264"/>
                    <a:pt x="76" y="265"/>
                    <a:pt x="77" y="266"/>
                  </a:cubicBezTo>
                  <a:close/>
                  <a:moveTo>
                    <a:pt x="74" y="8"/>
                  </a:moveTo>
                  <a:cubicBezTo>
                    <a:pt x="74" y="8"/>
                    <a:pt x="74" y="8"/>
                    <a:pt x="74" y="8"/>
                  </a:cubicBezTo>
                  <a:cubicBezTo>
                    <a:pt x="76" y="8"/>
                    <a:pt x="78" y="8"/>
                    <a:pt x="79" y="7"/>
                  </a:cubicBezTo>
                  <a:cubicBezTo>
                    <a:pt x="79" y="7"/>
                    <a:pt x="80" y="6"/>
                    <a:pt x="80" y="6"/>
                  </a:cubicBezTo>
                  <a:cubicBezTo>
                    <a:pt x="78" y="7"/>
                    <a:pt x="76" y="7"/>
                    <a:pt x="74" y="8"/>
                  </a:cubicBezTo>
                  <a:close/>
                  <a:moveTo>
                    <a:pt x="33" y="98"/>
                  </a:moveTo>
                  <a:cubicBezTo>
                    <a:pt x="34" y="97"/>
                    <a:pt x="34" y="96"/>
                    <a:pt x="35" y="95"/>
                  </a:cubicBezTo>
                  <a:cubicBezTo>
                    <a:pt x="35" y="95"/>
                    <a:pt x="35" y="94"/>
                    <a:pt x="35" y="93"/>
                  </a:cubicBezTo>
                  <a:cubicBezTo>
                    <a:pt x="33" y="94"/>
                    <a:pt x="33" y="96"/>
                    <a:pt x="33" y="98"/>
                  </a:cubicBezTo>
                  <a:close/>
                  <a:moveTo>
                    <a:pt x="42" y="197"/>
                  </a:moveTo>
                  <a:cubicBezTo>
                    <a:pt x="43" y="196"/>
                    <a:pt x="43" y="195"/>
                    <a:pt x="43" y="195"/>
                  </a:cubicBezTo>
                  <a:cubicBezTo>
                    <a:pt x="43" y="194"/>
                    <a:pt x="42" y="193"/>
                    <a:pt x="42" y="192"/>
                  </a:cubicBezTo>
                  <a:cubicBezTo>
                    <a:pt x="42" y="192"/>
                    <a:pt x="42" y="191"/>
                    <a:pt x="41" y="191"/>
                  </a:cubicBezTo>
                  <a:cubicBezTo>
                    <a:pt x="41" y="193"/>
                    <a:pt x="42" y="195"/>
                    <a:pt x="42" y="197"/>
                  </a:cubicBezTo>
                  <a:close/>
                  <a:moveTo>
                    <a:pt x="71" y="78"/>
                  </a:moveTo>
                  <a:cubicBezTo>
                    <a:pt x="71" y="73"/>
                    <a:pt x="71" y="68"/>
                    <a:pt x="72" y="63"/>
                  </a:cubicBezTo>
                  <a:cubicBezTo>
                    <a:pt x="71" y="68"/>
                    <a:pt x="71" y="73"/>
                    <a:pt x="71" y="78"/>
                  </a:cubicBezTo>
                  <a:close/>
                  <a:moveTo>
                    <a:pt x="148" y="156"/>
                  </a:moveTo>
                  <a:cubicBezTo>
                    <a:pt x="146" y="158"/>
                    <a:pt x="146" y="159"/>
                    <a:pt x="147" y="161"/>
                  </a:cubicBezTo>
                  <a:cubicBezTo>
                    <a:pt x="147" y="160"/>
                    <a:pt x="147" y="159"/>
                    <a:pt x="148" y="159"/>
                  </a:cubicBezTo>
                  <a:cubicBezTo>
                    <a:pt x="148" y="158"/>
                    <a:pt x="148" y="157"/>
                    <a:pt x="148" y="156"/>
                  </a:cubicBezTo>
                  <a:close/>
                  <a:moveTo>
                    <a:pt x="147" y="171"/>
                  </a:moveTo>
                  <a:cubicBezTo>
                    <a:pt x="148" y="170"/>
                    <a:pt x="149" y="169"/>
                    <a:pt x="149" y="168"/>
                  </a:cubicBezTo>
                  <a:cubicBezTo>
                    <a:pt x="148" y="168"/>
                    <a:pt x="148" y="168"/>
                    <a:pt x="148" y="165"/>
                  </a:cubicBezTo>
                  <a:cubicBezTo>
                    <a:pt x="148" y="166"/>
                    <a:pt x="147" y="167"/>
                    <a:pt x="147" y="167"/>
                  </a:cubicBezTo>
                  <a:cubicBezTo>
                    <a:pt x="147" y="168"/>
                    <a:pt x="147" y="170"/>
                    <a:pt x="147" y="171"/>
                  </a:cubicBezTo>
                  <a:close/>
                  <a:moveTo>
                    <a:pt x="169" y="79"/>
                  </a:moveTo>
                  <a:cubicBezTo>
                    <a:pt x="169" y="79"/>
                    <a:pt x="169" y="79"/>
                    <a:pt x="170" y="79"/>
                  </a:cubicBezTo>
                  <a:cubicBezTo>
                    <a:pt x="170" y="78"/>
                    <a:pt x="170" y="77"/>
                    <a:pt x="171" y="76"/>
                  </a:cubicBezTo>
                  <a:cubicBezTo>
                    <a:pt x="171" y="75"/>
                    <a:pt x="171" y="75"/>
                    <a:pt x="170" y="74"/>
                  </a:cubicBezTo>
                  <a:cubicBezTo>
                    <a:pt x="170" y="75"/>
                    <a:pt x="170" y="75"/>
                    <a:pt x="169" y="75"/>
                  </a:cubicBezTo>
                  <a:cubicBezTo>
                    <a:pt x="169" y="75"/>
                    <a:pt x="169" y="76"/>
                    <a:pt x="169" y="76"/>
                  </a:cubicBezTo>
                  <a:cubicBezTo>
                    <a:pt x="169" y="77"/>
                    <a:pt x="169" y="78"/>
                    <a:pt x="169" y="79"/>
                  </a:cubicBezTo>
                  <a:close/>
                  <a:moveTo>
                    <a:pt x="92" y="28"/>
                  </a:moveTo>
                  <a:cubicBezTo>
                    <a:pt x="93" y="28"/>
                    <a:pt x="93" y="28"/>
                    <a:pt x="94" y="27"/>
                  </a:cubicBezTo>
                  <a:cubicBezTo>
                    <a:pt x="94" y="27"/>
                    <a:pt x="94" y="26"/>
                    <a:pt x="94" y="26"/>
                  </a:cubicBezTo>
                  <a:cubicBezTo>
                    <a:pt x="94" y="26"/>
                    <a:pt x="94" y="25"/>
                    <a:pt x="93" y="25"/>
                  </a:cubicBezTo>
                  <a:cubicBezTo>
                    <a:pt x="93" y="25"/>
                    <a:pt x="92" y="25"/>
                    <a:pt x="92" y="25"/>
                  </a:cubicBezTo>
                  <a:cubicBezTo>
                    <a:pt x="92" y="26"/>
                    <a:pt x="92" y="27"/>
                    <a:pt x="92" y="28"/>
                  </a:cubicBezTo>
                  <a:close/>
                  <a:moveTo>
                    <a:pt x="55" y="240"/>
                  </a:moveTo>
                  <a:cubicBezTo>
                    <a:pt x="54" y="240"/>
                    <a:pt x="54" y="240"/>
                    <a:pt x="54" y="241"/>
                  </a:cubicBezTo>
                  <a:cubicBezTo>
                    <a:pt x="54" y="241"/>
                    <a:pt x="54" y="241"/>
                    <a:pt x="54" y="241"/>
                  </a:cubicBezTo>
                  <a:cubicBezTo>
                    <a:pt x="54" y="242"/>
                    <a:pt x="54" y="243"/>
                    <a:pt x="55" y="244"/>
                  </a:cubicBezTo>
                  <a:cubicBezTo>
                    <a:pt x="55" y="243"/>
                    <a:pt x="56" y="243"/>
                    <a:pt x="56" y="243"/>
                  </a:cubicBezTo>
                  <a:cubicBezTo>
                    <a:pt x="56" y="242"/>
                    <a:pt x="55" y="241"/>
                    <a:pt x="55" y="240"/>
                  </a:cubicBezTo>
                  <a:close/>
                  <a:moveTo>
                    <a:pt x="141" y="154"/>
                  </a:moveTo>
                  <a:cubicBezTo>
                    <a:pt x="141" y="154"/>
                    <a:pt x="141" y="154"/>
                    <a:pt x="141" y="154"/>
                  </a:cubicBezTo>
                  <a:cubicBezTo>
                    <a:pt x="140" y="158"/>
                    <a:pt x="140" y="163"/>
                    <a:pt x="139" y="168"/>
                  </a:cubicBezTo>
                  <a:cubicBezTo>
                    <a:pt x="139" y="168"/>
                    <a:pt x="139" y="168"/>
                    <a:pt x="139" y="168"/>
                  </a:cubicBezTo>
                  <a:cubicBezTo>
                    <a:pt x="140" y="163"/>
                    <a:pt x="141" y="158"/>
                    <a:pt x="141" y="154"/>
                  </a:cubicBezTo>
                  <a:close/>
                  <a:moveTo>
                    <a:pt x="149" y="195"/>
                  </a:moveTo>
                  <a:cubicBezTo>
                    <a:pt x="148" y="197"/>
                    <a:pt x="148" y="198"/>
                    <a:pt x="148" y="199"/>
                  </a:cubicBezTo>
                  <a:cubicBezTo>
                    <a:pt x="149" y="199"/>
                    <a:pt x="149" y="199"/>
                    <a:pt x="149" y="198"/>
                  </a:cubicBezTo>
                  <a:cubicBezTo>
                    <a:pt x="150" y="198"/>
                    <a:pt x="150" y="197"/>
                    <a:pt x="150" y="196"/>
                  </a:cubicBezTo>
                  <a:cubicBezTo>
                    <a:pt x="150" y="195"/>
                    <a:pt x="150" y="195"/>
                    <a:pt x="149" y="195"/>
                  </a:cubicBezTo>
                  <a:close/>
                  <a:moveTo>
                    <a:pt x="42" y="225"/>
                  </a:moveTo>
                  <a:cubicBezTo>
                    <a:pt x="43" y="227"/>
                    <a:pt x="43" y="230"/>
                    <a:pt x="44" y="231"/>
                  </a:cubicBezTo>
                  <a:cubicBezTo>
                    <a:pt x="44" y="230"/>
                    <a:pt x="44" y="229"/>
                    <a:pt x="44" y="228"/>
                  </a:cubicBezTo>
                  <a:cubicBezTo>
                    <a:pt x="44" y="228"/>
                    <a:pt x="44" y="227"/>
                    <a:pt x="44" y="227"/>
                  </a:cubicBezTo>
                  <a:cubicBezTo>
                    <a:pt x="43" y="226"/>
                    <a:pt x="43" y="225"/>
                    <a:pt x="42" y="225"/>
                  </a:cubicBezTo>
                  <a:close/>
                  <a:moveTo>
                    <a:pt x="120" y="259"/>
                  </a:moveTo>
                  <a:cubicBezTo>
                    <a:pt x="119" y="261"/>
                    <a:pt x="118" y="262"/>
                    <a:pt x="117" y="263"/>
                  </a:cubicBezTo>
                  <a:cubicBezTo>
                    <a:pt x="117" y="263"/>
                    <a:pt x="117" y="263"/>
                    <a:pt x="117" y="263"/>
                  </a:cubicBezTo>
                  <a:cubicBezTo>
                    <a:pt x="117" y="263"/>
                    <a:pt x="118" y="263"/>
                    <a:pt x="119" y="263"/>
                  </a:cubicBezTo>
                  <a:cubicBezTo>
                    <a:pt x="119" y="263"/>
                    <a:pt x="119" y="262"/>
                    <a:pt x="119" y="262"/>
                  </a:cubicBezTo>
                  <a:cubicBezTo>
                    <a:pt x="120" y="261"/>
                    <a:pt x="120" y="261"/>
                    <a:pt x="120" y="259"/>
                  </a:cubicBezTo>
                  <a:close/>
                  <a:moveTo>
                    <a:pt x="94" y="209"/>
                  </a:moveTo>
                  <a:cubicBezTo>
                    <a:pt x="94" y="209"/>
                    <a:pt x="95" y="209"/>
                    <a:pt x="95" y="209"/>
                  </a:cubicBezTo>
                  <a:cubicBezTo>
                    <a:pt x="95" y="208"/>
                    <a:pt x="95" y="208"/>
                    <a:pt x="96" y="207"/>
                  </a:cubicBezTo>
                  <a:cubicBezTo>
                    <a:pt x="94" y="206"/>
                    <a:pt x="94" y="206"/>
                    <a:pt x="93" y="206"/>
                  </a:cubicBezTo>
                  <a:cubicBezTo>
                    <a:pt x="94" y="207"/>
                    <a:pt x="94" y="208"/>
                    <a:pt x="94" y="209"/>
                  </a:cubicBezTo>
                  <a:close/>
                  <a:moveTo>
                    <a:pt x="62" y="29"/>
                  </a:moveTo>
                  <a:cubicBezTo>
                    <a:pt x="63" y="29"/>
                    <a:pt x="63" y="28"/>
                    <a:pt x="63" y="28"/>
                  </a:cubicBezTo>
                  <a:cubicBezTo>
                    <a:pt x="63" y="27"/>
                    <a:pt x="63" y="26"/>
                    <a:pt x="63" y="25"/>
                  </a:cubicBezTo>
                  <a:cubicBezTo>
                    <a:pt x="62" y="25"/>
                    <a:pt x="62" y="26"/>
                    <a:pt x="61" y="26"/>
                  </a:cubicBezTo>
                  <a:cubicBezTo>
                    <a:pt x="62" y="27"/>
                    <a:pt x="62" y="28"/>
                    <a:pt x="62" y="29"/>
                  </a:cubicBezTo>
                  <a:close/>
                  <a:moveTo>
                    <a:pt x="105" y="264"/>
                  </a:moveTo>
                  <a:cubicBezTo>
                    <a:pt x="105" y="264"/>
                    <a:pt x="105" y="264"/>
                    <a:pt x="105" y="264"/>
                  </a:cubicBezTo>
                  <a:cubicBezTo>
                    <a:pt x="103" y="263"/>
                    <a:pt x="100" y="263"/>
                    <a:pt x="98" y="262"/>
                  </a:cubicBezTo>
                  <a:cubicBezTo>
                    <a:pt x="99" y="263"/>
                    <a:pt x="100" y="264"/>
                    <a:pt x="101" y="264"/>
                  </a:cubicBezTo>
                  <a:cubicBezTo>
                    <a:pt x="102" y="264"/>
                    <a:pt x="103" y="264"/>
                    <a:pt x="104" y="264"/>
                  </a:cubicBezTo>
                  <a:cubicBezTo>
                    <a:pt x="105" y="264"/>
                    <a:pt x="105" y="264"/>
                    <a:pt x="105" y="264"/>
                  </a:cubicBezTo>
                  <a:close/>
                  <a:moveTo>
                    <a:pt x="70" y="278"/>
                  </a:moveTo>
                  <a:cubicBezTo>
                    <a:pt x="69" y="277"/>
                    <a:pt x="68" y="277"/>
                    <a:pt x="68" y="276"/>
                  </a:cubicBezTo>
                  <a:cubicBezTo>
                    <a:pt x="67" y="277"/>
                    <a:pt x="67" y="278"/>
                    <a:pt x="67" y="279"/>
                  </a:cubicBezTo>
                  <a:cubicBezTo>
                    <a:pt x="68" y="279"/>
                    <a:pt x="68" y="279"/>
                    <a:pt x="68" y="279"/>
                  </a:cubicBezTo>
                  <a:cubicBezTo>
                    <a:pt x="69" y="279"/>
                    <a:pt x="69" y="279"/>
                    <a:pt x="70" y="278"/>
                  </a:cubicBezTo>
                  <a:close/>
                  <a:moveTo>
                    <a:pt x="170" y="224"/>
                  </a:moveTo>
                  <a:cubicBezTo>
                    <a:pt x="171" y="222"/>
                    <a:pt x="172" y="220"/>
                    <a:pt x="172" y="217"/>
                  </a:cubicBezTo>
                  <a:cubicBezTo>
                    <a:pt x="171" y="218"/>
                    <a:pt x="170" y="221"/>
                    <a:pt x="170" y="224"/>
                  </a:cubicBezTo>
                  <a:close/>
                  <a:moveTo>
                    <a:pt x="116" y="18"/>
                  </a:moveTo>
                  <a:cubicBezTo>
                    <a:pt x="115" y="17"/>
                    <a:pt x="114" y="17"/>
                    <a:pt x="113" y="15"/>
                  </a:cubicBezTo>
                  <a:cubicBezTo>
                    <a:pt x="113" y="17"/>
                    <a:pt x="114" y="18"/>
                    <a:pt x="114" y="20"/>
                  </a:cubicBezTo>
                  <a:cubicBezTo>
                    <a:pt x="115" y="19"/>
                    <a:pt x="115" y="19"/>
                    <a:pt x="116" y="18"/>
                  </a:cubicBezTo>
                  <a:close/>
                  <a:moveTo>
                    <a:pt x="99" y="210"/>
                  </a:moveTo>
                  <a:cubicBezTo>
                    <a:pt x="100" y="211"/>
                    <a:pt x="100" y="211"/>
                    <a:pt x="100" y="210"/>
                  </a:cubicBezTo>
                  <a:cubicBezTo>
                    <a:pt x="101" y="209"/>
                    <a:pt x="101" y="208"/>
                    <a:pt x="101" y="207"/>
                  </a:cubicBezTo>
                  <a:cubicBezTo>
                    <a:pt x="100" y="207"/>
                    <a:pt x="100" y="207"/>
                    <a:pt x="99" y="207"/>
                  </a:cubicBezTo>
                  <a:cubicBezTo>
                    <a:pt x="99" y="208"/>
                    <a:pt x="99" y="209"/>
                    <a:pt x="99" y="210"/>
                  </a:cubicBezTo>
                  <a:close/>
                  <a:moveTo>
                    <a:pt x="147" y="53"/>
                  </a:moveTo>
                  <a:cubicBezTo>
                    <a:pt x="148" y="52"/>
                    <a:pt x="148" y="52"/>
                    <a:pt x="148" y="51"/>
                  </a:cubicBezTo>
                  <a:cubicBezTo>
                    <a:pt x="148" y="50"/>
                    <a:pt x="147" y="49"/>
                    <a:pt x="146" y="48"/>
                  </a:cubicBezTo>
                  <a:cubicBezTo>
                    <a:pt x="146" y="48"/>
                    <a:pt x="146" y="49"/>
                    <a:pt x="146" y="49"/>
                  </a:cubicBezTo>
                  <a:cubicBezTo>
                    <a:pt x="146" y="50"/>
                    <a:pt x="146" y="51"/>
                    <a:pt x="147" y="53"/>
                  </a:cubicBezTo>
                  <a:close/>
                  <a:moveTo>
                    <a:pt x="49" y="176"/>
                  </a:moveTo>
                  <a:cubicBezTo>
                    <a:pt x="48" y="176"/>
                    <a:pt x="48" y="175"/>
                    <a:pt x="47" y="174"/>
                  </a:cubicBezTo>
                  <a:cubicBezTo>
                    <a:pt x="46" y="174"/>
                    <a:pt x="46" y="175"/>
                    <a:pt x="45" y="175"/>
                  </a:cubicBezTo>
                  <a:cubicBezTo>
                    <a:pt x="45" y="175"/>
                    <a:pt x="45" y="176"/>
                    <a:pt x="46" y="176"/>
                  </a:cubicBezTo>
                  <a:cubicBezTo>
                    <a:pt x="47" y="176"/>
                    <a:pt x="48" y="177"/>
                    <a:pt x="49" y="176"/>
                  </a:cubicBezTo>
                  <a:close/>
                  <a:moveTo>
                    <a:pt x="59" y="65"/>
                  </a:moveTo>
                  <a:cubicBezTo>
                    <a:pt x="59" y="65"/>
                    <a:pt x="59" y="65"/>
                    <a:pt x="59" y="65"/>
                  </a:cubicBezTo>
                  <a:cubicBezTo>
                    <a:pt x="59" y="63"/>
                    <a:pt x="59" y="60"/>
                    <a:pt x="59" y="58"/>
                  </a:cubicBezTo>
                  <a:cubicBezTo>
                    <a:pt x="59" y="58"/>
                    <a:pt x="59" y="58"/>
                    <a:pt x="59" y="58"/>
                  </a:cubicBezTo>
                  <a:cubicBezTo>
                    <a:pt x="59" y="60"/>
                    <a:pt x="59" y="62"/>
                    <a:pt x="59" y="64"/>
                  </a:cubicBezTo>
                  <a:cubicBezTo>
                    <a:pt x="59" y="64"/>
                    <a:pt x="59" y="65"/>
                    <a:pt x="59" y="65"/>
                  </a:cubicBezTo>
                  <a:close/>
                  <a:moveTo>
                    <a:pt x="26" y="101"/>
                  </a:moveTo>
                  <a:cubicBezTo>
                    <a:pt x="24" y="102"/>
                    <a:pt x="24" y="104"/>
                    <a:pt x="24" y="105"/>
                  </a:cubicBezTo>
                  <a:cubicBezTo>
                    <a:pt x="24" y="105"/>
                    <a:pt x="25" y="105"/>
                    <a:pt x="26" y="104"/>
                  </a:cubicBezTo>
                  <a:cubicBezTo>
                    <a:pt x="26" y="103"/>
                    <a:pt x="26" y="102"/>
                    <a:pt x="26" y="101"/>
                  </a:cubicBezTo>
                  <a:close/>
                  <a:moveTo>
                    <a:pt x="163" y="102"/>
                  </a:moveTo>
                  <a:cubicBezTo>
                    <a:pt x="163" y="102"/>
                    <a:pt x="163" y="102"/>
                    <a:pt x="163" y="103"/>
                  </a:cubicBezTo>
                  <a:cubicBezTo>
                    <a:pt x="163" y="103"/>
                    <a:pt x="163" y="104"/>
                    <a:pt x="163" y="105"/>
                  </a:cubicBezTo>
                  <a:cubicBezTo>
                    <a:pt x="163" y="105"/>
                    <a:pt x="163" y="106"/>
                    <a:pt x="164" y="107"/>
                  </a:cubicBezTo>
                  <a:cubicBezTo>
                    <a:pt x="164" y="107"/>
                    <a:pt x="164" y="107"/>
                    <a:pt x="164" y="107"/>
                  </a:cubicBezTo>
                  <a:cubicBezTo>
                    <a:pt x="164" y="107"/>
                    <a:pt x="164" y="107"/>
                    <a:pt x="164" y="107"/>
                  </a:cubicBezTo>
                  <a:cubicBezTo>
                    <a:pt x="164" y="106"/>
                    <a:pt x="164" y="106"/>
                    <a:pt x="164" y="106"/>
                  </a:cubicBezTo>
                  <a:cubicBezTo>
                    <a:pt x="164" y="104"/>
                    <a:pt x="164" y="103"/>
                    <a:pt x="163" y="102"/>
                  </a:cubicBezTo>
                  <a:close/>
                  <a:moveTo>
                    <a:pt x="31" y="211"/>
                  </a:moveTo>
                  <a:cubicBezTo>
                    <a:pt x="31" y="211"/>
                    <a:pt x="31" y="211"/>
                    <a:pt x="31" y="211"/>
                  </a:cubicBezTo>
                  <a:cubicBezTo>
                    <a:pt x="31" y="212"/>
                    <a:pt x="32" y="214"/>
                    <a:pt x="32" y="215"/>
                  </a:cubicBezTo>
                  <a:cubicBezTo>
                    <a:pt x="33" y="214"/>
                    <a:pt x="33" y="214"/>
                    <a:pt x="33" y="213"/>
                  </a:cubicBezTo>
                  <a:cubicBezTo>
                    <a:pt x="34" y="213"/>
                    <a:pt x="34" y="213"/>
                    <a:pt x="33" y="212"/>
                  </a:cubicBezTo>
                  <a:cubicBezTo>
                    <a:pt x="33" y="212"/>
                    <a:pt x="32" y="211"/>
                    <a:pt x="31" y="211"/>
                  </a:cubicBezTo>
                  <a:close/>
                  <a:moveTo>
                    <a:pt x="52" y="217"/>
                  </a:moveTo>
                  <a:cubicBezTo>
                    <a:pt x="52" y="216"/>
                    <a:pt x="52" y="215"/>
                    <a:pt x="51" y="214"/>
                  </a:cubicBezTo>
                  <a:cubicBezTo>
                    <a:pt x="51" y="215"/>
                    <a:pt x="50" y="215"/>
                    <a:pt x="49" y="215"/>
                  </a:cubicBezTo>
                  <a:cubicBezTo>
                    <a:pt x="49" y="216"/>
                    <a:pt x="49" y="216"/>
                    <a:pt x="49" y="217"/>
                  </a:cubicBezTo>
                  <a:cubicBezTo>
                    <a:pt x="50" y="216"/>
                    <a:pt x="51" y="216"/>
                    <a:pt x="52" y="217"/>
                  </a:cubicBezTo>
                  <a:close/>
                  <a:moveTo>
                    <a:pt x="47" y="257"/>
                  </a:moveTo>
                  <a:cubicBezTo>
                    <a:pt x="47" y="259"/>
                    <a:pt x="49" y="260"/>
                    <a:pt x="50" y="261"/>
                  </a:cubicBezTo>
                  <a:cubicBezTo>
                    <a:pt x="50" y="260"/>
                    <a:pt x="51" y="260"/>
                    <a:pt x="50" y="259"/>
                  </a:cubicBezTo>
                  <a:cubicBezTo>
                    <a:pt x="49" y="259"/>
                    <a:pt x="48" y="258"/>
                    <a:pt x="47" y="257"/>
                  </a:cubicBezTo>
                  <a:close/>
                  <a:moveTo>
                    <a:pt x="181" y="142"/>
                  </a:moveTo>
                  <a:cubicBezTo>
                    <a:pt x="181" y="142"/>
                    <a:pt x="180" y="142"/>
                    <a:pt x="180" y="142"/>
                  </a:cubicBezTo>
                  <a:cubicBezTo>
                    <a:pt x="180" y="144"/>
                    <a:pt x="179" y="147"/>
                    <a:pt x="179" y="149"/>
                  </a:cubicBezTo>
                  <a:cubicBezTo>
                    <a:pt x="179" y="149"/>
                    <a:pt x="179" y="149"/>
                    <a:pt x="179" y="149"/>
                  </a:cubicBezTo>
                  <a:cubicBezTo>
                    <a:pt x="180" y="148"/>
                    <a:pt x="180" y="147"/>
                    <a:pt x="180" y="146"/>
                  </a:cubicBezTo>
                  <a:cubicBezTo>
                    <a:pt x="181" y="145"/>
                    <a:pt x="181" y="144"/>
                    <a:pt x="181" y="142"/>
                  </a:cubicBezTo>
                  <a:close/>
                  <a:moveTo>
                    <a:pt x="142" y="250"/>
                  </a:moveTo>
                  <a:cubicBezTo>
                    <a:pt x="143" y="249"/>
                    <a:pt x="143" y="247"/>
                    <a:pt x="143" y="246"/>
                  </a:cubicBezTo>
                  <a:cubicBezTo>
                    <a:pt x="141" y="248"/>
                    <a:pt x="141" y="248"/>
                    <a:pt x="142" y="250"/>
                  </a:cubicBezTo>
                  <a:cubicBezTo>
                    <a:pt x="142" y="250"/>
                    <a:pt x="142" y="250"/>
                    <a:pt x="142" y="250"/>
                  </a:cubicBezTo>
                  <a:close/>
                  <a:moveTo>
                    <a:pt x="24" y="131"/>
                  </a:moveTo>
                  <a:cubicBezTo>
                    <a:pt x="24" y="131"/>
                    <a:pt x="24" y="131"/>
                    <a:pt x="24" y="131"/>
                  </a:cubicBezTo>
                  <a:cubicBezTo>
                    <a:pt x="24" y="131"/>
                    <a:pt x="24" y="131"/>
                    <a:pt x="24" y="131"/>
                  </a:cubicBezTo>
                  <a:cubicBezTo>
                    <a:pt x="23" y="132"/>
                    <a:pt x="24" y="134"/>
                    <a:pt x="24" y="135"/>
                  </a:cubicBezTo>
                  <a:cubicBezTo>
                    <a:pt x="25" y="134"/>
                    <a:pt x="25" y="134"/>
                    <a:pt x="25" y="133"/>
                  </a:cubicBezTo>
                  <a:cubicBezTo>
                    <a:pt x="25" y="132"/>
                    <a:pt x="25" y="132"/>
                    <a:pt x="24" y="131"/>
                  </a:cubicBezTo>
                  <a:close/>
                  <a:moveTo>
                    <a:pt x="55" y="201"/>
                  </a:moveTo>
                  <a:cubicBezTo>
                    <a:pt x="55" y="202"/>
                    <a:pt x="55" y="203"/>
                    <a:pt x="55" y="204"/>
                  </a:cubicBezTo>
                  <a:cubicBezTo>
                    <a:pt x="55" y="204"/>
                    <a:pt x="56" y="204"/>
                    <a:pt x="57" y="204"/>
                  </a:cubicBezTo>
                  <a:cubicBezTo>
                    <a:pt x="56" y="203"/>
                    <a:pt x="56" y="202"/>
                    <a:pt x="55" y="201"/>
                  </a:cubicBezTo>
                  <a:close/>
                  <a:moveTo>
                    <a:pt x="134" y="224"/>
                  </a:moveTo>
                  <a:cubicBezTo>
                    <a:pt x="134" y="224"/>
                    <a:pt x="134" y="224"/>
                    <a:pt x="134" y="224"/>
                  </a:cubicBezTo>
                  <a:cubicBezTo>
                    <a:pt x="134" y="225"/>
                    <a:pt x="134" y="226"/>
                    <a:pt x="134" y="227"/>
                  </a:cubicBezTo>
                  <a:cubicBezTo>
                    <a:pt x="133" y="228"/>
                    <a:pt x="134" y="228"/>
                    <a:pt x="134" y="229"/>
                  </a:cubicBezTo>
                  <a:cubicBezTo>
                    <a:pt x="135" y="228"/>
                    <a:pt x="135" y="228"/>
                    <a:pt x="135" y="228"/>
                  </a:cubicBezTo>
                  <a:cubicBezTo>
                    <a:pt x="135" y="226"/>
                    <a:pt x="135" y="225"/>
                    <a:pt x="134" y="224"/>
                  </a:cubicBezTo>
                  <a:close/>
                  <a:moveTo>
                    <a:pt x="164" y="133"/>
                  </a:moveTo>
                  <a:cubicBezTo>
                    <a:pt x="166" y="131"/>
                    <a:pt x="166" y="131"/>
                    <a:pt x="166" y="128"/>
                  </a:cubicBezTo>
                  <a:cubicBezTo>
                    <a:pt x="165" y="130"/>
                    <a:pt x="164" y="131"/>
                    <a:pt x="164" y="133"/>
                  </a:cubicBezTo>
                  <a:close/>
                  <a:moveTo>
                    <a:pt x="54" y="128"/>
                  </a:moveTo>
                  <a:cubicBezTo>
                    <a:pt x="55" y="127"/>
                    <a:pt x="55" y="126"/>
                    <a:pt x="55" y="124"/>
                  </a:cubicBezTo>
                  <a:cubicBezTo>
                    <a:pt x="54" y="125"/>
                    <a:pt x="54" y="125"/>
                    <a:pt x="54" y="126"/>
                  </a:cubicBezTo>
                  <a:cubicBezTo>
                    <a:pt x="54" y="127"/>
                    <a:pt x="54" y="127"/>
                    <a:pt x="54" y="128"/>
                  </a:cubicBezTo>
                  <a:close/>
                  <a:moveTo>
                    <a:pt x="132" y="270"/>
                  </a:moveTo>
                  <a:cubicBezTo>
                    <a:pt x="132" y="271"/>
                    <a:pt x="132" y="272"/>
                    <a:pt x="132" y="273"/>
                  </a:cubicBezTo>
                  <a:cubicBezTo>
                    <a:pt x="133" y="273"/>
                    <a:pt x="134" y="272"/>
                    <a:pt x="135" y="271"/>
                  </a:cubicBezTo>
                  <a:cubicBezTo>
                    <a:pt x="134" y="271"/>
                    <a:pt x="133" y="270"/>
                    <a:pt x="132" y="270"/>
                  </a:cubicBezTo>
                  <a:close/>
                  <a:moveTo>
                    <a:pt x="129" y="253"/>
                  </a:moveTo>
                  <a:cubicBezTo>
                    <a:pt x="129" y="254"/>
                    <a:pt x="128" y="254"/>
                    <a:pt x="129" y="255"/>
                  </a:cubicBezTo>
                  <a:cubicBezTo>
                    <a:pt x="129" y="255"/>
                    <a:pt x="129" y="256"/>
                    <a:pt x="129" y="256"/>
                  </a:cubicBezTo>
                  <a:cubicBezTo>
                    <a:pt x="130" y="257"/>
                    <a:pt x="130" y="257"/>
                    <a:pt x="130" y="257"/>
                  </a:cubicBezTo>
                  <a:cubicBezTo>
                    <a:pt x="130" y="256"/>
                    <a:pt x="130" y="256"/>
                    <a:pt x="130" y="255"/>
                  </a:cubicBezTo>
                  <a:cubicBezTo>
                    <a:pt x="130" y="255"/>
                    <a:pt x="130" y="254"/>
                    <a:pt x="130" y="254"/>
                  </a:cubicBezTo>
                  <a:cubicBezTo>
                    <a:pt x="130" y="254"/>
                    <a:pt x="129" y="253"/>
                    <a:pt x="129" y="253"/>
                  </a:cubicBezTo>
                  <a:close/>
                  <a:moveTo>
                    <a:pt x="19" y="100"/>
                  </a:moveTo>
                  <a:cubicBezTo>
                    <a:pt x="20" y="99"/>
                    <a:pt x="20" y="98"/>
                    <a:pt x="21" y="98"/>
                  </a:cubicBezTo>
                  <a:cubicBezTo>
                    <a:pt x="21" y="97"/>
                    <a:pt x="21" y="97"/>
                    <a:pt x="21" y="96"/>
                  </a:cubicBezTo>
                  <a:cubicBezTo>
                    <a:pt x="19" y="97"/>
                    <a:pt x="19" y="98"/>
                    <a:pt x="19" y="100"/>
                  </a:cubicBezTo>
                  <a:close/>
                  <a:moveTo>
                    <a:pt x="65" y="258"/>
                  </a:moveTo>
                  <a:cubicBezTo>
                    <a:pt x="65" y="258"/>
                    <a:pt x="65" y="259"/>
                    <a:pt x="65" y="259"/>
                  </a:cubicBezTo>
                  <a:cubicBezTo>
                    <a:pt x="65" y="260"/>
                    <a:pt x="66" y="260"/>
                    <a:pt x="66" y="260"/>
                  </a:cubicBezTo>
                  <a:cubicBezTo>
                    <a:pt x="66" y="261"/>
                    <a:pt x="67" y="261"/>
                    <a:pt x="67" y="261"/>
                  </a:cubicBezTo>
                  <a:cubicBezTo>
                    <a:pt x="68" y="260"/>
                    <a:pt x="67" y="259"/>
                    <a:pt x="65" y="258"/>
                  </a:cubicBezTo>
                  <a:close/>
                  <a:moveTo>
                    <a:pt x="80" y="24"/>
                  </a:moveTo>
                  <a:cubicBezTo>
                    <a:pt x="79" y="24"/>
                    <a:pt x="79" y="24"/>
                    <a:pt x="78" y="24"/>
                  </a:cubicBezTo>
                  <a:cubicBezTo>
                    <a:pt x="78" y="24"/>
                    <a:pt x="78" y="24"/>
                    <a:pt x="78" y="24"/>
                  </a:cubicBezTo>
                  <a:cubicBezTo>
                    <a:pt x="78" y="25"/>
                    <a:pt x="77" y="25"/>
                    <a:pt x="78" y="26"/>
                  </a:cubicBezTo>
                  <a:cubicBezTo>
                    <a:pt x="78" y="26"/>
                    <a:pt x="79" y="26"/>
                    <a:pt x="80" y="25"/>
                  </a:cubicBezTo>
                  <a:cubicBezTo>
                    <a:pt x="80" y="25"/>
                    <a:pt x="80" y="24"/>
                    <a:pt x="80" y="24"/>
                  </a:cubicBezTo>
                  <a:close/>
                  <a:moveTo>
                    <a:pt x="165" y="110"/>
                  </a:moveTo>
                  <a:cubicBezTo>
                    <a:pt x="164" y="112"/>
                    <a:pt x="164" y="113"/>
                    <a:pt x="164" y="115"/>
                  </a:cubicBezTo>
                  <a:cubicBezTo>
                    <a:pt x="165" y="114"/>
                    <a:pt x="165" y="114"/>
                    <a:pt x="165" y="113"/>
                  </a:cubicBezTo>
                  <a:cubicBezTo>
                    <a:pt x="165" y="112"/>
                    <a:pt x="165" y="111"/>
                    <a:pt x="165" y="110"/>
                  </a:cubicBezTo>
                  <a:close/>
                  <a:moveTo>
                    <a:pt x="45" y="224"/>
                  </a:moveTo>
                  <a:cubicBezTo>
                    <a:pt x="46" y="223"/>
                    <a:pt x="46" y="221"/>
                    <a:pt x="45" y="220"/>
                  </a:cubicBezTo>
                  <a:cubicBezTo>
                    <a:pt x="45" y="220"/>
                    <a:pt x="44" y="221"/>
                    <a:pt x="44" y="221"/>
                  </a:cubicBezTo>
                  <a:cubicBezTo>
                    <a:pt x="44" y="222"/>
                    <a:pt x="45" y="223"/>
                    <a:pt x="45" y="224"/>
                  </a:cubicBezTo>
                  <a:close/>
                  <a:moveTo>
                    <a:pt x="62" y="150"/>
                  </a:moveTo>
                  <a:cubicBezTo>
                    <a:pt x="62" y="150"/>
                    <a:pt x="62" y="150"/>
                    <a:pt x="62" y="150"/>
                  </a:cubicBezTo>
                  <a:cubicBezTo>
                    <a:pt x="61" y="152"/>
                    <a:pt x="62" y="155"/>
                    <a:pt x="63" y="157"/>
                  </a:cubicBezTo>
                  <a:cubicBezTo>
                    <a:pt x="63" y="157"/>
                    <a:pt x="63" y="157"/>
                    <a:pt x="63" y="157"/>
                  </a:cubicBezTo>
                  <a:cubicBezTo>
                    <a:pt x="63" y="154"/>
                    <a:pt x="62" y="152"/>
                    <a:pt x="62" y="150"/>
                  </a:cubicBezTo>
                  <a:close/>
                  <a:moveTo>
                    <a:pt x="72" y="29"/>
                  </a:moveTo>
                  <a:cubicBezTo>
                    <a:pt x="72" y="28"/>
                    <a:pt x="72" y="28"/>
                    <a:pt x="72" y="27"/>
                  </a:cubicBezTo>
                  <a:cubicBezTo>
                    <a:pt x="71" y="28"/>
                    <a:pt x="70" y="28"/>
                    <a:pt x="70" y="29"/>
                  </a:cubicBezTo>
                  <a:cubicBezTo>
                    <a:pt x="70" y="29"/>
                    <a:pt x="70" y="30"/>
                    <a:pt x="70" y="30"/>
                  </a:cubicBezTo>
                  <a:cubicBezTo>
                    <a:pt x="70" y="30"/>
                    <a:pt x="70" y="30"/>
                    <a:pt x="70" y="30"/>
                  </a:cubicBezTo>
                  <a:cubicBezTo>
                    <a:pt x="71" y="30"/>
                    <a:pt x="71" y="30"/>
                    <a:pt x="72" y="29"/>
                  </a:cubicBezTo>
                  <a:close/>
                  <a:moveTo>
                    <a:pt x="175" y="101"/>
                  </a:moveTo>
                  <a:cubicBezTo>
                    <a:pt x="174" y="103"/>
                    <a:pt x="174" y="105"/>
                    <a:pt x="175" y="106"/>
                  </a:cubicBezTo>
                  <a:cubicBezTo>
                    <a:pt x="175" y="105"/>
                    <a:pt x="176" y="103"/>
                    <a:pt x="175" y="101"/>
                  </a:cubicBezTo>
                  <a:close/>
                  <a:moveTo>
                    <a:pt x="49" y="31"/>
                  </a:moveTo>
                  <a:cubicBezTo>
                    <a:pt x="50" y="29"/>
                    <a:pt x="51" y="28"/>
                    <a:pt x="52" y="27"/>
                  </a:cubicBezTo>
                  <a:cubicBezTo>
                    <a:pt x="51" y="27"/>
                    <a:pt x="51" y="26"/>
                    <a:pt x="51" y="26"/>
                  </a:cubicBezTo>
                  <a:cubicBezTo>
                    <a:pt x="50" y="28"/>
                    <a:pt x="49" y="29"/>
                    <a:pt x="48" y="30"/>
                  </a:cubicBezTo>
                  <a:cubicBezTo>
                    <a:pt x="48" y="30"/>
                    <a:pt x="48" y="30"/>
                    <a:pt x="49" y="31"/>
                  </a:cubicBezTo>
                  <a:close/>
                  <a:moveTo>
                    <a:pt x="144" y="52"/>
                  </a:moveTo>
                  <a:cubicBezTo>
                    <a:pt x="144" y="52"/>
                    <a:pt x="144" y="52"/>
                    <a:pt x="144" y="52"/>
                  </a:cubicBezTo>
                  <a:cubicBezTo>
                    <a:pt x="144" y="52"/>
                    <a:pt x="144" y="52"/>
                    <a:pt x="144" y="53"/>
                  </a:cubicBezTo>
                  <a:cubicBezTo>
                    <a:pt x="143" y="54"/>
                    <a:pt x="143" y="54"/>
                    <a:pt x="144" y="55"/>
                  </a:cubicBezTo>
                  <a:cubicBezTo>
                    <a:pt x="144" y="55"/>
                    <a:pt x="144" y="55"/>
                    <a:pt x="145" y="55"/>
                  </a:cubicBezTo>
                  <a:cubicBezTo>
                    <a:pt x="145" y="55"/>
                    <a:pt x="145" y="55"/>
                    <a:pt x="145" y="54"/>
                  </a:cubicBezTo>
                  <a:cubicBezTo>
                    <a:pt x="145" y="53"/>
                    <a:pt x="145" y="52"/>
                    <a:pt x="144" y="52"/>
                  </a:cubicBezTo>
                  <a:close/>
                  <a:moveTo>
                    <a:pt x="164" y="48"/>
                  </a:moveTo>
                  <a:cubicBezTo>
                    <a:pt x="164" y="48"/>
                    <a:pt x="164" y="48"/>
                    <a:pt x="165" y="48"/>
                  </a:cubicBezTo>
                  <a:cubicBezTo>
                    <a:pt x="164" y="47"/>
                    <a:pt x="163" y="45"/>
                    <a:pt x="162" y="43"/>
                  </a:cubicBezTo>
                  <a:cubicBezTo>
                    <a:pt x="162" y="43"/>
                    <a:pt x="162" y="43"/>
                    <a:pt x="162" y="43"/>
                  </a:cubicBezTo>
                  <a:cubicBezTo>
                    <a:pt x="162" y="43"/>
                    <a:pt x="161" y="43"/>
                    <a:pt x="161" y="43"/>
                  </a:cubicBezTo>
                  <a:cubicBezTo>
                    <a:pt x="162" y="45"/>
                    <a:pt x="163" y="47"/>
                    <a:pt x="164" y="48"/>
                  </a:cubicBezTo>
                  <a:close/>
                  <a:moveTo>
                    <a:pt x="23" y="161"/>
                  </a:moveTo>
                  <a:cubicBezTo>
                    <a:pt x="23" y="161"/>
                    <a:pt x="23" y="160"/>
                    <a:pt x="23" y="159"/>
                  </a:cubicBezTo>
                  <a:cubicBezTo>
                    <a:pt x="23" y="159"/>
                    <a:pt x="22" y="158"/>
                    <a:pt x="21" y="158"/>
                  </a:cubicBezTo>
                  <a:cubicBezTo>
                    <a:pt x="21" y="158"/>
                    <a:pt x="21" y="158"/>
                    <a:pt x="21" y="158"/>
                  </a:cubicBezTo>
                  <a:cubicBezTo>
                    <a:pt x="21" y="159"/>
                    <a:pt x="21" y="159"/>
                    <a:pt x="21" y="159"/>
                  </a:cubicBezTo>
                  <a:cubicBezTo>
                    <a:pt x="22" y="160"/>
                    <a:pt x="22" y="161"/>
                    <a:pt x="23" y="161"/>
                  </a:cubicBezTo>
                  <a:close/>
                  <a:moveTo>
                    <a:pt x="91" y="35"/>
                  </a:moveTo>
                  <a:cubicBezTo>
                    <a:pt x="90" y="35"/>
                    <a:pt x="89" y="36"/>
                    <a:pt x="88" y="36"/>
                  </a:cubicBezTo>
                  <a:cubicBezTo>
                    <a:pt x="89" y="37"/>
                    <a:pt x="90" y="37"/>
                    <a:pt x="91" y="36"/>
                  </a:cubicBezTo>
                  <a:cubicBezTo>
                    <a:pt x="91" y="36"/>
                    <a:pt x="91" y="36"/>
                    <a:pt x="91" y="35"/>
                  </a:cubicBezTo>
                  <a:close/>
                  <a:moveTo>
                    <a:pt x="135" y="133"/>
                  </a:moveTo>
                  <a:cubicBezTo>
                    <a:pt x="136" y="132"/>
                    <a:pt x="137" y="132"/>
                    <a:pt x="137" y="131"/>
                  </a:cubicBezTo>
                  <a:cubicBezTo>
                    <a:pt x="138" y="130"/>
                    <a:pt x="137" y="130"/>
                    <a:pt x="137" y="129"/>
                  </a:cubicBezTo>
                  <a:cubicBezTo>
                    <a:pt x="136" y="131"/>
                    <a:pt x="135" y="132"/>
                    <a:pt x="135" y="133"/>
                  </a:cubicBezTo>
                  <a:close/>
                  <a:moveTo>
                    <a:pt x="164" y="169"/>
                  </a:moveTo>
                  <a:cubicBezTo>
                    <a:pt x="164" y="169"/>
                    <a:pt x="164" y="169"/>
                    <a:pt x="164" y="169"/>
                  </a:cubicBezTo>
                  <a:cubicBezTo>
                    <a:pt x="165" y="167"/>
                    <a:pt x="165" y="166"/>
                    <a:pt x="165" y="164"/>
                  </a:cubicBezTo>
                  <a:cubicBezTo>
                    <a:pt x="165" y="164"/>
                    <a:pt x="165" y="164"/>
                    <a:pt x="165" y="164"/>
                  </a:cubicBezTo>
                  <a:cubicBezTo>
                    <a:pt x="165" y="165"/>
                    <a:pt x="164" y="165"/>
                    <a:pt x="164" y="166"/>
                  </a:cubicBezTo>
                  <a:cubicBezTo>
                    <a:pt x="164" y="166"/>
                    <a:pt x="164" y="167"/>
                    <a:pt x="164" y="167"/>
                  </a:cubicBezTo>
                  <a:cubicBezTo>
                    <a:pt x="164" y="167"/>
                    <a:pt x="164" y="168"/>
                    <a:pt x="164" y="169"/>
                  </a:cubicBezTo>
                  <a:close/>
                  <a:moveTo>
                    <a:pt x="65" y="64"/>
                  </a:moveTo>
                  <a:cubicBezTo>
                    <a:pt x="63" y="67"/>
                    <a:pt x="63" y="69"/>
                    <a:pt x="63" y="72"/>
                  </a:cubicBezTo>
                  <a:cubicBezTo>
                    <a:pt x="64" y="69"/>
                    <a:pt x="64" y="67"/>
                    <a:pt x="65" y="64"/>
                  </a:cubicBezTo>
                  <a:close/>
                  <a:moveTo>
                    <a:pt x="70" y="43"/>
                  </a:moveTo>
                  <a:cubicBezTo>
                    <a:pt x="70" y="43"/>
                    <a:pt x="70" y="43"/>
                    <a:pt x="70" y="43"/>
                  </a:cubicBezTo>
                  <a:cubicBezTo>
                    <a:pt x="71" y="42"/>
                    <a:pt x="72" y="41"/>
                    <a:pt x="73" y="39"/>
                  </a:cubicBezTo>
                  <a:cubicBezTo>
                    <a:pt x="74" y="39"/>
                    <a:pt x="74" y="39"/>
                    <a:pt x="73" y="38"/>
                  </a:cubicBezTo>
                  <a:cubicBezTo>
                    <a:pt x="72" y="40"/>
                    <a:pt x="71" y="41"/>
                    <a:pt x="70" y="42"/>
                  </a:cubicBezTo>
                  <a:cubicBezTo>
                    <a:pt x="70" y="42"/>
                    <a:pt x="70" y="43"/>
                    <a:pt x="70" y="43"/>
                  </a:cubicBezTo>
                  <a:close/>
                  <a:moveTo>
                    <a:pt x="83" y="31"/>
                  </a:moveTo>
                  <a:cubicBezTo>
                    <a:pt x="83" y="32"/>
                    <a:pt x="83" y="33"/>
                    <a:pt x="84" y="34"/>
                  </a:cubicBezTo>
                  <a:cubicBezTo>
                    <a:pt x="84" y="34"/>
                    <a:pt x="85" y="33"/>
                    <a:pt x="86" y="33"/>
                  </a:cubicBezTo>
                  <a:cubicBezTo>
                    <a:pt x="85" y="32"/>
                    <a:pt x="84" y="32"/>
                    <a:pt x="83" y="31"/>
                  </a:cubicBezTo>
                  <a:close/>
                  <a:moveTo>
                    <a:pt x="16" y="78"/>
                  </a:moveTo>
                  <a:cubicBezTo>
                    <a:pt x="15" y="77"/>
                    <a:pt x="15" y="77"/>
                    <a:pt x="15" y="78"/>
                  </a:cubicBezTo>
                  <a:cubicBezTo>
                    <a:pt x="14" y="79"/>
                    <a:pt x="14" y="81"/>
                    <a:pt x="14" y="82"/>
                  </a:cubicBezTo>
                  <a:cubicBezTo>
                    <a:pt x="14" y="82"/>
                    <a:pt x="14" y="82"/>
                    <a:pt x="14" y="82"/>
                  </a:cubicBezTo>
                  <a:cubicBezTo>
                    <a:pt x="14" y="82"/>
                    <a:pt x="15" y="82"/>
                    <a:pt x="15" y="81"/>
                  </a:cubicBezTo>
                  <a:cubicBezTo>
                    <a:pt x="15" y="80"/>
                    <a:pt x="15" y="79"/>
                    <a:pt x="16" y="78"/>
                  </a:cubicBezTo>
                  <a:close/>
                  <a:moveTo>
                    <a:pt x="87" y="51"/>
                  </a:moveTo>
                  <a:cubicBezTo>
                    <a:pt x="87" y="51"/>
                    <a:pt x="87" y="51"/>
                    <a:pt x="86" y="51"/>
                  </a:cubicBezTo>
                  <a:cubicBezTo>
                    <a:pt x="85" y="51"/>
                    <a:pt x="83" y="51"/>
                    <a:pt x="82" y="52"/>
                  </a:cubicBezTo>
                  <a:cubicBezTo>
                    <a:pt x="83" y="52"/>
                    <a:pt x="84" y="52"/>
                    <a:pt x="85" y="52"/>
                  </a:cubicBezTo>
                  <a:cubicBezTo>
                    <a:pt x="85" y="52"/>
                    <a:pt x="86" y="52"/>
                    <a:pt x="87" y="51"/>
                  </a:cubicBezTo>
                  <a:close/>
                  <a:moveTo>
                    <a:pt x="75" y="25"/>
                  </a:moveTo>
                  <a:cubicBezTo>
                    <a:pt x="75" y="25"/>
                    <a:pt x="75" y="25"/>
                    <a:pt x="75" y="25"/>
                  </a:cubicBezTo>
                  <a:cubicBezTo>
                    <a:pt x="75" y="25"/>
                    <a:pt x="74" y="25"/>
                    <a:pt x="74" y="25"/>
                  </a:cubicBezTo>
                  <a:cubicBezTo>
                    <a:pt x="74" y="26"/>
                    <a:pt x="74" y="27"/>
                    <a:pt x="74" y="28"/>
                  </a:cubicBezTo>
                  <a:cubicBezTo>
                    <a:pt x="75" y="27"/>
                    <a:pt x="75" y="26"/>
                    <a:pt x="75" y="25"/>
                  </a:cubicBezTo>
                  <a:close/>
                  <a:moveTo>
                    <a:pt x="76" y="280"/>
                  </a:moveTo>
                  <a:cubicBezTo>
                    <a:pt x="77" y="281"/>
                    <a:pt x="77" y="281"/>
                    <a:pt x="78" y="281"/>
                  </a:cubicBezTo>
                  <a:cubicBezTo>
                    <a:pt x="78" y="280"/>
                    <a:pt x="79" y="280"/>
                    <a:pt x="80" y="280"/>
                  </a:cubicBezTo>
                  <a:cubicBezTo>
                    <a:pt x="81" y="280"/>
                    <a:pt x="81" y="279"/>
                    <a:pt x="80" y="279"/>
                  </a:cubicBezTo>
                  <a:cubicBezTo>
                    <a:pt x="79" y="279"/>
                    <a:pt x="77" y="280"/>
                    <a:pt x="76" y="280"/>
                  </a:cubicBezTo>
                  <a:close/>
                  <a:moveTo>
                    <a:pt x="43" y="206"/>
                  </a:moveTo>
                  <a:cubicBezTo>
                    <a:pt x="42" y="207"/>
                    <a:pt x="42" y="207"/>
                    <a:pt x="42" y="210"/>
                  </a:cubicBezTo>
                  <a:cubicBezTo>
                    <a:pt x="43" y="210"/>
                    <a:pt x="43" y="209"/>
                    <a:pt x="43" y="209"/>
                  </a:cubicBezTo>
                  <a:cubicBezTo>
                    <a:pt x="43" y="209"/>
                    <a:pt x="43" y="208"/>
                    <a:pt x="43" y="208"/>
                  </a:cubicBezTo>
                  <a:cubicBezTo>
                    <a:pt x="43" y="208"/>
                    <a:pt x="43" y="207"/>
                    <a:pt x="43" y="206"/>
                  </a:cubicBezTo>
                  <a:close/>
                  <a:moveTo>
                    <a:pt x="43" y="265"/>
                  </a:moveTo>
                  <a:cubicBezTo>
                    <a:pt x="44" y="266"/>
                    <a:pt x="47" y="269"/>
                    <a:pt x="48" y="270"/>
                  </a:cubicBezTo>
                  <a:cubicBezTo>
                    <a:pt x="48" y="269"/>
                    <a:pt x="48" y="269"/>
                    <a:pt x="48" y="269"/>
                  </a:cubicBezTo>
                  <a:cubicBezTo>
                    <a:pt x="46" y="267"/>
                    <a:pt x="45" y="266"/>
                    <a:pt x="43" y="265"/>
                  </a:cubicBezTo>
                  <a:close/>
                  <a:moveTo>
                    <a:pt x="179" y="139"/>
                  </a:moveTo>
                  <a:cubicBezTo>
                    <a:pt x="180" y="137"/>
                    <a:pt x="180" y="135"/>
                    <a:pt x="179" y="133"/>
                  </a:cubicBezTo>
                  <a:cubicBezTo>
                    <a:pt x="179" y="135"/>
                    <a:pt x="179" y="137"/>
                    <a:pt x="179" y="139"/>
                  </a:cubicBezTo>
                  <a:close/>
                  <a:moveTo>
                    <a:pt x="15" y="180"/>
                  </a:moveTo>
                  <a:cubicBezTo>
                    <a:pt x="17" y="180"/>
                    <a:pt x="18" y="179"/>
                    <a:pt x="19" y="178"/>
                  </a:cubicBezTo>
                  <a:cubicBezTo>
                    <a:pt x="18" y="178"/>
                    <a:pt x="18" y="178"/>
                    <a:pt x="18" y="177"/>
                  </a:cubicBezTo>
                  <a:cubicBezTo>
                    <a:pt x="17" y="178"/>
                    <a:pt x="16" y="179"/>
                    <a:pt x="15" y="180"/>
                  </a:cubicBezTo>
                  <a:close/>
                  <a:moveTo>
                    <a:pt x="77" y="268"/>
                  </a:moveTo>
                  <a:cubicBezTo>
                    <a:pt x="76" y="267"/>
                    <a:pt x="74" y="266"/>
                    <a:pt x="73" y="265"/>
                  </a:cubicBezTo>
                  <a:cubicBezTo>
                    <a:pt x="73" y="265"/>
                    <a:pt x="73" y="265"/>
                    <a:pt x="72" y="265"/>
                  </a:cubicBezTo>
                  <a:cubicBezTo>
                    <a:pt x="72" y="265"/>
                    <a:pt x="72" y="265"/>
                    <a:pt x="72" y="266"/>
                  </a:cubicBezTo>
                  <a:cubicBezTo>
                    <a:pt x="74" y="267"/>
                    <a:pt x="76" y="268"/>
                    <a:pt x="77" y="268"/>
                  </a:cubicBezTo>
                  <a:close/>
                  <a:moveTo>
                    <a:pt x="38" y="108"/>
                  </a:moveTo>
                  <a:cubicBezTo>
                    <a:pt x="39" y="107"/>
                    <a:pt x="39" y="104"/>
                    <a:pt x="39" y="103"/>
                  </a:cubicBezTo>
                  <a:cubicBezTo>
                    <a:pt x="38" y="104"/>
                    <a:pt x="37" y="106"/>
                    <a:pt x="38" y="108"/>
                  </a:cubicBezTo>
                  <a:close/>
                  <a:moveTo>
                    <a:pt x="101" y="284"/>
                  </a:moveTo>
                  <a:cubicBezTo>
                    <a:pt x="100" y="285"/>
                    <a:pt x="98" y="285"/>
                    <a:pt x="97" y="285"/>
                  </a:cubicBezTo>
                  <a:cubicBezTo>
                    <a:pt x="98" y="286"/>
                    <a:pt x="99" y="286"/>
                    <a:pt x="101" y="285"/>
                  </a:cubicBezTo>
                  <a:cubicBezTo>
                    <a:pt x="101" y="285"/>
                    <a:pt x="101" y="285"/>
                    <a:pt x="101" y="284"/>
                  </a:cubicBezTo>
                  <a:close/>
                  <a:moveTo>
                    <a:pt x="161" y="240"/>
                  </a:moveTo>
                  <a:cubicBezTo>
                    <a:pt x="161" y="240"/>
                    <a:pt x="161" y="240"/>
                    <a:pt x="161" y="240"/>
                  </a:cubicBezTo>
                  <a:cubicBezTo>
                    <a:pt x="161" y="240"/>
                    <a:pt x="161" y="240"/>
                    <a:pt x="161" y="241"/>
                  </a:cubicBezTo>
                  <a:cubicBezTo>
                    <a:pt x="161" y="241"/>
                    <a:pt x="161" y="241"/>
                    <a:pt x="161" y="241"/>
                  </a:cubicBezTo>
                  <a:cubicBezTo>
                    <a:pt x="160" y="242"/>
                    <a:pt x="160" y="242"/>
                    <a:pt x="160" y="242"/>
                  </a:cubicBezTo>
                  <a:cubicBezTo>
                    <a:pt x="159" y="243"/>
                    <a:pt x="159" y="244"/>
                    <a:pt x="160" y="245"/>
                  </a:cubicBezTo>
                  <a:cubicBezTo>
                    <a:pt x="161" y="243"/>
                    <a:pt x="161" y="242"/>
                    <a:pt x="161" y="240"/>
                  </a:cubicBezTo>
                  <a:close/>
                  <a:moveTo>
                    <a:pt x="155" y="245"/>
                  </a:moveTo>
                  <a:cubicBezTo>
                    <a:pt x="156" y="245"/>
                    <a:pt x="156" y="244"/>
                    <a:pt x="157" y="243"/>
                  </a:cubicBezTo>
                  <a:cubicBezTo>
                    <a:pt x="157" y="243"/>
                    <a:pt x="157" y="243"/>
                    <a:pt x="157" y="243"/>
                  </a:cubicBezTo>
                  <a:cubicBezTo>
                    <a:pt x="156" y="242"/>
                    <a:pt x="156" y="242"/>
                    <a:pt x="156" y="241"/>
                  </a:cubicBezTo>
                  <a:cubicBezTo>
                    <a:pt x="156" y="242"/>
                    <a:pt x="155" y="244"/>
                    <a:pt x="155" y="245"/>
                  </a:cubicBezTo>
                  <a:close/>
                  <a:moveTo>
                    <a:pt x="28" y="223"/>
                  </a:moveTo>
                  <a:cubicBezTo>
                    <a:pt x="28" y="222"/>
                    <a:pt x="28" y="221"/>
                    <a:pt x="28" y="220"/>
                  </a:cubicBezTo>
                  <a:cubicBezTo>
                    <a:pt x="27" y="220"/>
                    <a:pt x="27" y="219"/>
                    <a:pt x="27" y="218"/>
                  </a:cubicBezTo>
                  <a:cubicBezTo>
                    <a:pt x="26" y="218"/>
                    <a:pt x="26" y="218"/>
                    <a:pt x="26" y="218"/>
                  </a:cubicBezTo>
                  <a:cubicBezTo>
                    <a:pt x="26" y="218"/>
                    <a:pt x="26" y="218"/>
                    <a:pt x="26" y="218"/>
                  </a:cubicBezTo>
                  <a:cubicBezTo>
                    <a:pt x="26" y="220"/>
                    <a:pt x="27" y="221"/>
                    <a:pt x="28" y="223"/>
                  </a:cubicBezTo>
                  <a:close/>
                  <a:moveTo>
                    <a:pt x="67" y="270"/>
                  </a:moveTo>
                  <a:cubicBezTo>
                    <a:pt x="67" y="269"/>
                    <a:pt x="67" y="268"/>
                    <a:pt x="67" y="268"/>
                  </a:cubicBezTo>
                  <a:cubicBezTo>
                    <a:pt x="67" y="267"/>
                    <a:pt x="66" y="267"/>
                    <a:pt x="65" y="267"/>
                  </a:cubicBezTo>
                  <a:cubicBezTo>
                    <a:pt x="65" y="267"/>
                    <a:pt x="65" y="267"/>
                    <a:pt x="65" y="268"/>
                  </a:cubicBezTo>
                  <a:cubicBezTo>
                    <a:pt x="66" y="268"/>
                    <a:pt x="66" y="269"/>
                    <a:pt x="67" y="270"/>
                  </a:cubicBezTo>
                  <a:close/>
                  <a:moveTo>
                    <a:pt x="119" y="247"/>
                  </a:moveTo>
                  <a:cubicBezTo>
                    <a:pt x="119" y="247"/>
                    <a:pt x="119" y="247"/>
                    <a:pt x="119" y="247"/>
                  </a:cubicBezTo>
                  <a:cubicBezTo>
                    <a:pt x="118" y="249"/>
                    <a:pt x="118" y="250"/>
                    <a:pt x="118" y="251"/>
                  </a:cubicBezTo>
                  <a:cubicBezTo>
                    <a:pt x="118" y="251"/>
                    <a:pt x="119" y="251"/>
                    <a:pt x="119" y="251"/>
                  </a:cubicBezTo>
                  <a:cubicBezTo>
                    <a:pt x="119" y="250"/>
                    <a:pt x="119" y="248"/>
                    <a:pt x="119" y="247"/>
                  </a:cubicBezTo>
                  <a:close/>
                  <a:moveTo>
                    <a:pt x="134" y="268"/>
                  </a:moveTo>
                  <a:cubicBezTo>
                    <a:pt x="134" y="268"/>
                    <a:pt x="134" y="269"/>
                    <a:pt x="135" y="269"/>
                  </a:cubicBezTo>
                  <a:cubicBezTo>
                    <a:pt x="135" y="269"/>
                    <a:pt x="136" y="268"/>
                    <a:pt x="136" y="268"/>
                  </a:cubicBezTo>
                  <a:cubicBezTo>
                    <a:pt x="137" y="267"/>
                    <a:pt x="136" y="267"/>
                    <a:pt x="136" y="267"/>
                  </a:cubicBezTo>
                  <a:cubicBezTo>
                    <a:pt x="136" y="267"/>
                    <a:pt x="135" y="267"/>
                    <a:pt x="135" y="267"/>
                  </a:cubicBezTo>
                  <a:cubicBezTo>
                    <a:pt x="134" y="267"/>
                    <a:pt x="134" y="268"/>
                    <a:pt x="134" y="268"/>
                  </a:cubicBezTo>
                  <a:close/>
                  <a:moveTo>
                    <a:pt x="77" y="53"/>
                  </a:moveTo>
                  <a:cubicBezTo>
                    <a:pt x="76" y="53"/>
                    <a:pt x="74" y="55"/>
                    <a:pt x="73" y="57"/>
                  </a:cubicBezTo>
                  <a:cubicBezTo>
                    <a:pt x="75" y="56"/>
                    <a:pt x="76" y="54"/>
                    <a:pt x="77" y="53"/>
                  </a:cubicBezTo>
                  <a:close/>
                  <a:moveTo>
                    <a:pt x="12" y="91"/>
                  </a:moveTo>
                  <a:cubicBezTo>
                    <a:pt x="12" y="91"/>
                    <a:pt x="11" y="91"/>
                    <a:pt x="11" y="91"/>
                  </a:cubicBezTo>
                  <a:cubicBezTo>
                    <a:pt x="11" y="93"/>
                    <a:pt x="11" y="94"/>
                    <a:pt x="11" y="96"/>
                  </a:cubicBezTo>
                  <a:cubicBezTo>
                    <a:pt x="11" y="96"/>
                    <a:pt x="11" y="96"/>
                    <a:pt x="11" y="96"/>
                  </a:cubicBezTo>
                  <a:cubicBezTo>
                    <a:pt x="11" y="96"/>
                    <a:pt x="11" y="96"/>
                    <a:pt x="11" y="96"/>
                  </a:cubicBezTo>
                  <a:cubicBezTo>
                    <a:pt x="11" y="94"/>
                    <a:pt x="12" y="93"/>
                    <a:pt x="12" y="91"/>
                  </a:cubicBezTo>
                  <a:close/>
                  <a:moveTo>
                    <a:pt x="27" y="186"/>
                  </a:moveTo>
                  <a:cubicBezTo>
                    <a:pt x="28" y="187"/>
                    <a:pt x="28" y="188"/>
                    <a:pt x="28" y="189"/>
                  </a:cubicBezTo>
                  <a:cubicBezTo>
                    <a:pt x="29" y="188"/>
                    <a:pt x="29" y="188"/>
                    <a:pt x="30" y="187"/>
                  </a:cubicBezTo>
                  <a:cubicBezTo>
                    <a:pt x="30" y="186"/>
                    <a:pt x="28" y="186"/>
                    <a:pt x="27" y="186"/>
                  </a:cubicBezTo>
                  <a:close/>
                  <a:moveTo>
                    <a:pt x="77" y="35"/>
                  </a:moveTo>
                  <a:cubicBezTo>
                    <a:pt x="78" y="34"/>
                    <a:pt x="79" y="33"/>
                    <a:pt x="80" y="32"/>
                  </a:cubicBezTo>
                  <a:cubicBezTo>
                    <a:pt x="80" y="31"/>
                    <a:pt x="80" y="31"/>
                    <a:pt x="80" y="31"/>
                  </a:cubicBezTo>
                  <a:cubicBezTo>
                    <a:pt x="79" y="32"/>
                    <a:pt x="78" y="32"/>
                    <a:pt x="78" y="33"/>
                  </a:cubicBezTo>
                  <a:cubicBezTo>
                    <a:pt x="77" y="34"/>
                    <a:pt x="77" y="34"/>
                    <a:pt x="77" y="35"/>
                  </a:cubicBezTo>
                  <a:close/>
                  <a:moveTo>
                    <a:pt x="38" y="174"/>
                  </a:moveTo>
                  <a:cubicBezTo>
                    <a:pt x="38" y="174"/>
                    <a:pt x="39" y="174"/>
                    <a:pt x="39" y="174"/>
                  </a:cubicBezTo>
                  <a:cubicBezTo>
                    <a:pt x="40" y="173"/>
                    <a:pt x="40" y="172"/>
                    <a:pt x="40" y="171"/>
                  </a:cubicBezTo>
                  <a:cubicBezTo>
                    <a:pt x="40" y="171"/>
                    <a:pt x="39" y="172"/>
                    <a:pt x="39" y="172"/>
                  </a:cubicBezTo>
                  <a:cubicBezTo>
                    <a:pt x="39" y="173"/>
                    <a:pt x="38" y="173"/>
                    <a:pt x="38" y="173"/>
                  </a:cubicBezTo>
                  <a:cubicBezTo>
                    <a:pt x="38" y="173"/>
                    <a:pt x="38" y="174"/>
                    <a:pt x="38" y="174"/>
                  </a:cubicBezTo>
                  <a:close/>
                  <a:moveTo>
                    <a:pt x="98" y="33"/>
                  </a:moveTo>
                  <a:cubicBezTo>
                    <a:pt x="99" y="34"/>
                    <a:pt x="100" y="34"/>
                    <a:pt x="101" y="34"/>
                  </a:cubicBezTo>
                  <a:cubicBezTo>
                    <a:pt x="101" y="34"/>
                    <a:pt x="101" y="33"/>
                    <a:pt x="101" y="33"/>
                  </a:cubicBezTo>
                  <a:cubicBezTo>
                    <a:pt x="100" y="33"/>
                    <a:pt x="99" y="33"/>
                    <a:pt x="98" y="33"/>
                  </a:cubicBezTo>
                  <a:cubicBezTo>
                    <a:pt x="98" y="33"/>
                    <a:pt x="98" y="33"/>
                    <a:pt x="98" y="33"/>
                  </a:cubicBezTo>
                  <a:close/>
                  <a:moveTo>
                    <a:pt x="151" y="106"/>
                  </a:moveTo>
                  <a:cubicBezTo>
                    <a:pt x="152" y="105"/>
                    <a:pt x="152" y="105"/>
                    <a:pt x="152" y="104"/>
                  </a:cubicBezTo>
                  <a:cubicBezTo>
                    <a:pt x="152" y="103"/>
                    <a:pt x="152" y="102"/>
                    <a:pt x="152" y="101"/>
                  </a:cubicBezTo>
                  <a:cubicBezTo>
                    <a:pt x="151" y="102"/>
                    <a:pt x="151" y="104"/>
                    <a:pt x="151" y="106"/>
                  </a:cubicBezTo>
                  <a:close/>
                  <a:moveTo>
                    <a:pt x="50" y="85"/>
                  </a:moveTo>
                  <a:cubicBezTo>
                    <a:pt x="51" y="85"/>
                    <a:pt x="51" y="86"/>
                    <a:pt x="51" y="86"/>
                  </a:cubicBezTo>
                  <a:cubicBezTo>
                    <a:pt x="51" y="83"/>
                    <a:pt x="51" y="81"/>
                    <a:pt x="52" y="79"/>
                  </a:cubicBezTo>
                  <a:cubicBezTo>
                    <a:pt x="51" y="79"/>
                    <a:pt x="51" y="79"/>
                    <a:pt x="51" y="80"/>
                  </a:cubicBezTo>
                  <a:cubicBezTo>
                    <a:pt x="51" y="82"/>
                    <a:pt x="51" y="84"/>
                    <a:pt x="50" y="85"/>
                  </a:cubicBezTo>
                  <a:close/>
                  <a:moveTo>
                    <a:pt x="20" y="197"/>
                  </a:moveTo>
                  <a:cubicBezTo>
                    <a:pt x="20" y="200"/>
                    <a:pt x="21" y="202"/>
                    <a:pt x="22" y="204"/>
                  </a:cubicBezTo>
                  <a:cubicBezTo>
                    <a:pt x="22" y="202"/>
                    <a:pt x="21" y="200"/>
                    <a:pt x="20" y="197"/>
                  </a:cubicBezTo>
                  <a:close/>
                  <a:moveTo>
                    <a:pt x="124" y="54"/>
                  </a:moveTo>
                  <a:cubicBezTo>
                    <a:pt x="125" y="56"/>
                    <a:pt x="125" y="58"/>
                    <a:pt x="126" y="59"/>
                  </a:cubicBezTo>
                  <a:cubicBezTo>
                    <a:pt x="126" y="59"/>
                    <a:pt x="126" y="59"/>
                    <a:pt x="126" y="59"/>
                  </a:cubicBezTo>
                  <a:cubicBezTo>
                    <a:pt x="126" y="58"/>
                    <a:pt x="126" y="57"/>
                    <a:pt x="126" y="56"/>
                  </a:cubicBezTo>
                  <a:cubicBezTo>
                    <a:pt x="126" y="55"/>
                    <a:pt x="125" y="54"/>
                    <a:pt x="124" y="54"/>
                  </a:cubicBezTo>
                  <a:close/>
                  <a:moveTo>
                    <a:pt x="17" y="164"/>
                  </a:moveTo>
                  <a:cubicBezTo>
                    <a:pt x="16" y="164"/>
                    <a:pt x="16" y="164"/>
                    <a:pt x="16" y="164"/>
                  </a:cubicBezTo>
                  <a:cubicBezTo>
                    <a:pt x="16" y="165"/>
                    <a:pt x="16" y="166"/>
                    <a:pt x="16" y="166"/>
                  </a:cubicBezTo>
                  <a:cubicBezTo>
                    <a:pt x="17" y="166"/>
                    <a:pt x="17" y="166"/>
                    <a:pt x="17" y="165"/>
                  </a:cubicBezTo>
                  <a:cubicBezTo>
                    <a:pt x="17" y="164"/>
                    <a:pt x="17" y="164"/>
                    <a:pt x="17" y="164"/>
                  </a:cubicBezTo>
                  <a:close/>
                  <a:moveTo>
                    <a:pt x="82" y="260"/>
                  </a:moveTo>
                  <a:cubicBezTo>
                    <a:pt x="83" y="261"/>
                    <a:pt x="85" y="263"/>
                    <a:pt x="86" y="264"/>
                  </a:cubicBezTo>
                  <a:cubicBezTo>
                    <a:pt x="85" y="262"/>
                    <a:pt x="84" y="260"/>
                    <a:pt x="82" y="260"/>
                  </a:cubicBezTo>
                  <a:close/>
                  <a:moveTo>
                    <a:pt x="97" y="29"/>
                  </a:moveTo>
                  <a:cubicBezTo>
                    <a:pt x="96" y="28"/>
                    <a:pt x="96" y="28"/>
                    <a:pt x="96" y="28"/>
                  </a:cubicBezTo>
                  <a:cubicBezTo>
                    <a:pt x="95" y="29"/>
                    <a:pt x="95" y="29"/>
                    <a:pt x="94" y="30"/>
                  </a:cubicBezTo>
                  <a:cubicBezTo>
                    <a:pt x="94" y="30"/>
                    <a:pt x="94" y="30"/>
                    <a:pt x="94" y="30"/>
                  </a:cubicBezTo>
                  <a:cubicBezTo>
                    <a:pt x="95" y="30"/>
                    <a:pt x="96" y="30"/>
                    <a:pt x="97" y="30"/>
                  </a:cubicBezTo>
                  <a:cubicBezTo>
                    <a:pt x="97" y="30"/>
                    <a:pt x="97" y="29"/>
                    <a:pt x="97" y="29"/>
                  </a:cubicBezTo>
                  <a:close/>
                  <a:moveTo>
                    <a:pt x="80" y="222"/>
                  </a:moveTo>
                  <a:cubicBezTo>
                    <a:pt x="79" y="222"/>
                    <a:pt x="79" y="222"/>
                    <a:pt x="78" y="223"/>
                  </a:cubicBezTo>
                  <a:cubicBezTo>
                    <a:pt x="78" y="223"/>
                    <a:pt x="77" y="224"/>
                    <a:pt x="77" y="224"/>
                  </a:cubicBezTo>
                  <a:cubicBezTo>
                    <a:pt x="76" y="225"/>
                    <a:pt x="76" y="225"/>
                    <a:pt x="76" y="225"/>
                  </a:cubicBezTo>
                  <a:cubicBezTo>
                    <a:pt x="76" y="225"/>
                    <a:pt x="76" y="225"/>
                    <a:pt x="76" y="225"/>
                  </a:cubicBezTo>
                  <a:cubicBezTo>
                    <a:pt x="77" y="224"/>
                    <a:pt x="79" y="223"/>
                    <a:pt x="80" y="222"/>
                  </a:cubicBezTo>
                  <a:close/>
                  <a:moveTo>
                    <a:pt x="57" y="19"/>
                  </a:moveTo>
                  <a:cubicBezTo>
                    <a:pt x="57" y="19"/>
                    <a:pt x="57" y="19"/>
                    <a:pt x="57" y="19"/>
                  </a:cubicBezTo>
                  <a:cubicBezTo>
                    <a:pt x="58" y="19"/>
                    <a:pt x="58" y="19"/>
                    <a:pt x="58" y="19"/>
                  </a:cubicBezTo>
                  <a:cubicBezTo>
                    <a:pt x="59" y="19"/>
                    <a:pt x="60" y="18"/>
                    <a:pt x="61" y="18"/>
                  </a:cubicBezTo>
                  <a:cubicBezTo>
                    <a:pt x="62" y="17"/>
                    <a:pt x="62" y="17"/>
                    <a:pt x="62" y="16"/>
                  </a:cubicBezTo>
                  <a:cubicBezTo>
                    <a:pt x="60" y="17"/>
                    <a:pt x="59" y="18"/>
                    <a:pt x="57" y="19"/>
                  </a:cubicBezTo>
                  <a:close/>
                  <a:moveTo>
                    <a:pt x="82" y="10"/>
                  </a:moveTo>
                  <a:cubicBezTo>
                    <a:pt x="82" y="11"/>
                    <a:pt x="82" y="12"/>
                    <a:pt x="82" y="13"/>
                  </a:cubicBezTo>
                  <a:cubicBezTo>
                    <a:pt x="82" y="13"/>
                    <a:pt x="83" y="13"/>
                    <a:pt x="83" y="12"/>
                  </a:cubicBezTo>
                  <a:cubicBezTo>
                    <a:pt x="83" y="12"/>
                    <a:pt x="83" y="11"/>
                    <a:pt x="84" y="11"/>
                  </a:cubicBezTo>
                  <a:cubicBezTo>
                    <a:pt x="83" y="11"/>
                    <a:pt x="83" y="10"/>
                    <a:pt x="82" y="10"/>
                  </a:cubicBezTo>
                  <a:close/>
                  <a:moveTo>
                    <a:pt x="138" y="256"/>
                  </a:moveTo>
                  <a:cubicBezTo>
                    <a:pt x="138" y="256"/>
                    <a:pt x="138" y="256"/>
                    <a:pt x="138" y="256"/>
                  </a:cubicBezTo>
                  <a:cubicBezTo>
                    <a:pt x="137" y="257"/>
                    <a:pt x="136" y="257"/>
                    <a:pt x="135" y="258"/>
                  </a:cubicBezTo>
                  <a:cubicBezTo>
                    <a:pt x="135" y="258"/>
                    <a:pt x="135" y="259"/>
                    <a:pt x="136" y="259"/>
                  </a:cubicBezTo>
                  <a:cubicBezTo>
                    <a:pt x="136" y="258"/>
                    <a:pt x="137" y="257"/>
                    <a:pt x="138" y="256"/>
                  </a:cubicBezTo>
                  <a:close/>
                  <a:moveTo>
                    <a:pt x="112" y="289"/>
                  </a:moveTo>
                  <a:cubicBezTo>
                    <a:pt x="111" y="290"/>
                    <a:pt x="110" y="290"/>
                    <a:pt x="109" y="290"/>
                  </a:cubicBezTo>
                  <a:cubicBezTo>
                    <a:pt x="109" y="291"/>
                    <a:pt x="110" y="291"/>
                    <a:pt x="110" y="292"/>
                  </a:cubicBezTo>
                  <a:cubicBezTo>
                    <a:pt x="111" y="291"/>
                    <a:pt x="111" y="291"/>
                    <a:pt x="112" y="289"/>
                  </a:cubicBezTo>
                  <a:close/>
                  <a:moveTo>
                    <a:pt x="134" y="251"/>
                  </a:moveTo>
                  <a:cubicBezTo>
                    <a:pt x="135" y="249"/>
                    <a:pt x="135" y="246"/>
                    <a:pt x="135" y="244"/>
                  </a:cubicBezTo>
                  <a:cubicBezTo>
                    <a:pt x="135" y="246"/>
                    <a:pt x="134" y="248"/>
                    <a:pt x="134" y="251"/>
                  </a:cubicBezTo>
                  <a:close/>
                  <a:moveTo>
                    <a:pt x="59" y="242"/>
                  </a:moveTo>
                  <a:cubicBezTo>
                    <a:pt x="59" y="244"/>
                    <a:pt x="60" y="246"/>
                    <a:pt x="61" y="247"/>
                  </a:cubicBezTo>
                  <a:cubicBezTo>
                    <a:pt x="60" y="245"/>
                    <a:pt x="60" y="243"/>
                    <a:pt x="59" y="242"/>
                  </a:cubicBezTo>
                  <a:close/>
                  <a:moveTo>
                    <a:pt x="37" y="191"/>
                  </a:moveTo>
                  <a:cubicBezTo>
                    <a:pt x="37" y="191"/>
                    <a:pt x="36" y="191"/>
                    <a:pt x="36" y="191"/>
                  </a:cubicBezTo>
                  <a:cubicBezTo>
                    <a:pt x="36" y="191"/>
                    <a:pt x="36" y="192"/>
                    <a:pt x="36" y="193"/>
                  </a:cubicBezTo>
                  <a:cubicBezTo>
                    <a:pt x="35" y="193"/>
                    <a:pt x="36" y="194"/>
                    <a:pt x="36" y="195"/>
                  </a:cubicBezTo>
                  <a:cubicBezTo>
                    <a:pt x="37" y="194"/>
                    <a:pt x="37" y="192"/>
                    <a:pt x="37" y="191"/>
                  </a:cubicBezTo>
                  <a:close/>
                  <a:moveTo>
                    <a:pt x="152" y="256"/>
                  </a:moveTo>
                  <a:cubicBezTo>
                    <a:pt x="152" y="254"/>
                    <a:pt x="154" y="253"/>
                    <a:pt x="153" y="251"/>
                  </a:cubicBezTo>
                  <a:cubicBezTo>
                    <a:pt x="153" y="252"/>
                    <a:pt x="152" y="253"/>
                    <a:pt x="152" y="254"/>
                  </a:cubicBezTo>
                  <a:cubicBezTo>
                    <a:pt x="151" y="254"/>
                    <a:pt x="151" y="255"/>
                    <a:pt x="152" y="256"/>
                  </a:cubicBezTo>
                  <a:close/>
                  <a:moveTo>
                    <a:pt x="74" y="200"/>
                  </a:moveTo>
                  <a:cubicBezTo>
                    <a:pt x="74" y="200"/>
                    <a:pt x="73" y="200"/>
                    <a:pt x="73" y="200"/>
                  </a:cubicBezTo>
                  <a:cubicBezTo>
                    <a:pt x="74" y="201"/>
                    <a:pt x="74" y="201"/>
                    <a:pt x="74" y="201"/>
                  </a:cubicBezTo>
                  <a:cubicBezTo>
                    <a:pt x="75" y="202"/>
                    <a:pt x="75" y="203"/>
                    <a:pt x="76" y="204"/>
                  </a:cubicBezTo>
                  <a:cubicBezTo>
                    <a:pt x="77" y="205"/>
                    <a:pt x="77" y="205"/>
                    <a:pt x="77" y="204"/>
                  </a:cubicBezTo>
                  <a:cubicBezTo>
                    <a:pt x="76" y="203"/>
                    <a:pt x="75" y="201"/>
                    <a:pt x="74" y="200"/>
                  </a:cubicBezTo>
                  <a:close/>
                  <a:moveTo>
                    <a:pt x="77" y="255"/>
                  </a:moveTo>
                  <a:cubicBezTo>
                    <a:pt x="79" y="256"/>
                    <a:pt x="80" y="257"/>
                    <a:pt x="82" y="257"/>
                  </a:cubicBezTo>
                  <a:cubicBezTo>
                    <a:pt x="81" y="256"/>
                    <a:pt x="79" y="255"/>
                    <a:pt x="78" y="254"/>
                  </a:cubicBezTo>
                  <a:cubicBezTo>
                    <a:pt x="78" y="254"/>
                    <a:pt x="78" y="254"/>
                    <a:pt x="77" y="255"/>
                  </a:cubicBezTo>
                  <a:close/>
                  <a:moveTo>
                    <a:pt x="43" y="58"/>
                  </a:moveTo>
                  <a:cubicBezTo>
                    <a:pt x="43" y="58"/>
                    <a:pt x="42" y="58"/>
                    <a:pt x="42" y="58"/>
                  </a:cubicBezTo>
                  <a:cubicBezTo>
                    <a:pt x="42" y="61"/>
                    <a:pt x="41" y="63"/>
                    <a:pt x="40" y="65"/>
                  </a:cubicBezTo>
                  <a:cubicBezTo>
                    <a:pt x="41" y="64"/>
                    <a:pt x="43" y="59"/>
                    <a:pt x="43" y="58"/>
                  </a:cubicBezTo>
                  <a:close/>
                  <a:moveTo>
                    <a:pt x="140" y="262"/>
                  </a:moveTo>
                  <a:cubicBezTo>
                    <a:pt x="140" y="262"/>
                    <a:pt x="139" y="262"/>
                    <a:pt x="139" y="262"/>
                  </a:cubicBezTo>
                  <a:cubicBezTo>
                    <a:pt x="139" y="262"/>
                    <a:pt x="138" y="263"/>
                    <a:pt x="137" y="263"/>
                  </a:cubicBezTo>
                  <a:cubicBezTo>
                    <a:pt x="137" y="264"/>
                    <a:pt x="137" y="264"/>
                    <a:pt x="137" y="264"/>
                  </a:cubicBezTo>
                  <a:cubicBezTo>
                    <a:pt x="138" y="264"/>
                    <a:pt x="138" y="264"/>
                    <a:pt x="139" y="264"/>
                  </a:cubicBezTo>
                  <a:cubicBezTo>
                    <a:pt x="139" y="263"/>
                    <a:pt x="139" y="263"/>
                    <a:pt x="140" y="262"/>
                  </a:cubicBezTo>
                  <a:close/>
                  <a:moveTo>
                    <a:pt x="97" y="293"/>
                  </a:moveTo>
                  <a:cubicBezTo>
                    <a:pt x="98" y="293"/>
                    <a:pt x="98" y="293"/>
                    <a:pt x="99" y="291"/>
                  </a:cubicBezTo>
                  <a:cubicBezTo>
                    <a:pt x="98" y="291"/>
                    <a:pt x="97" y="291"/>
                    <a:pt x="96" y="292"/>
                  </a:cubicBezTo>
                  <a:cubicBezTo>
                    <a:pt x="97" y="292"/>
                    <a:pt x="97" y="293"/>
                    <a:pt x="97" y="293"/>
                  </a:cubicBezTo>
                  <a:close/>
                  <a:moveTo>
                    <a:pt x="44" y="211"/>
                  </a:moveTo>
                  <a:cubicBezTo>
                    <a:pt x="44" y="212"/>
                    <a:pt x="43" y="213"/>
                    <a:pt x="43" y="215"/>
                  </a:cubicBezTo>
                  <a:cubicBezTo>
                    <a:pt x="44" y="214"/>
                    <a:pt x="44" y="214"/>
                    <a:pt x="45" y="213"/>
                  </a:cubicBezTo>
                  <a:cubicBezTo>
                    <a:pt x="45" y="212"/>
                    <a:pt x="45" y="212"/>
                    <a:pt x="44" y="211"/>
                  </a:cubicBezTo>
                  <a:close/>
                  <a:moveTo>
                    <a:pt x="82" y="44"/>
                  </a:moveTo>
                  <a:cubicBezTo>
                    <a:pt x="81" y="43"/>
                    <a:pt x="80" y="44"/>
                    <a:pt x="79" y="45"/>
                  </a:cubicBezTo>
                  <a:cubicBezTo>
                    <a:pt x="81" y="46"/>
                    <a:pt x="81" y="44"/>
                    <a:pt x="82" y="44"/>
                  </a:cubicBezTo>
                  <a:close/>
                  <a:moveTo>
                    <a:pt x="141" y="228"/>
                  </a:moveTo>
                  <a:cubicBezTo>
                    <a:pt x="142" y="228"/>
                    <a:pt x="143" y="227"/>
                    <a:pt x="143" y="225"/>
                  </a:cubicBezTo>
                  <a:cubicBezTo>
                    <a:pt x="142" y="225"/>
                    <a:pt x="142" y="226"/>
                    <a:pt x="141" y="226"/>
                  </a:cubicBezTo>
                  <a:cubicBezTo>
                    <a:pt x="141" y="226"/>
                    <a:pt x="141" y="227"/>
                    <a:pt x="141" y="228"/>
                  </a:cubicBezTo>
                  <a:close/>
                  <a:moveTo>
                    <a:pt x="172" y="84"/>
                  </a:moveTo>
                  <a:cubicBezTo>
                    <a:pt x="172" y="85"/>
                    <a:pt x="171" y="87"/>
                    <a:pt x="171" y="88"/>
                  </a:cubicBezTo>
                  <a:cubicBezTo>
                    <a:pt x="171" y="88"/>
                    <a:pt x="171" y="88"/>
                    <a:pt x="171" y="88"/>
                  </a:cubicBezTo>
                  <a:cubicBezTo>
                    <a:pt x="171" y="88"/>
                    <a:pt x="172" y="87"/>
                    <a:pt x="172" y="87"/>
                  </a:cubicBezTo>
                  <a:cubicBezTo>
                    <a:pt x="173" y="86"/>
                    <a:pt x="173" y="85"/>
                    <a:pt x="172" y="84"/>
                  </a:cubicBezTo>
                  <a:close/>
                  <a:moveTo>
                    <a:pt x="25" y="165"/>
                  </a:moveTo>
                  <a:cubicBezTo>
                    <a:pt x="26" y="164"/>
                    <a:pt x="27" y="163"/>
                    <a:pt x="27" y="162"/>
                  </a:cubicBezTo>
                  <a:cubicBezTo>
                    <a:pt x="26" y="163"/>
                    <a:pt x="25" y="163"/>
                    <a:pt x="24" y="164"/>
                  </a:cubicBezTo>
                  <a:cubicBezTo>
                    <a:pt x="25" y="164"/>
                    <a:pt x="25" y="165"/>
                    <a:pt x="25" y="165"/>
                  </a:cubicBezTo>
                  <a:close/>
                  <a:moveTo>
                    <a:pt x="151" y="148"/>
                  </a:moveTo>
                  <a:cubicBezTo>
                    <a:pt x="151" y="148"/>
                    <a:pt x="152" y="147"/>
                    <a:pt x="152" y="147"/>
                  </a:cubicBezTo>
                  <a:cubicBezTo>
                    <a:pt x="152" y="147"/>
                    <a:pt x="153" y="147"/>
                    <a:pt x="153" y="147"/>
                  </a:cubicBezTo>
                  <a:cubicBezTo>
                    <a:pt x="153" y="146"/>
                    <a:pt x="153" y="145"/>
                    <a:pt x="153" y="144"/>
                  </a:cubicBezTo>
                  <a:cubicBezTo>
                    <a:pt x="152" y="145"/>
                    <a:pt x="152" y="146"/>
                    <a:pt x="151" y="148"/>
                  </a:cubicBezTo>
                  <a:close/>
                  <a:moveTo>
                    <a:pt x="74" y="231"/>
                  </a:moveTo>
                  <a:cubicBezTo>
                    <a:pt x="75" y="230"/>
                    <a:pt x="76" y="228"/>
                    <a:pt x="77" y="227"/>
                  </a:cubicBezTo>
                  <a:cubicBezTo>
                    <a:pt x="77" y="227"/>
                    <a:pt x="77" y="227"/>
                    <a:pt x="77" y="227"/>
                  </a:cubicBezTo>
                  <a:cubicBezTo>
                    <a:pt x="76" y="228"/>
                    <a:pt x="76" y="228"/>
                    <a:pt x="75" y="229"/>
                  </a:cubicBezTo>
                  <a:cubicBezTo>
                    <a:pt x="74" y="229"/>
                    <a:pt x="74" y="229"/>
                    <a:pt x="74" y="231"/>
                  </a:cubicBezTo>
                  <a:close/>
                  <a:moveTo>
                    <a:pt x="55" y="117"/>
                  </a:moveTo>
                  <a:cubicBezTo>
                    <a:pt x="55" y="117"/>
                    <a:pt x="55" y="117"/>
                    <a:pt x="55" y="117"/>
                  </a:cubicBezTo>
                  <a:cubicBezTo>
                    <a:pt x="54" y="119"/>
                    <a:pt x="54" y="120"/>
                    <a:pt x="54" y="122"/>
                  </a:cubicBezTo>
                  <a:cubicBezTo>
                    <a:pt x="55" y="122"/>
                    <a:pt x="55" y="121"/>
                    <a:pt x="55" y="120"/>
                  </a:cubicBezTo>
                  <a:cubicBezTo>
                    <a:pt x="55" y="119"/>
                    <a:pt x="55" y="118"/>
                    <a:pt x="55" y="117"/>
                  </a:cubicBezTo>
                  <a:close/>
                  <a:moveTo>
                    <a:pt x="33" y="140"/>
                  </a:moveTo>
                  <a:cubicBezTo>
                    <a:pt x="34" y="140"/>
                    <a:pt x="34" y="140"/>
                    <a:pt x="34" y="139"/>
                  </a:cubicBezTo>
                  <a:cubicBezTo>
                    <a:pt x="34" y="138"/>
                    <a:pt x="34" y="138"/>
                    <a:pt x="34" y="137"/>
                  </a:cubicBezTo>
                  <a:cubicBezTo>
                    <a:pt x="33" y="138"/>
                    <a:pt x="33" y="139"/>
                    <a:pt x="33" y="140"/>
                  </a:cubicBezTo>
                  <a:close/>
                  <a:moveTo>
                    <a:pt x="150" y="58"/>
                  </a:moveTo>
                  <a:cubicBezTo>
                    <a:pt x="150" y="59"/>
                    <a:pt x="150" y="60"/>
                    <a:pt x="149" y="60"/>
                  </a:cubicBezTo>
                  <a:cubicBezTo>
                    <a:pt x="149" y="61"/>
                    <a:pt x="149" y="61"/>
                    <a:pt x="150" y="61"/>
                  </a:cubicBezTo>
                  <a:cubicBezTo>
                    <a:pt x="151" y="60"/>
                    <a:pt x="151" y="59"/>
                    <a:pt x="150" y="58"/>
                  </a:cubicBezTo>
                  <a:close/>
                  <a:moveTo>
                    <a:pt x="39" y="143"/>
                  </a:moveTo>
                  <a:cubicBezTo>
                    <a:pt x="39" y="143"/>
                    <a:pt x="39" y="143"/>
                    <a:pt x="39" y="143"/>
                  </a:cubicBezTo>
                  <a:cubicBezTo>
                    <a:pt x="39" y="142"/>
                    <a:pt x="40" y="142"/>
                    <a:pt x="40" y="141"/>
                  </a:cubicBezTo>
                  <a:cubicBezTo>
                    <a:pt x="40" y="140"/>
                    <a:pt x="41" y="140"/>
                    <a:pt x="40" y="139"/>
                  </a:cubicBezTo>
                  <a:cubicBezTo>
                    <a:pt x="40" y="140"/>
                    <a:pt x="39" y="140"/>
                    <a:pt x="39" y="140"/>
                  </a:cubicBezTo>
                  <a:cubicBezTo>
                    <a:pt x="39" y="141"/>
                    <a:pt x="39" y="142"/>
                    <a:pt x="39" y="143"/>
                  </a:cubicBezTo>
                  <a:close/>
                  <a:moveTo>
                    <a:pt x="60" y="30"/>
                  </a:moveTo>
                  <a:cubicBezTo>
                    <a:pt x="60" y="29"/>
                    <a:pt x="60" y="29"/>
                    <a:pt x="60" y="28"/>
                  </a:cubicBezTo>
                  <a:cubicBezTo>
                    <a:pt x="58" y="29"/>
                    <a:pt x="59" y="30"/>
                    <a:pt x="59" y="31"/>
                  </a:cubicBezTo>
                  <a:cubicBezTo>
                    <a:pt x="59" y="31"/>
                    <a:pt x="60" y="30"/>
                    <a:pt x="60" y="30"/>
                  </a:cubicBezTo>
                  <a:close/>
                  <a:moveTo>
                    <a:pt x="98" y="217"/>
                  </a:moveTo>
                  <a:cubicBezTo>
                    <a:pt x="98" y="216"/>
                    <a:pt x="98" y="216"/>
                    <a:pt x="98" y="215"/>
                  </a:cubicBezTo>
                  <a:cubicBezTo>
                    <a:pt x="97" y="215"/>
                    <a:pt x="96" y="215"/>
                    <a:pt x="96" y="215"/>
                  </a:cubicBezTo>
                  <a:cubicBezTo>
                    <a:pt x="95" y="216"/>
                    <a:pt x="95" y="216"/>
                    <a:pt x="95" y="216"/>
                  </a:cubicBezTo>
                  <a:cubicBezTo>
                    <a:pt x="96" y="216"/>
                    <a:pt x="97" y="216"/>
                    <a:pt x="98" y="217"/>
                  </a:cubicBezTo>
                  <a:close/>
                  <a:moveTo>
                    <a:pt x="17" y="169"/>
                  </a:moveTo>
                  <a:cubicBezTo>
                    <a:pt x="17" y="170"/>
                    <a:pt x="17" y="171"/>
                    <a:pt x="18" y="172"/>
                  </a:cubicBezTo>
                  <a:cubicBezTo>
                    <a:pt x="18" y="171"/>
                    <a:pt x="18" y="169"/>
                    <a:pt x="18" y="168"/>
                  </a:cubicBezTo>
                  <a:cubicBezTo>
                    <a:pt x="17" y="168"/>
                    <a:pt x="17" y="168"/>
                    <a:pt x="17" y="169"/>
                  </a:cubicBezTo>
                  <a:close/>
                  <a:moveTo>
                    <a:pt x="162" y="130"/>
                  </a:moveTo>
                  <a:cubicBezTo>
                    <a:pt x="162" y="130"/>
                    <a:pt x="162" y="130"/>
                    <a:pt x="162" y="130"/>
                  </a:cubicBezTo>
                  <a:cubicBezTo>
                    <a:pt x="162" y="129"/>
                    <a:pt x="162" y="128"/>
                    <a:pt x="162" y="127"/>
                  </a:cubicBezTo>
                  <a:cubicBezTo>
                    <a:pt x="162" y="126"/>
                    <a:pt x="162" y="125"/>
                    <a:pt x="162" y="124"/>
                  </a:cubicBezTo>
                  <a:cubicBezTo>
                    <a:pt x="161" y="125"/>
                    <a:pt x="161" y="125"/>
                    <a:pt x="161" y="126"/>
                  </a:cubicBezTo>
                  <a:cubicBezTo>
                    <a:pt x="161" y="127"/>
                    <a:pt x="161" y="128"/>
                    <a:pt x="162" y="130"/>
                  </a:cubicBezTo>
                  <a:close/>
                  <a:moveTo>
                    <a:pt x="140" y="30"/>
                  </a:moveTo>
                  <a:cubicBezTo>
                    <a:pt x="140" y="30"/>
                    <a:pt x="140" y="30"/>
                    <a:pt x="140" y="30"/>
                  </a:cubicBezTo>
                  <a:cubicBezTo>
                    <a:pt x="139" y="29"/>
                    <a:pt x="139" y="28"/>
                    <a:pt x="138" y="27"/>
                  </a:cubicBezTo>
                  <a:cubicBezTo>
                    <a:pt x="138" y="28"/>
                    <a:pt x="137" y="28"/>
                    <a:pt x="137" y="28"/>
                  </a:cubicBezTo>
                  <a:cubicBezTo>
                    <a:pt x="138" y="29"/>
                    <a:pt x="139" y="30"/>
                    <a:pt x="140" y="30"/>
                  </a:cubicBezTo>
                  <a:close/>
                  <a:moveTo>
                    <a:pt x="113" y="53"/>
                  </a:moveTo>
                  <a:cubicBezTo>
                    <a:pt x="114" y="53"/>
                    <a:pt x="115" y="54"/>
                    <a:pt x="116" y="55"/>
                  </a:cubicBezTo>
                  <a:cubicBezTo>
                    <a:pt x="116" y="55"/>
                    <a:pt x="117" y="55"/>
                    <a:pt x="117" y="54"/>
                  </a:cubicBezTo>
                  <a:cubicBezTo>
                    <a:pt x="116" y="54"/>
                    <a:pt x="114" y="53"/>
                    <a:pt x="113" y="53"/>
                  </a:cubicBezTo>
                  <a:close/>
                  <a:moveTo>
                    <a:pt x="118" y="208"/>
                  </a:moveTo>
                  <a:cubicBezTo>
                    <a:pt x="118" y="209"/>
                    <a:pt x="118" y="210"/>
                    <a:pt x="119" y="211"/>
                  </a:cubicBezTo>
                  <a:cubicBezTo>
                    <a:pt x="119" y="210"/>
                    <a:pt x="119" y="209"/>
                    <a:pt x="120" y="208"/>
                  </a:cubicBezTo>
                  <a:cubicBezTo>
                    <a:pt x="119" y="208"/>
                    <a:pt x="119" y="208"/>
                    <a:pt x="118" y="208"/>
                  </a:cubicBezTo>
                  <a:close/>
                  <a:moveTo>
                    <a:pt x="23" y="200"/>
                  </a:moveTo>
                  <a:cubicBezTo>
                    <a:pt x="24" y="200"/>
                    <a:pt x="24" y="200"/>
                    <a:pt x="24" y="199"/>
                  </a:cubicBezTo>
                  <a:cubicBezTo>
                    <a:pt x="24" y="198"/>
                    <a:pt x="24" y="197"/>
                    <a:pt x="23" y="196"/>
                  </a:cubicBezTo>
                  <a:cubicBezTo>
                    <a:pt x="23" y="196"/>
                    <a:pt x="23" y="196"/>
                    <a:pt x="23" y="195"/>
                  </a:cubicBezTo>
                  <a:cubicBezTo>
                    <a:pt x="23" y="197"/>
                    <a:pt x="23" y="198"/>
                    <a:pt x="23" y="199"/>
                  </a:cubicBezTo>
                  <a:cubicBezTo>
                    <a:pt x="23" y="200"/>
                    <a:pt x="23" y="200"/>
                    <a:pt x="23" y="200"/>
                  </a:cubicBezTo>
                  <a:close/>
                  <a:moveTo>
                    <a:pt x="54" y="150"/>
                  </a:moveTo>
                  <a:cubicBezTo>
                    <a:pt x="55" y="149"/>
                    <a:pt x="55" y="147"/>
                    <a:pt x="54" y="147"/>
                  </a:cubicBezTo>
                  <a:cubicBezTo>
                    <a:pt x="54" y="148"/>
                    <a:pt x="54" y="149"/>
                    <a:pt x="54" y="150"/>
                  </a:cubicBezTo>
                  <a:close/>
                  <a:moveTo>
                    <a:pt x="128" y="273"/>
                  </a:moveTo>
                  <a:cubicBezTo>
                    <a:pt x="128" y="273"/>
                    <a:pt x="128" y="273"/>
                    <a:pt x="128" y="273"/>
                  </a:cubicBezTo>
                  <a:cubicBezTo>
                    <a:pt x="128" y="273"/>
                    <a:pt x="129" y="273"/>
                    <a:pt x="130" y="273"/>
                  </a:cubicBezTo>
                  <a:cubicBezTo>
                    <a:pt x="130" y="272"/>
                    <a:pt x="130" y="272"/>
                    <a:pt x="130" y="271"/>
                  </a:cubicBezTo>
                  <a:cubicBezTo>
                    <a:pt x="130" y="271"/>
                    <a:pt x="130" y="271"/>
                    <a:pt x="130" y="271"/>
                  </a:cubicBezTo>
                  <a:cubicBezTo>
                    <a:pt x="129" y="272"/>
                    <a:pt x="128" y="272"/>
                    <a:pt x="128" y="273"/>
                  </a:cubicBezTo>
                  <a:close/>
                  <a:moveTo>
                    <a:pt x="67" y="25"/>
                  </a:moveTo>
                  <a:cubicBezTo>
                    <a:pt x="68" y="24"/>
                    <a:pt x="68" y="23"/>
                    <a:pt x="68" y="22"/>
                  </a:cubicBezTo>
                  <a:cubicBezTo>
                    <a:pt x="67" y="22"/>
                    <a:pt x="67" y="22"/>
                    <a:pt x="67" y="22"/>
                  </a:cubicBezTo>
                  <a:cubicBezTo>
                    <a:pt x="67" y="23"/>
                    <a:pt x="67" y="24"/>
                    <a:pt x="67" y="25"/>
                  </a:cubicBezTo>
                  <a:close/>
                  <a:moveTo>
                    <a:pt x="33" y="230"/>
                  </a:moveTo>
                  <a:cubicBezTo>
                    <a:pt x="32" y="230"/>
                    <a:pt x="32" y="230"/>
                    <a:pt x="32" y="230"/>
                  </a:cubicBezTo>
                  <a:cubicBezTo>
                    <a:pt x="32" y="231"/>
                    <a:pt x="32" y="233"/>
                    <a:pt x="33" y="234"/>
                  </a:cubicBezTo>
                  <a:cubicBezTo>
                    <a:pt x="33" y="233"/>
                    <a:pt x="34" y="233"/>
                    <a:pt x="33" y="233"/>
                  </a:cubicBezTo>
                  <a:cubicBezTo>
                    <a:pt x="33" y="232"/>
                    <a:pt x="33" y="231"/>
                    <a:pt x="33" y="230"/>
                  </a:cubicBezTo>
                  <a:close/>
                  <a:moveTo>
                    <a:pt x="141" y="264"/>
                  </a:moveTo>
                  <a:cubicBezTo>
                    <a:pt x="142" y="264"/>
                    <a:pt x="142" y="264"/>
                    <a:pt x="142" y="263"/>
                  </a:cubicBezTo>
                  <a:cubicBezTo>
                    <a:pt x="143" y="262"/>
                    <a:pt x="143" y="261"/>
                    <a:pt x="142" y="261"/>
                  </a:cubicBezTo>
                  <a:cubicBezTo>
                    <a:pt x="142" y="262"/>
                    <a:pt x="141" y="263"/>
                    <a:pt x="141" y="264"/>
                  </a:cubicBezTo>
                  <a:close/>
                  <a:moveTo>
                    <a:pt x="42" y="117"/>
                  </a:moveTo>
                  <a:cubicBezTo>
                    <a:pt x="41" y="118"/>
                    <a:pt x="41" y="119"/>
                    <a:pt x="42" y="120"/>
                  </a:cubicBezTo>
                  <a:cubicBezTo>
                    <a:pt x="42" y="120"/>
                    <a:pt x="43" y="120"/>
                    <a:pt x="43" y="119"/>
                  </a:cubicBezTo>
                  <a:cubicBezTo>
                    <a:pt x="43" y="118"/>
                    <a:pt x="42" y="118"/>
                    <a:pt x="42" y="117"/>
                  </a:cubicBezTo>
                  <a:close/>
                  <a:moveTo>
                    <a:pt x="22" y="177"/>
                  </a:moveTo>
                  <a:cubicBezTo>
                    <a:pt x="22" y="176"/>
                    <a:pt x="22" y="176"/>
                    <a:pt x="22" y="176"/>
                  </a:cubicBezTo>
                  <a:cubicBezTo>
                    <a:pt x="22" y="175"/>
                    <a:pt x="22" y="174"/>
                    <a:pt x="21" y="173"/>
                  </a:cubicBezTo>
                  <a:cubicBezTo>
                    <a:pt x="21" y="174"/>
                    <a:pt x="21" y="176"/>
                    <a:pt x="22" y="177"/>
                  </a:cubicBezTo>
                  <a:close/>
                  <a:moveTo>
                    <a:pt x="88" y="12"/>
                  </a:moveTo>
                  <a:cubicBezTo>
                    <a:pt x="90" y="12"/>
                    <a:pt x="91" y="12"/>
                    <a:pt x="93" y="11"/>
                  </a:cubicBezTo>
                  <a:cubicBezTo>
                    <a:pt x="91" y="11"/>
                    <a:pt x="90" y="11"/>
                    <a:pt x="88" y="12"/>
                  </a:cubicBezTo>
                  <a:close/>
                  <a:moveTo>
                    <a:pt x="118" y="43"/>
                  </a:moveTo>
                  <a:cubicBezTo>
                    <a:pt x="119" y="44"/>
                    <a:pt x="120" y="44"/>
                    <a:pt x="120" y="45"/>
                  </a:cubicBezTo>
                  <a:cubicBezTo>
                    <a:pt x="120" y="44"/>
                    <a:pt x="120" y="44"/>
                    <a:pt x="120" y="43"/>
                  </a:cubicBezTo>
                  <a:cubicBezTo>
                    <a:pt x="120" y="43"/>
                    <a:pt x="119" y="43"/>
                    <a:pt x="118" y="43"/>
                  </a:cubicBezTo>
                  <a:close/>
                  <a:moveTo>
                    <a:pt x="30" y="60"/>
                  </a:moveTo>
                  <a:cubicBezTo>
                    <a:pt x="30" y="61"/>
                    <a:pt x="28" y="65"/>
                    <a:pt x="28" y="66"/>
                  </a:cubicBezTo>
                  <a:cubicBezTo>
                    <a:pt x="29" y="64"/>
                    <a:pt x="30" y="62"/>
                    <a:pt x="30" y="60"/>
                  </a:cubicBezTo>
                  <a:close/>
                  <a:moveTo>
                    <a:pt x="143" y="174"/>
                  </a:moveTo>
                  <a:cubicBezTo>
                    <a:pt x="142" y="175"/>
                    <a:pt x="142" y="176"/>
                    <a:pt x="141" y="177"/>
                  </a:cubicBezTo>
                  <a:cubicBezTo>
                    <a:pt x="143" y="176"/>
                    <a:pt x="143" y="176"/>
                    <a:pt x="143" y="174"/>
                  </a:cubicBezTo>
                  <a:close/>
                  <a:moveTo>
                    <a:pt x="83" y="269"/>
                  </a:moveTo>
                  <a:cubicBezTo>
                    <a:pt x="84" y="270"/>
                    <a:pt x="86" y="271"/>
                    <a:pt x="87" y="271"/>
                  </a:cubicBezTo>
                  <a:cubicBezTo>
                    <a:pt x="86" y="270"/>
                    <a:pt x="85" y="270"/>
                    <a:pt x="83" y="269"/>
                  </a:cubicBezTo>
                  <a:close/>
                  <a:moveTo>
                    <a:pt x="12" y="130"/>
                  </a:moveTo>
                  <a:cubicBezTo>
                    <a:pt x="11" y="133"/>
                    <a:pt x="11" y="138"/>
                    <a:pt x="11" y="140"/>
                  </a:cubicBezTo>
                  <a:cubicBezTo>
                    <a:pt x="11" y="137"/>
                    <a:pt x="11" y="133"/>
                    <a:pt x="12" y="130"/>
                  </a:cubicBezTo>
                  <a:close/>
                  <a:moveTo>
                    <a:pt x="94" y="15"/>
                  </a:moveTo>
                  <a:cubicBezTo>
                    <a:pt x="94" y="15"/>
                    <a:pt x="93" y="14"/>
                    <a:pt x="92" y="14"/>
                  </a:cubicBezTo>
                  <a:cubicBezTo>
                    <a:pt x="92" y="14"/>
                    <a:pt x="92" y="14"/>
                    <a:pt x="92" y="15"/>
                  </a:cubicBezTo>
                  <a:cubicBezTo>
                    <a:pt x="92" y="15"/>
                    <a:pt x="93" y="15"/>
                    <a:pt x="94" y="15"/>
                  </a:cubicBezTo>
                  <a:close/>
                  <a:moveTo>
                    <a:pt x="92" y="45"/>
                  </a:moveTo>
                  <a:cubicBezTo>
                    <a:pt x="91" y="44"/>
                    <a:pt x="90" y="44"/>
                    <a:pt x="89" y="46"/>
                  </a:cubicBezTo>
                  <a:cubicBezTo>
                    <a:pt x="90" y="45"/>
                    <a:pt x="91" y="46"/>
                    <a:pt x="92" y="45"/>
                  </a:cubicBezTo>
                  <a:close/>
                  <a:moveTo>
                    <a:pt x="87" y="284"/>
                  </a:moveTo>
                  <a:cubicBezTo>
                    <a:pt x="88" y="284"/>
                    <a:pt x="89" y="284"/>
                    <a:pt x="90" y="284"/>
                  </a:cubicBezTo>
                  <a:cubicBezTo>
                    <a:pt x="90" y="283"/>
                    <a:pt x="90" y="283"/>
                    <a:pt x="89" y="282"/>
                  </a:cubicBezTo>
                  <a:cubicBezTo>
                    <a:pt x="89" y="283"/>
                    <a:pt x="88" y="283"/>
                    <a:pt x="87" y="284"/>
                  </a:cubicBezTo>
                  <a:close/>
                  <a:moveTo>
                    <a:pt x="55" y="227"/>
                  </a:moveTo>
                  <a:cubicBezTo>
                    <a:pt x="55" y="228"/>
                    <a:pt x="56" y="228"/>
                    <a:pt x="56" y="229"/>
                  </a:cubicBezTo>
                  <a:cubicBezTo>
                    <a:pt x="56" y="228"/>
                    <a:pt x="57" y="227"/>
                    <a:pt x="57" y="226"/>
                  </a:cubicBezTo>
                  <a:cubicBezTo>
                    <a:pt x="57" y="226"/>
                    <a:pt x="57" y="226"/>
                    <a:pt x="57" y="226"/>
                  </a:cubicBezTo>
                  <a:cubicBezTo>
                    <a:pt x="56" y="226"/>
                    <a:pt x="56" y="227"/>
                    <a:pt x="55" y="227"/>
                  </a:cubicBezTo>
                  <a:close/>
                  <a:moveTo>
                    <a:pt x="135" y="179"/>
                  </a:moveTo>
                  <a:cubicBezTo>
                    <a:pt x="135" y="178"/>
                    <a:pt x="135" y="175"/>
                    <a:pt x="135" y="174"/>
                  </a:cubicBezTo>
                  <a:cubicBezTo>
                    <a:pt x="134" y="176"/>
                    <a:pt x="134" y="176"/>
                    <a:pt x="135" y="179"/>
                  </a:cubicBezTo>
                  <a:close/>
                  <a:moveTo>
                    <a:pt x="149" y="221"/>
                  </a:moveTo>
                  <a:cubicBezTo>
                    <a:pt x="148" y="223"/>
                    <a:pt x="148" y="224"/>
                    <a:pt x="149" y="224"/>
                  </a:cubicBezTo>
                  <a:cubicBezTo>
                    <a:pt x="149" y="223"/>
                    <a:pt x="149" y="222"/>
                    <a:pt x="149" y="221"/>
                  </a:cubicBezTo>
                  <a:close/>
                  <a:moveTo>
                    <a:pt x="136" y="74"/>
                  </a:moveTo>
                  <a:cubicBezTo>
                    <a:pt x="136" y="73"/>
                    <a:pt x="136" y="72"/>
                    <a:pt x="135" y="71"/>
                  </a:cubicBezTo>
                  <a:cubicBezTo>
                    <a:pt x="135" y="71"/>
                    <a:pt x="135" y="72"/>
                    <a:pt x="135" y="72"/>
                  </a:cubicBezTo>
                  <a:cubicBezTo>
                    <a:pt x="135" y="72"/>
                    <a:pt x="135" y="73"/>
                    <a:pt x="135" y="73"/>
                  </a:cubicBezTo>
                  <a:cubicBezTo>
                    <a:pt x="135" y="74"/>
                    <a:pt x="135" y="74"/>
                    <a:pt x="136" y="74"/>
                  </a:cubicBezTo>
                  <a:close/>
                  <a:moveTo>
                    <a:pt x="34" y="90"/>
                  </a:moveTo>
                  <a:cubicBezTo>
                    <a:pt x="36" y="90"/>
                    <a:pt x="35" y="88"/>
                    <a:pt x="35" y="87"/>
                  </a:cubicBezTo>
                  <a:cubicBezTo>
                    <a:pt x="34" y="88"/>
                    <a:pt x="34" y="89"/>
                    <a:pt x="34" y="90"/>
                  </a:cubicBezTo>
                  <a:close/>
                  <a:moveTo>
                    <a:pt x="53" y="94"/>
                  </a:moveTo>
                  <a:cubicBezTo>
                    <a:pt x="53" y="94"/>
                    <a:pt x="53" y="94"/>
                    <a:pt x="53" y="94"/>
                  </a:cubicBezTo>
                  <a:cubicBezTo>
                    <a:pt x="53" y="93"/>
                    <a:pt x="53" y="92"/>
                    <a:pt x="53" y="92"/>
                  </a:cubicBezTo>
                  <a:cubicBezTo>
                    <a:pt x="53" y="92"/>
                    <a:pt x="53" y="91"/>
                    <a:pt x="53" y="91"/>
                  </a:cubicBezTo>
                  <a:cubicBezTo>
                    <a:pt x="53" y="92"/>
                    <a:pt x="52" y="93"/>
                    <a:pt x="53" y="94"/>
                  </a:cubicBezTo>
                  <a:close/>
                  <a:moveTo>
                    <a:pt x="31" y="129"/>
                  </a:moveTo>
                  <a:cubicBezTo>
                    <a:pt x="33" y="129"/>
                    <a:pt x="34" y="127"/>
                    <a:pt x="34" y="126"/>
                  </a:cubicBezTo>
                  <a:cubicBezTo>
                    <a:pt x="33" y="127"/>
                    <a:pt x="32" y="128"/>
                    <a:pt x="31" y="129"/>
                  </a:cubicBezTo>
                  <a:close/>
                  <a:moveTo>
                    <a:pt x="30" y="238"/>
                  </a:moveTo>
                  <a:cubicBezTo>
                    <a:pt x="31" y="238"/>
                    <a:pt x="31" y="238"/>
                    <a:pt x="31" y="238"/>
                  </a:cubicBezTo>
                  <a:cubicBezTo>
                    <a:pt x="31" y="238"/>
                    <a:pt x="31" y="237"/>
                    <a:pt x="31" y="237"/>
                  </a:cubicBezTo>
                  <a:cubicBezTo>
                    <a:pt x="30" y="236"/>
                    <a:pt x="30" y="235"/>
                    <a:pt x="29" y="234"/>
                  </a:cubicBezTo>
                  <a:cubicBezTo>
                    <a:pt x="29" y="234"/>
                    <a:pt x="29" y="234"/>
                    <a:pt x="29" y="234"/>
                  </a:cubicBezTo>
                  <a:cubicBezTo>
                    <a:pt x="29" y="236"/>
                    <a:pt x="30" y="237"/>
                    <a:pt x="30" y="238"/>
                  </a:cubicBezTo>
                  <a:close/>
                  <a:moveTo>
                    <a:pt x="144" y="265"/>
                  </a:moveTo>
                  <a:cubicBezTo>
                    <a:pt x="146" y="264"/>
                    <a:pt x="146" y="263"/>
                    <a:pt x="147" y="261"/>
                  </a:cubicBezTo>
                  <a:cubicBezTo>
                    <a:pt x="146" y="263"/>
                    <a:pt x="145" y="263"/>
                    <a:pt x="144" y="265"/>
                  </a:cubicBezTo>
                  <a:close/>
                  <a:moveTo>
                    <a:pt x="138" y="143"/>
                  </a:moveTo>
                  <a:cubicBezTo>
                    <a:pt x="138" y="143"/>
                    <a:pt x="138" y="143"/>
                    <a:pt x="138" y="143"/>
                  </a:cubicBezTo>
                  <a:cubicBezTo>
                    <a:pt x="138" y="140"/>
                    <a:pt x="139" y="138"/>
                    <a:pt x="139" y="136"/>
                  </a:cubicBezTo>
                  <a:cubicBezTo>
                    <a:pt x="138" y="138"/>
                    <a:pt x="138" y="140"/>
                    <a:pt x="138" y="143"/>
                  </a:cubicBezTo>
                  <a:close/>
                  <a:moveTo>
                    <a:pt x="27" y="216"/>
                  </a:moveTo>
                  <a:cubicBezTo>
                    <a:pt x="27" y="216"/>
                    <a:pt x="27" y="216"/>
                    <a:pt x="27" y="216"/>
                  </a:cubicBezTo>
                  <a:cubicBezTo>
                    <a:pt x="27" y="215"/>
                    <a:pt x="27" y="214"/>
                    <a:pt x="27" y="213"/>
                  </a:cubicBezTo>
                  <a:cubicBezTo>
                    <a:pt x="26" y="213"/>
                    <a:pt x="26" y="213"/>
                    <a:pt x="25" y="213"/>
                  </a:cubicBezTo>
                  <a:cubicBezTo>
                    <a:pt x="26" y="214"/>
                    <a:pt x="27" y="215"/>
                    <a:pt x="27" y="216"/>
                  </a:cubicBezTo>
                  <a:close/>
                  <a:moveTo>
                    <a:pt x="174" y="80"/>
                  </a:moveTo>
                  <a:cubicBezTo>
                    <a:pt x="174" y="81"/>
                    <a:pt x="175" y="82"/>
                    <a:pt x="175" y="83"/>
                  </a:cubicBezTo>
                  <a:cubicBezTo>
                    <a:pt x="176" y="82"/>
                    <a:pt x="176" y="82"/>
                    <a:pt x="175" y="81"/>
                  </a:cubicBezTo>
                  <a:cubicBezTo>
                    <a:pt x="175" y="81"/>
                    <a:pt x="175" y="80"/>
                    <a:pt x="174" y="80"/>
                  </a:cubicBezTo>
                  <a:close/>
                  <a:moveTo>
                    <a:pt x="25" y="107"/>
                  </a:moveTo>
                  <a:cubicBezTo>
                    <a:pt x="25" y="107"/>
                    <a:pt x="25" y="107"/>
                    <a:pt x="24" y="107"/>
                  </a:cubicBezTo>
                  <a:cubicBezTo>
                    <a:pt x="24" y="107"/>
                    <a:pt x="24" y="108"/>
                    <a:pt x="24" y="108"/>
                  </a:cubicBezTo>
                  <a:cubicBezTo>
                    <a:pt x="23" y="109"/>
                    <a:pt x="23" y="110"/>
                    <a:pt x="24" y="110"/>
                  </a:cubicBezTo>
                  <a:cubicBezTo>
                    <a:pt x="24" y="109"/>
                    <a:pt x="24" y="108"/>
                    <a:pt x="25" y="107"/>
                  </a:cubicBezTo>
                  <a:close/>
                  <a:moveTo>
                    <a:pt x="134" y="84"/>
                  </a:moveTo>
                  <a:cubicBezTo>
                    <a:pt x="134" y="83"/>
                    <a:pt x="134" y="82"/>
                    <a:pt x="134" y="81"/>
                  </a:cubicBezTo>
                  <a:cubicBezTo>
                    <a:pt x="134" y="81"/>
                    <a:pt x="133" y="81"/>
                    <a:pt x="133" y="81"/>
                  </a:cubicBezTo>
                  <a:cubicBezTo>
                    <a:pt x="133" y="82"/>
                    <a:pt x="133" y="83"/>
                    <a:pt x="134" y="84"/>
                  </a:cubicBezTo>
                  <a:close/>
                  <a:moveTo>
                    <a:pt x="32" y="178"/>
                  </a:moveTo>
                  <a:cubicBezTo>
                    <a:pt x="31" y="179"/>
                    <a:pt x="31" y="179"/>
                    <a:pt x="31" y="180"/>
                  </a:cubicBezTo>
                  <a:cubicBezTo>
                    <a:pt x="31" y="180"/>
                    <a:pt x="31" y="181"/>
                    <a:pt x="32" y="182"/>
                  </a:cubicBezTo>
                  <a:cubicBezTo>
                    <a:pt x="32" y="181"/>
                    <a:pt x="32" y="180"/>
                    <a:pt x="32" y="178"/>
                  </a:cubicBezTo>
                  <a:close/>
                  <a:moveTo>
                    <a:pt x="29" y="92"/>
                  </a:moveTo>
                  <a:cubicBezTo>
                    <a:pt x="29" y="92"/>
                    <a:pt x="29" y="92"/>
                    <a:pt x="29" y="91"/>
                  </a:cubicBezTo>
                  <a:cubicBezTo>
                    <a:pt x="29" y="92"/>
                    <a:pt x="28" y="93"/>
                    <a:pt x="27" y="94"/>
                  </a:cubicBezTo>
                  <a:cubicBezTo>
                    <a:pt x="27" y="94"/>
                    <a:pt x="27" y="94"/>
                    <a:pt x="28" y="95"/>
                  </a:cubicBezTo>
                  <a:cubicBezTo>
                    <a:pt x="28" y="94"/>
                    <a:pt x="29" y="93"/>
                    <a:pt x="29" y="92"/>
                  </a:cubicBezTo>
                  <a:close/>
                  <a:moveTo>
                    <a:pt x="151" y="151"/>
                  </a:moveTo>
                  <a:cubicBezTo>
                    <a:pt x="151" y="151"/>
                    <a:pt x="151" y="150"/>
                    <a:pt x="151" y="150"/>
                  </a:cubicBezTo>
                  <a:cubicBezTo>
                    <a:pt x="150" y="151"/>
                    <a:pt x="150" y="151"/>
                    <a:pt x="150" y="151"/>
                  </a:cubicBezTo>
                  <a:cubicBezTo>
                    <a:pt x="150" y="152"/>
                    <a:pt x="150" y="153"/>
                    <a:pt x="150" y="154"/>
                  </a:cubicBezTo>
                  <a:cubicBezTo>
                    <a:pt x="150" y="154"/>
                    <a:pt x="150" y="154"/>
                    <a:pt x="150" y="154"/>
                  </a:cubicBezTo>
                  <a:cubicBezTo>
                    <a:pt x="151" y="153"/>
                    <a:pt x="151" y="152"/>
                    <a:pt x="151" y="151"/>
                  </a:cubicBezTo>
                  <a:close/>
                  <a:moveTo>
                    <a:pt x="36" y="148"/>
                  </a:moveTo>
                  <a:cubicBezTo>
                    <a:pt x="36" y="148"/>
                    <a:pt x="36" y="148"/>
                    <a:pt x="37" y="148"/>
                  </a:cubicBezTo>
                  <a:cubicBezTo>
                    <a:pt x="37" y="148"/>
                    <a:pt x="37" y="147"/>
                    <a:pt x="37" y="147"/>
                  </a:cubicBezTo>
                  <a:cubicBezTo>
                    <a:pt x="37" y="146"/>
                    <a:pt x="37" y="146"/>
                    <a:pt x="37" y="145"/>
                  </a:cubicBezTo>
                  <a:cubicBezTo>
                    <a:pt x="37" y="145"/>
                    <a:pt x="37" y="144"/>
                    <a:pt x="36" y="143"/>
                  </a:cubicBezTo>
                  <a:cubicBezTo>
                    <a:pt x="36" y="145"/>
                    <a:pt x="36" y="147"/>
                    <a:pt x="36" y="148"/>
                  </a:cubicBezTo>
                  <a:close/>
                  <a:moveTo>
                    <a:pt x="98" y="257"/>
                  </a:moveTo>
                  <a:cubicBezTo>
                    <a:pt x="99" y="258"/>
                    <a:pt x="100" y="258"/>
                    <a:pt x="102" y="257"/>
                  </a:cubicBezTo>
                  <a:cubicBezTo>
                    <a:pt x="100" y="257"/>
                    <a:pt x="99" y="257"/>
                    <a:pt x="98" y="257"/>
                  </a:cubicBezTo>
                  <a:close/>
                  <a:moveTo>
                    <a:pt x="38" y="225"/>
                  </a:moveTo>
                  <a:cubicBezTo>
                    <a:pt x="37" y="226"/>
                    <a:pt x="36" y="226"/>
                    <a:pt x="37" y="227"/>
                  </a:cubicBezTo>
                  <a:cubicBezTo>
                    <a:pt x="38" y="226"/>
                    <a:pt x="38" y="226"/>
                    <a:pt x="38" y="225"/>
                  </a:cubicBezTo>
                  <a:close/>
                  <a:moveTo>
                    <a:pt x="78" y="237"/>
                  </a:moveTo>
                  <a:cubicBezTo>
                    <a:pt x="79" y="235"/>
                    <a:pt x="79" y="233"/>
                    <a:pt x="79" y="232"/>
                  </a:cubicBezTo>
                  <a:cubicBezTo>
                    <a:pt x="78" y="233"/>
                    <a:pt x="78" y="235"/>
                    <a:pt x="78" y="237"/>
                  </a:cubicBezTo>
                  <a:close/>
                  <a:moveTo>
                    <a:pt x="162" y="82"/>
                  </a:moveTo>
                  <a:cubicBezTo>
                    <a:pt x="163" y="82"/>
                    <a:pt x="163" y="83"/>
                    <a:pt x="164" y="83"/>
                  </a:cubicBezTo>
                  <a:cubicBezTo>
                    <a:pt x="164" y="83"/>
                    <a:pt x="164" y="83"/>
                    <a:pt x="164" y="83"/>
                  </a:cubicBezTo>
                  <a:cubicBezTo>
                    <a:pt x="164" y="82"/>
                    <a:pt x="164" y="82"/>
                    <a:pt x="164" y="81"/>
                  </a:cubicBezTo>
                  <a:cubicBezTo>
                    <a:pt x="163" y="81"/>
                    <a:pt x="163" y="81"/>
                    <a:pt x="162" y="82"/>
                  </a:cubicBezTo>
                  <a:close/>
                  <a:moveTo>
                    <a:pt x="160" y="161"/>
                  </a:moveTo>
                  <a:cubicBezTo>
                    <a:pt x="160" y="162"/>
                    <a:pt x="159" y="163"/>
                    <a:pt x="159" y="165"/>
                  </a:cubicBezTo>
                  <a:cubicBezTo>
                    <a:pt x="160" y="163"/>
                    <a:pt x="161" y="162"/>
                    <a:pt x="160" y="161"/>
                  </a:cubicBezTo>
                  <a:close/>
                  <a:moveTo>
                    <a:pt x="102" y="41"/>
                  </a:moveTo>
                  <a:cubicBezTo>
                    <a:pt x="101" y="40"/>
                    <a:pt x="101" y="40"/>
                    <a:pt x="101" y="39"/>
                  </a:cubicBezTo>
                  <a:cubicBezTo>
                    <a:pt x="100" y="39"/>
                    <a:pt x="100" y="39"/>
                    <a:pt x="100" y="41"/>
                  </a:cubicBezTo>
                  <a:cubicBezTo>
                    <a:pt x="101" y="41"/>
                    <a:pt x="101" y="41"/>
                    <a:pt x="102" y="41"/>
                  </a:cubicBezTo>
                  <a:close/>
                  <a:moveTo>
                    <a:pt x="79" y="11"/>
                  </a:moveTo>
                  <a:cubicBezTo>
                    <a:pt x="78" y="12"/>
                    <a:pt x="78" y="12"/>
                    <a:pt x="78" y="13"/>
                  </a:cubicBezTo>
                  <a:cubicBezTo>
                    <a:pt x="78" y="13"/>
                    <a:pt x="79" y="13"/>
                    <a:pt x="79" y="13"/>
                  </a:cubicBezTo>
                  <a:cubicBezTo>
                    <a:pt x="79" y="12"/>
                    <a:pt x="79" y="12"/>
                    <a:pt x="79" y="11"/>
                  </a:cubicBezTo>
                  <a:close/>
                  <a:moveTo>
                    <a:pt x="51" y="139"/>
                  </a:moveTo>
                  <a:cubicBezTo>
                    <a:pt x="50" y="140"/>
                    <a:pt x="50" y="140"/>
                    <a:pt x="50" y="142"/>
                  </a:cubicBezTo>
                  <a:cubicBezTo>
                    <a:pt x="51" y="141"/>
                    <a:pt x="51" y="140"/>
                    <a:pt x="51" y="139"/>
                  </a:cubicBezTo>
                  <a:close/>
                  <a:moveTo>
                    <a:pt x="139" y="278"/>
                  </a:moveTo>
                  <a:cubicBezTo>
                    <a:pt x="140" y="277"/>
                    <a:pt x="144" y="275"/>
                    <a:pt x="144" y="274"/>
                  </a:cubicBezTo>
                  <a:cubicBezTo>
                    <a:pt x="142" y="275"/>
                    <a:pt x="141" y="276"/>
                    <a:pt x="139" y="278"/>
                  </a:cubicBezTo>
                  <a:close/>
                  <a:moveTo>
                    <a:pt x="119" y="202"/>
                  </a:moveTo>
                  <a:cubicBezTo>
                    <a:pt x="118" y="203"/>
                    <a:pt x="117" y="204"/>
                    <a:pt x="117" y="205"/>
                  </a:cubicBezTo>
                  <a:cubicBezTo>
                    <a:pt x="118" y="204"/>
                    <a:pt x="119" y="203"/>
                    <a:pt x="119" y="202"/>
                  </a:cubicBezTo>
                  <a:cubicBezTo>
                    <a:pt x="119" y="202"/>
                    <a:pt x="119" y="202"/>
                    <a:pt x="119" y="202"/>
                  </a:cubicBezTo>
                  <a:close/>
                  <a:moveTo>
                    <a:pt x="60" y="183"/>
                  </a:moveTo>
                  <a:cubicBezTo>
                    <a:pt x="60" y="185"/>
                    <a:pt x="61" y="187"/>
                    <a:pt x="61" y="188"/>
                  </a:cubicBezTo>
                  <a:cubicBezTo>
                    <a:pt x="61" y="187"/>
                    <a:pt x="60" y="185"/>
                    <a:pt x="60" y="183"/>
                  </a:cubicBezTo>
                  <a:close/>
                  <a:moveTo>
                    <a:pt x="12" y="89"/>
                  </a:moveTo>
                  <a:cubicBezTo>
                    <a:pt x="12" y="88"/>
                    <a:pt x="13" y="88"/>
                    <a:pt x="13" y="88"/>
                  </a:cubicBezTo>
                  <a:cubicBezTo>
                    <a:pt x="13" y="87"/>
                    <a:pt x="13" y="86"/>
                    <a:pt x="14" y="86"/>
                  </a:cubicBezTo>
                  <a:cubicBezTo>
                    <a:pt x="12" y="86"/>
                    <a:pt x="12" y="87"/>
                    <a:pt x="12" y="89"/>
                  </a:cubicBezTo>
                  <a:close/>
                  <a:moveTo>
                    <a:pt x="15" y="116"/>
                  </a:moveTo>
                  <a:cubicBezTo>
                    <a:pt x="15" y="116"/>
                    <a:pt x="15" y="116"/>
                    <a:pt x="15" y="116"/>
                  </a:cubicBezTo>
                  <a:cubicBezTo>
                    <a:pt x="15" y="117"/>
                    <a:pt x="15" y="119"/>
                    <a:pt x="14" y="120"/>
                  </a:cubicBezTo>
                  <a:cubicBezTo>
                    <a:pt x="15" y="120"/>
                    <a:pt x="15" y="120"/>
                    <a:pt x="15" y="120"/>
                  </a:cubicBezTo>
                  <a:cubicBezTo>
                    <a:pt x="15" y="118"/>
                    <a:pt x="15" y="117"/>
                    <a:pt x="15" y="116"/>
                  </a:cubicBezTo>
                  <a:close/>
                  <a:moveTo>
                    <a:pt x="89" y="209"/>
                  </a:moveTo>
                  <a:cubicBezTo>
                    <a:pt x="88" y="209"/>
                    <a:pt x="88" y="209"/>
                    <a:pt x="87" y="208"/>
                  </a:cubicBezTo>
                  <a:cubicBezTo>
                    <a:pt x="87" y="209"/>
                    <a:pt x="87" y="209"/>
                    <a:pt x="87" y="210"/>
                  </a:cubicBezTo>
                  <a:cubicBezTo>
                    <a:pt x="89" y="210"/>
                    <a:pt x="89" y="210"/>
                    <a:pt x="89" y="209"/>
                  </a:cubicBezTo>
                  <a:close/>
                  <a:moveTo>
                    <a:pt x="46" y="93"/>
                  </a:moveTo>
                  <a:cubicBezTo>
                    <a:pt x="45" y="94"/>
                    <a:pt x="45" y="96"/>
                    <a:pt x="45" y="97"/>
                  </a:cubicBezTo>
                  <a:cubicBezTo>
                    <a:pt x="46" y="96"/>
                    <a:pt x="46" y="95"/>
                    <a:pt x="46" y="93"/>
                  </a:cubicBezTo>
                  <a:close/>
                  <a:moveTo>
                    <a:pt x="74" y="233"/>
                  </a:moveTo>
                  <a:cubicBezTo>
                    <a:pt x="72" y="233"/>
                    <a:pt x="72" y="232"/>
                    <a:pt x="72" y="231"/>
                  </a:cubicBezTo>
                  <a:cubicBezTo>
                    <a:pt x="72" y="231"/>
                    <a:pt x="72" y="231"/>
                    <a:pt x="72" y="231"/>
                  </a:cubicBezTo>
                  <a:cubicBezTo>
                    <a:pt x="72" y="232"/>
                    <a:pt x="72" y="233"/>
                    <a:pt x="72" y="234"/>
                  </a:cubicBezTo>
                  <a:cubicBezTo>
                    <a:pt x="73" y="234"/>
                    <a:pt x="73" y="234"/>
                    <a:pt x="74" y="233"/>
                  </a:cubicBezTo>
                  <a:close/>
                  <a:moveTo>
                    <a:pt x="123" y="195"/>
                  </a:moveTo>
                  <a:cubicBezTo>
                    <a:pt x="122" y="196"/>
                    <a:pt x="122" y="197"/>
                    <a:pt x="122" y="199"/>
                  </a:cubicBezTo>
                  <a:cubicBezTo>
                    <a:pt x="122" y="198"/>
                    <a:pt x="123" y="196"/>
                    <a:pt x="123" y="195"/>
                  </a:cubicBezTo>
                  <a:close/>
                  <a:moveTo>
                    <a:pt x="62" y="276"/>
                  </a:moveTo>
                  <a:cubicBezTo>
                    <a:pt x="61" y="275"/>
                    <a:pt x="61" y="274"/>
                    <a:pt x="60" y="273"/>
                  </a:cubicBezTo>
                  <a:cubicBezTo>
                    <a:pt x="60" y="273"/>
                    <a:pt x="59" y="274"/>
                    <a:pt x="59" y="274"/>
                  </a:cubicBezTo>
                  <a:cubicBezTo>
                    <a:pt x="60" y="274"/>
                    <a:pt x="61" y="275"/>
                    <a:pt x="62" y="276"/>
                  </a:cubicBezTo>
                  <a:close/>
                  <a:moveTo>
                    <a:pt x="130" y="13"/>
                  </a:moveTo>
                  <a:cubicBezTo>
                    <a:pt x="128" y="12"/>
                    <a:pt x="126" y="11"/>
                    <a:pt x="125" y="11"/>
                  </a:cubicBezTo>
                  <a:cubicBezTo>
                    <a:pt x="127" y="12"/>
                    <a:pt x="128" y="13"/>
                    <a:pt x="130" y="13"/>
                  </a:cubicBezTo>
                  <a:close/>
                  <a:moveTo>
                    <a:pt x="58" y="201"/>
                  </a:moveTo>
                  <a:cubicBezTo>
                    <a:pt x="58" y="202"/>
                    <a:pt x="58" y="203"/>
                    <a:pt x="59" y="204"/>
                  </a:cubicBezTo>
                  <a:cubicBezTo>
                    <a:pt x="60" y="203"/>
                    <a:pt x="59" y="202"/>
                    <a:pt x="58" y="201"/>
                  </a:cubicBezTo>
                  <a:close/>
                  <a:moveTo>
                    <a:pt x="144" y="154"/>
                  </a:moveTo>
                  <a:cubicBezTo>
                    <a:pt x="144" y="155"/>
                    <a:pt x="143" y="155"/>
                    <a:pt x="143" y="155"/>
                  </a:cubicBezTo>
                  <a:cubicBezTo>
                    <a:pt x="143" y="156"/>
                    <a:pt x="144" y="158"/>
                    <a:pt x="144" y="159"/>
                  </a:cubicBezTo>
                  <a:cubicBezTo>
                    <a:pt x="144" y="157"/>
                    <a:pt x="144" y="156"/>
                    <a:pt x="144" y="154"/>
                  </a:cubicBezTo>
                  <a:close/>
                  <a:moveTo>
                    <a:pt x="35" y="219"/>
                  </a:moveTo>
                  <a:cubicBezTo>
                    <a:pt x="35" y="219"/>
                    <a:pt x="34" y="219"/>
                    <a:pt x="34" y="219"/>
                  </a:cubicBezTo>
                  <a:cubicBezTo>
                    <a:pt x="34" y="220"/>
                    <a:pt x="34" y="220"/>
                    <a:pt x="34" y="221"/>
                  </a:cubicBezTo>
                  <a:cubicBezTo>
                    <a:pt x="35" y="220"/>
                    <a:pt x="35" y="220"/>
                    <a:pt x="35" y="219"/>
                  </a:cubicBezTo>
                  <a:close/>
                  <a:moveTo>
                    <a:pt x="111" y="207"/>
                  </a:moveTo>
                  <a:cubicBezTo>
                    <a:pt x="111" y="207"/>
                    <a:pt x="111" y="207"/>
                    <a:pt x="110" y="207"/>
                  </a:cubicBezTo>
                  <a:cubicBezTo>
                    <a:pt x="110" y="208"/>
                    <a:pt x="110" y="209"/>
                    <a:pt x="111" y="210"/>
                  </a:cubicBezTo>
                  <a:cubicBezTo>
                    <a:pt x="111" y="209"/>
                    <a:pt x="111" y="208"/>
                    <a:pt x="111" y="207"/>
                  </a:cubicBezTo>
                  <a:close/>
                  <a:moveTo>
                    <a:pt x="51" y="190"/>
                  </a:moveTo>
                  <a:cubicBezTo>
                    <a:pt x="51" y="190"/>
                    <a:pt x="51" y="190"/>
                    <a:pt x="51" y="190"/>
                  </a:cubicBezTo>
                  <a:cubicBezTo>
                    <a:pt x="51" y="191"/>
                    <a:pt x="51" y="192"/>
                    <a:pt x="52" y="194"/>
                  </a:cubicBezTo>
                  <a:cubicBezTo>
                    <a:pt x="52" y="193"/>
                    <a:pt x="52" y="193"/>
                    <a:pt x="52" y="192"/>
                  </a:cubicBezTo>
                  <a:cubicBezTo>
                    <a:pt x="52" y="192"/>
                    <a:pt x="52" y="191"/>
                    <a:pt x="51" y="190"/>
                  </a:cubicBezTo>
                  <a:close/>
                  <a:moveTo>
                    <a:pt x="33" y="101"/>
                  </a:moveTo>
                  <a:cubicBezTo>
                    <a:pt x="32" y="102"/>
                    <a:pt x="32" y="103"/>
                    <a:pt x="33" y="104"/>
                  </a:cubicBezTo>
                  <a:cubicBezTo>
                    <a:pt x="33" y="104"/>
                    <a:pt x="33" y="103"/>
                    <a:pt x="33" y="102"/>
                  </a:cubicBezTo>
                  <a:cubicBezTo>
                    <a:pt x="33" y="102"/>
                    <a:pt x="33" y="102"/>
                    <a:pt x="33" y="101"/>
                  </a:cubicBezTo>
                  <a:close/>
                  <a:moveTo>
                    <a:pt x="162" y="117"/>
                  </a:moveTo>
                  <a:cubicBezTo>
                    <a:pt x="161" y="118"/>
                    <a:pt x="160" y="119"/>
                    <a:pt x="161" y="119"/>
                  </a:cubicBezTo>
                  <a:cubicBezTo>
                    <a:pt x="161" y="119"/>
                    <a:pt x="162" y="118"/>
                    <a:pt x="162" y="117"/>
                  </a:cubicBezTo>
                  <a:close/>
                  <a:moveTo>
                    <a:pt x="70" y="248"/>
                  </a:moveTo>
                  <a:cubicBezTo>
                    <a:pt x="69" y="247"/>
                    <a:pt x="69" y="245"/>
                    <a:pt x="68" y="244"/>
                  </a:cubicBezTo>
                  <a:cubicBezTo>
                    <a:pt x="68" y="244"/>
                    <a:pt x="68" y="244"/>
                    <a:pt x="67" y="244"/>
                  </a:cubicBezTo>
                  <a:cubicBezTo>
                    <a:pt x="68" y="245"/>
                    <a:pt x="69" y="248"/>
                    <a:pt x="70" y="248"/>
                  </a:cubicBezTo>
                  <a:close/>
                  <a:moveTo>
                    <a:pt x="129" y="80"/>
                  </a:moveTo>
                  <a:cubicBezTo>
                    <a:pt x="129" y="80"/>
                    <a:pt x="129" y="80"/>
                    <a:pt x="129" y="80"/>
                  </a:cubicBezTo>
                  <a:cubicBezTo>
                    <a:pt x="130" y="80"/>
                    <a:pt x="130" y="79"/>
                    <a:pt x="130" y="78"/>
                  </a:cubicBezTo>
                  <a:cubicBezTo>
                    <a:pt x="130" y="78"/>
                    <a:pt x="130" y="77"/>
                    <a:pt x="129" y="77"/>
                  </a:cubicBezTo>
                  <a:cubicBezTo>
                    <a:pt x="129" y="78"/>
                    <a:pt x="129" y="79"/>
                    <a:pt x="129" y="80"/>
                  </a:cubicBezTo>
                  <a:close/>
                  <a:moveTo>
                    <a:pt x="132" y="210"/>
                  </a:moveTo>
                  <a:cubicBezTo>
                    <a:pt x="132" y="210"/>
                    <a:pt x="131" y="210"/>
                    <a:pt x="132" y="211"/>
                  </a:cubicBezTo>
                  <a:cubicBezTo>
                    <a:pt x="132" y="212"/>
                    <a:pt x="132" y="213"/>
                    <a:pt x="133" y="213"/>
                  </a:cubicBezTo>
                  <a:cubicBezTo>
                    <a:pt x="132" y="212"/>
                    <a:pt x="132" y="211"/>
                    <a:pt x="132" y="210"/>
                  </a:cubicBezTo>
                  <a:close/>
                  <a:moveTo>
                    <a:pt x="59" y="130"/>
                  </a:moveTo>
                  <a:cubicBezTo>
                    <a:pt x="59" y="129"/>
                    <a:pt x="59" y="128"/>
                    <a:pt x="59" y="126"/>
                  </a:cubicBezTo>
                  <a:cubicBezTo>
                    <a:pt x="59" y="128"/>
                    <a:pt x="59" y="129"/>
                    <a:pt x="59" y="130"/>
                  </a:cubicBezTo>
                  <a:close/>
                  <a:moveTo>
                    <a:pt x="73" y="52"/>
                  </a:moveTo>
                  <a:cubicBezTo>
                    <a:pt x="73" y="52"/>
                    <a:pt x="73" y="52"/>
                    <a:pt x="73" y="52"/>
                  </a:cubicBezTo>
                  <a:cubicBezTo>
                    <a:pt x="74" y="51"/>
                    <a:pt x="75" y="50"/>
                    <a:pt x="76" y="49"/>
                  </a:cubicBezTo>
                  <a:cubicBezTo>
                    <a:pt x="75" y="49"/>
                    <a:pt x="75" y="49"/>
                    <a:pt x="75" y="49"/>
                  </a:cubicBezTo>
                  <a:cubicBezTo>
                    <a:pt x="74" y="50"/>
                    <a:pt x="73" y="51"/>
                    <a:pt x="73" y="52"/>
                  </a:cubicBezTo>
                  <a:close/>
                  <a:moveTo>
                    <a:pt x="59" y="50"/>
                  </a:moveTo>
                  <a:cubicBezTo>
                    <a:pt x="59" y="49"/>
                    <a:pt x="60" y="48"/>
                    <a:pt x="61" y="47"/>
                  </a:cubicBezTo>
                  <a:cubicBezTo>
                    <a:pt x="59" y="48"/>
                    <a:pt x="58" y="49"/>
                    <a:pt x="59" y="50"/>
                  </a:cubicBezTo>
                  <a:close/>
                  <a:moveTo>
                    <a:pt x="28" y="52"/>
                  </a:moveTo>
                  <a:cubicBezTo>
                    <a:pt x="27" y="53"/>
                    <a:pt x="26" y="55"/>
                    <a:pt x="26" y="56"/>
                  </a:cubicBezTo>
                  <a:cubicBezTo>
                    <a:pt x="27" y="55"/>
                    <a:pt x="27" y="53"/>
                    <a:pt x="28" y="52"/>
                  </a:cubicBezTo>
                  <a:close/>
                  <a:moveTo>
                    <a:pt x="67" y="284"/>
                  </a:moveTo>
                  <a:cubicBezTo>
                    <a:pt x="67" y="282"/>
                    <a:pt x="66" y="282"/>
                    <a:pt x="65" y="282"/>
                  </a:cubicBezTo>
                  <a:cubicBezTo>
                    <a:pt x="65" y="282"/>
                    <a:pt x="66" y="283"/>
                    <a:pt x="67" y="284"/>
                  </a:cubicBezTo>
                  <a:close/>
                  <a:moveTo>
                    <a:pt x="58" y="250"/>
                  </a:moveTo>
                  <a:cubicBezTo>
                    <a:pt x="58" y="249"/>
                    <a:pt x="58" y="248"/>
                    <a:pt x="58" y="247"/>
                  </a:cubicBezTo>
                  <a:cubicBezTo>
                    <a:pt x="57" y="248"/>
                    <a:pt x="57" y="248"/>
                    <a:pt x="58" y="250"/>
                  </a:cubicBezTo>
                  <a:close/>
                  <a:moveTo>
                    <a:pt x="37" y="130"/>
                  </a:moveTo>
                  <a:cubicBezTo>
                    <a:pt x="36" y="131"/>
                    <a:pt x="36" y="131"/>
                    <a:pt x="36" y="132"/>
                  </a:cubicBezTo>
                  <a:cubicBezTo>
                    <a:pt x="37" y="132"/>
                    <a:pt x="37" y="132"/>
                    <a:pt x="37" y="130"/>
                  </a:cubicBezTo>
                  <a:close/>
                  <a:moveTo>
                    <a:pt x="143" y="189"/>
                  </a:moveTo>
                  <a:cubicBezTo>
                    <a:pt x="142" y="190"/>
                    <a:pt x="141" y="190"/>
                    <a:pt x="141" y="191"/>
                  </a:cubicBezTo>
                  <a:cubicBezTo>
                    <a:pt x="142" y="191"/>
                    <a:pt x="142" y="191"/>
                    <a:pt x="142" y="191"/>
                  </a:cubicBezTo>
                  <a:cubicBezTo>
                    <a:pt x="142" y="190"/>
                    <a:pt x="143" y="190"/>
                    <a:pt x="143" y="189"/>
                  </a:cubicBezTo>
                  <a:close/>
                  <a:moveTo>
                    <a:pt x="79" y="37"/>
                  </a:moveTo>
                  <a:cubicBezTo>
                    <a:pt x="79" y="37"/>
                    <a:pt x="79" y="37"/>
                    <a:pt x="79" y="37"/>
                  </a:cubicBezTo>
                  <a:cubicBezTo>
                    <a:pt x="80" y="36"/>
                    <a:pt x="80" y="36"/>
                    <a:pt x="81" y="36"/>
                  </a:cubicBezTo>
                  <a:cubicBezTo>
                    <a:pt x="81" y="35"/>
                    <a:pt x="81" y="35"/>
                    <a:pt x="81" y="34"/>
                  </a:cubicBezTo>
                  <a:cubicBezTo>
                    <a:pt x="80" y="35"/>
                    <a:pt x="80" y="36"/>
                    <a:pt x="79" y="37"/>
                  </a:cubicBezTo>
                  <a:close/>
                  <a:moveTo>
                    <a:pt x="63" y="195"/>
                  </a:moveTo>
                  <a:cubicBezTo>
                    <a:pt x="63" y="196"/>
                    <a:pt x="64" y="198"/>
                    <a:pt x="64" y="199"/>
                  </a:cubicBezTo>
                  <a:cubicBezTo>
                    <a:pt x="64" y="198"/>
                    <a:pt x="64" y="196"/>
                    <a:pt x="63" y="195"/>
                  </a:cubicBezTo>
                  <a:close/>
                  <a:moveTo>
                    <a:pt x="117" y="46"/>
                  </a:moveTo>
                  <a:cubicBezTo>
                    <a:pt x="117" y="47"/>
                    <a:pt x="117" y="48"/>
                    <a:pt x="119" y="47"/>
                  </a:cubicBezTo>
                  <a:cubicBezTo>
                    <a:pt x="118" y="47"/>
                    <a:pt x="117" y="46"/>
                    <a:pt x="117" y="46"/>
                  </a:cubicBezTo>
                  <a:close/>
                  <a:moveTo>
                    <a:pt x="109" y="202"/>
                  </a:moveTo>
                  <a:cubicBezTo>
                    <a:pt x="109" y="202"/>
                    <a:pt x="110" y="203"/>
                    <a:pt x="110" y="203"/>
                  </a:cubicBezTo>
                  <a:cubicBezTo>
                    <a:pt x="110" y="203"/>
                    <a:pt x="110" y="203"/>
                    <a:pt x="110" y="203"/>
                  </a:cubicBezTo>
                  <a:cubicBezTo>
                    <a:pt x="110" y="202"/>
                    <a:pt x="110" y="202"/>
                    <a:pt x="110" y="201"/>
                  </a:cubicBezTo>
                  <a:cubicBezTo>
                    <a:pt x="110" y="201"/>
                    <a:pt x="109" y="202"/>
                    <a:pt x="109" y="202"/>
                  </a:cubicBezTo>
                  <a:close/>
                  <a:moveTo>
                    <a:pt x="126" y="243"/>
                  </a:moveTo>
                  <a:cubicBezTo>
                    <a:pt x="127" y="243"/>
                    <a:pt x="127" y="243"/>
                    <a:pt x="127" y="243"/>
                  </a:cubicBezTo>
                  <a:cubicBezTo>
                    <a:pt x="127" y="243"/>
                    <a:pt x="127" y="243"/>
                    <a:pt x="127" y="242"/>
                  </a:cubicBezTo>
                  <a:cubicBezTo>
                    <a:pt x="128" y="242"/>
                    <a:pt x="128" y="242"/>
                    <a:pt x="128" y="240"/>
                  </a:cubicBezTo>
                  <a:cubicBezTo>
                    <a:pt x="127" y="241"/>
                    <a:pt x="127" y="242"/>
                    <a:pt x="126" y="243"/>
                  </a:cubicBezTo>
                  <a:close/>
                  <a:moveTo>
                    <a:pt x="131" y="25"/>
                  </a:moveTo>
                  <a:cubicBezTo>
                    <a:pt x="131" y="24"/>
                    <a:pt x="130" y="23"/>
                    <a:pt x="130" y="22"/>
                  </a:cubicBezTo>
                  <a:cubicBezTo>
                    <a:pt x="129" y="22"/>
                    <a:pt x="129" y="23"/>
                    <a:pt x="129" y="23"/>
                  </a:cubicBezTo>
                  <a:cubicBezTo>
                    <a:pt x="130" y="23"/>
                    <a:pt x="130" y="24"/>
                    <a:pt x="131" y="24"/>
                  </a:cubicBezTo>
                  <a:cubicBezTo>
                    <a:pt x="131" y="25"/>
                    <a:pt x="131" y="25"/>
                    <a:pt x="131" y="25"/>
                  </a:cubicBezTo>
                  <a:close/>
                  <a:moveTo>
                    <a:pt x="56" y="140"/>
                  </a:moveTo>
                  <a:cubicBezTo>
                    <a:pt x="56" y="139"/>
                    <a:pt x="57" y="138"/>
                    <a:pt x="56" y="138"/>
                  </a:cubicBezTo>
                  <a:cubicBezTo>
                    <a:pt x="55" y="139"/>
                    <a:pt x="55" y="139"/>
                    <a:pt x="56" y="140"/>
                  </a:cubicBezTo>
                  <a:close/>
                  <a:moveTo>
                    <a:pt x="142" y="223"/>
                  </a:moveTo>
                  <a:cubicBezTo>
                    <a:pt x="142" y="223"/>
                    <a:pt x="142" y="223"/>
                    <a:pt x="142" y="223"/>
                  </a:cubicBezTo>
                  <a:cubicBezTo>
                    <a:pt x="142" y="223"/>
                    <a:pt x="143" y="222"/>
                    <a:pt x="143" y="222"/>
                  </a:cubicBezTo>
                  <a:cubicBezTo>
                    <a:pt x="143" y="221"/>
                    <a:pt x="143" y="221"/>
                    <a:pt x="143" y="220"/>
                  </a:cubicBezTo>
                  <a:cubicBezTo>
                    <a:pt x="143" y="221"/>
                    <a:pt x="142" y="222"/>
                    <a:pt x="142" y="223"/>
                  </a:cubicBezTo>
                  <a:close/>
                  <a:moveTo>
                    <a:pt x="146" y="38"/>
                  </a:moveTo>
                  <a:cubicBezTo>
                    <a:pt x="146" y="39"/>
                    <a:pt x="146" y="40"/>
                    <a:pt x="147" y="40"/>
                  </a:cubicBezTo>
                  <a:cubicBezTo>
                    <a:pt x="147" y="39"/>
                    <a:pt x="147" y="39"/>
                    <a:pt x="146" y="38"/>
                  </a:cubicBezTo>
                  <a:close/>
                  <a:moveTo>
                    <a:pt x="76" y="214"/>
                  </a:moveTo>
                  <a:cubicBezTo>
                    <a:pt x="77" y="213"/>
                    <a:pt x="77" y="213"/>
                    <a:pt x="78" y="213"/>
                  </a:cubicBezTo>
                  <a:cubicBezTo>
                    <a:pt x="78" y="213"/>
                    <a:pt x="78" y="212"/>
                    <a:pt x="78" y="212"/>
                  </a:cubicBezTo>
                  <a:cubicBezTo>
                    <a:pt x="77" y="212"/>
                    <a:pt x="77" y="212"/>
                    <a:pt x="76" y="214"/>
                  </a:cubicBezTo>
                  <a:close/>
                  <a:moveTo>
                    <a:pt x="150" y="208"/>
                  </a:moveTo>
                  <a:cubicBezTo>
                    <a:pt x="150" y="209"/>
                    <a:pt x="150" y="210"/>
                    <a:pt x="150" y="211"/>
                  </a:cubicBezTo>
                  <a:cubicBezTo>
                    <a:pt x="150" y="210"/>
                    <a:pt x="150" y="209"/>
                    <a:pt x="150" y="209"/>
                  </a:cubicBezTo>
                  <a:cubicBezTo>
                    <a:pt x="150" y="208"/>
                    <a:pt x="150" y="208"/>
                    <a:pt x="150" y="208"/>
                  </a:cubicBezTo>
                  <a:close/>
                  <a:moveTo>
                    <a:pt x="162" y="98"/>
                  </a:moveTo>
                  <a:cubicBezTo>
                    <a:pt x="162" y="98"/>
                    <a:pt x="162" y="98"/>
                    <a:pt x="162" y="98"/>
                  </a:cubicBezTo>
                  <a:cubicBezTo>
                    <a:pt x="163" y="98"/>
                    <a:pt x="163" y="98"/>
                    <a:pt x="164" y="98"/>
                  </a:cubicBezTo>
                  <a:cubicBezTo>
                    <a:pt x="163" y="98"/>
                    <a:pt x="163" y="97"/>
                    <a:pt x="163" y="97"/>
                  </a:cubicBezTo>
                  <a:cubicBezTo>
                    <a:pt x="162" y="97"/>
                    <a:pt x="162" y="98"/>
                    <a:pt x="162" y="98"/>
                  </a:cubicBezTo>
                  <a:close/>
                  <a:moveTo>
                    <a:pt x="160" y="91"/>
                  </a:moveTo>
                  <a:cubicBezTo>
                    <a:pt x="160" y="93"/>
                    <a:pt x="160" y="93"/>
                    <a:pt x="161" y="95"/>
                  </a:cubicBezTo>
                  <a:cubicBezTo>
                    <a:pt x="161" y="94"/>
                    <a:pt x="161" y="93"/>
                    <a:pt x="160" y="91"/>
                  </a:cubicBezTo>
                  <a:close/>
                  <a:moveTo>
                    <a:pt x="120" y="204"/>
                  </a:moveTo>
                  <a:cubicBezTo>
                    <a:pt x="120" y="205"/>
                    <a:pt x="119" y="205"/>
                    <a:pt x="119" y="206"/>
                  </a:cubicBezTo>
                  <a:cubicBezTo>
                    <a:pt x="119" y="206"/>
                    <a:pt x="120" y="206"/>
                    <a:pt x="121" y="206"/>
                  </a:cubicBezTo>
                  <a:cubicBezTo>
                    <a:pt x="120" y="205"/>
                    <a:pt x="120" y="205"/>
                    <a:pt x="120" y="204"/>
                  </a:cubicBezTo>
                  <a:close/>
                  <a:moveTo>
                    <a:pt x="158" y="69"/>
                  </a:moveTo>
                  <a:cubicBezTo>
                    <a:pt x="158" y="69"/>
                    <a:pt x="158" y="69"/>
                    <a:pt x="158" y="69"/>
                  </a:cubicBezTo>
                  <a:cubicBezTo>
                    <a:pt x="158" y="68"/>
                    <a:pt x="158" y="67"/>
                    <a:pt x="158" y="66"/>
                  </a:cubicBezTo>
                  <a:cubicBezTo>
                    <a:pt x="157" y="67"/>
                    <a:pt x="157" y="67"/>
                    <a:pt x="157" y="67"/>
                  </a:cubicBezTo>
                  <a:cubicBezTo>
                    <a:pt x="157" y="68"/>
                    <a:pt x="157" y="69"/>
                    <a:pt x="158" y="69"/>
                  </a:cubicBezTo>
                  <a:close/>
                  <a:moveTo>
                    <a:pt x="47" y="240"/>
                  </a:moveTo>
                  <a:cubicBezTo>
                    <a:pt x="47" y="238"/>
                    <a:pt x="47" y="237"/>
                    <a:pt x="46" y="236"/>
                  </a:cubicBezTo>
                  <a:cubicBezTo>
                    <a:pt x="46" y="237"/>
                    <a:pt x="46" y="239"/>
                    <a:pt x="47" y="240"/>
                  </a:cubicBezTo>
                  <a:close/>
                  <a:moveTo>
                    <a:pt x="125" y="256"/>
                  </a:moveTo>
                  <a:cubicBezTo>
                    <a:pt x="124" y="256"/>
                    <a:pt x="124" y="256"/>
                    <a:pt x="124" y="255"/>
                  </a:cubicBezTo>
                  <a:cubicBezTo>
                    <a:pt x="124" y="256"/>
                    <a:pt x="124" y="257"/>
                    <a:pt x="124" y="257"/>
                  </a:cubicBezTo>
                  <a:cubicBezTo>
                    <a:pt x="124" y="257"/>
                    <a:pt x="124" y="257"/>
                    <a:pt x="125" y="256"/>
                  </a:cubicBezTo>
                  <a:close/>
                  <a:moveTo>
                    <a:pt x="125" y="174"/>
                  </a:moveTo>
                  <a:cubicBezTo>
                    <a:pt x="124" y="176"/>
                    <a:pt x="123" y="177"/>
                    <a:pt x="123" y="179"/>
                  </a:cubicBezTo>
                  <a:cubicBezTo>
                    <a:pt x="124" y="178"/>
                    <a:pt x="124" y="176"/>
                    <a:pt x="125" y="174"/>
                  </a:cubicBezTo>
                  <a:close/>
                  <a:moveTo>
                    <a:pt x="116" y="267"/>
                  </a:moveTo>
                  <a:cubicBezTo>
                    <a:pt x="117" y="267"/>
                    <a:pt x="117" y="266"/>
                    <a:pt x="118" y="265"/>
                  </a:cubicBezTo>
                  <a:cubicBezTo>
                    <a:pt x="117" y="265"/>
                    <a:pt x="117" y="266"/>
                    <a:pt x="116" y="266"/>
                  </a:cubicBezTo>
                  <a:cubicBezTo>
                    <a:pt x="116" y="266"/>
                    <a:pt x="116" y="266"/>
                    <a:pt x="116" y="267"/>
                  </a:cubicBezTo>
                  <a:close/>
                  <a:moveTo>
                    <a:pt x="58" y="166"/>
                  </a:moveTo>
                  <a:cubicBezTo>
                    <a:pt x="59" y="166"/>
                    <a:pt x="59" y="166"/>
                    <a:pt x="59" y="166"/>
                  </a:cubicBezTo>
                  <a:cubicBezTo>
                    <a:pt x="59" y="165"/>
                    <a:pt x="58" y="164"/>
                    <a:pt x="58" y="162"/>
                  </a:cubicBezTo>
                  <a:cubicBezTo>
                    <a:pt x="58" y="164"/>
                    <a:pt x="58" y="165"/>
                    <a:pt x="58" y="166"/>
                  </a:cubicBezTo>
                  <a:close/>
                  <a:moveTo>
                    <a:pt x="44" y="75"/>
                  </a:moveTo>
                  <a:cubicBezTo>
                    <a:pt x="45" y="75"/>
                    <a:pt x="45" y="74"/>
                    <a:pt x="45" y="73"/>
                  </a:cubicBezTo>
                  <a:cubicBezTo>
                    <a:pt x="44" y="74"/>
                    <a:pt x="44" y="74"/>
                    <a:pt x="44" y="75"/>
                  </a:cubicBezTo>
                  <a:close/>
                  <a:moveTo>
                    <a:pt x="171" y="81"/>
                  </a:moveTo>
                  <a:cubicBezTo>
                    <a:pt x="171" y="81"/>
                    <a:pt x="171" y="81"/>
                    <a:pt x="171" y="81"/>
                  </a:cubicBezTo>
                  <a:cubicBezTo>
                    <a:pt x="171" y="82"/>
                    <a:pt x="170" y="83"/>
                    <a:pt x="169" y="85"/>
                  </a:cubicBezTo>
                  <a:cubicBezTo>
                    <a:pt x="169" y="85"/>
                    <a:pt x="170" y="85"/>
                    <a:pt x="170" y="85"/>
                  </a:cubicBezTo>
                  <a:cubicBezTo>
                    <a:pt x="170" y="83"/>
                    <a:pt x="171" y="82"/>
                    <a:pt x="171" y="81"/>
                  </a:cubicBezTo>
                  <a:close/>
                  <a:moveTo>
                    <a:pt x="129" y="246"/>
                  </a:moveTo>
                  <a:cubicBezTo>
                    <a:pt x="128" y="247"/>
                    <a:pt x="128" y="247"/>
                    <a:pt x="129" y="248"/>
                  </a:cubicBezTo>
                  <a:cubicBezTo>
                    <a:pt x="129" y="247"/>
                    <a:pt x="129" y="246"/>
                    <a:pt x="129" y="246"/>
                  </a:cubicBezTo>
                  <a:close/>
                  <a:moveTo>
                    <a:pt x="85" y="45"/>
                  </a:moveTo>
                  <a:cubicBezTo>
                    <a:pt x="85" y="45"/>
                    <a:pt x="85" y="45"/>
                    <a:pt x="85" y="45"/>
                  </a:cubicBezTo>
                  <a:cubicBezTo>
                    <a:pt x="86" y="45"/>
                    <a:pt x="87" y="44"/>
                    <a:pt x="87" y="44"/>
                  </a:cubicBezTo>
                  <a:cubicBezTo>
                    <a:pt x="87" y="44"/>
                    <a:pt x="87" y="43"/>
                    <a:pt x="87" y="43"/>
                  </a:cubicBezTo>
                  <a:cubicBezTo>
                    <a:pt x="86" y="44"/>
                    <a:pt x="85" y="45"/>
                    <a:pt x="85" y="45"/>
                  </a:cubicBezTo>
                  <a:close/>
                  <a:moveTo>
                    <a:pt x="57" y="78"/>
                  </a:moveTo>
                  <a:cubicBezTo>
                    <a:pt x="57" y="78"/>
                    <a:pt x="57" y="78"/>
                    <a:pt x="57" y="78"/>
                  </a:cubicBezTo>
                  <a:cubicBezTo>
                    <a:pt x="57" y="77"/>
                    <a:pt x="57" y="75"/>
                    <a:pt x="57" y="74"/>
                  </a:cubicBezTo>
                  <a:cubicBezTo>
                    <a:pt x="57" y="75"/>
                    <a:pt x="57" y="76"/>
                    <a:pt x="57" y="77"/>
                  </a:cubicBezTo>
                  <a:cubicBezTo>
                    <a:pt x="57" y="77"/>
                    <a:pt x="57" y="78"/>
                    <a:pt x="57" y="78"/>
                  </a:cubicBezTo>
                  <a:close/>
                  <a:moveTo>
                    <a:pt x="119" y="20"/>
                  </a:moveTo>
                  <a:cubicBezTo>
                    <a:pt x="120" y="19"/>
                    <a:pt x="119" y="18"/>
                    <a:pt x="118" y="18"/>
                  </a:cubicBezTo>
                  <a:cubicBezTo>
                    <a:pt x="118" y="19"/>
                    <a:pt x="119" y="19"/>
                    <a:pt x="119" y="20"/>
                  </a:cubicBezTo>
                  <a:close/>
                  <a:moveTo>
                    <a:pt x="143" y="50"/>
                  </a:moveTo>
                  <a:cubicBezTo>
                    <a:pt x="143" y="48"/>
                    <a:pt x="143" y="48"/>
                    <a:pt x="143" y="47"/>
                  </a:cubicBezTo>
                  <a:cubicBezTo>
                    <a:pt x="143" y="48"/>
                    <a:pt x="143" y="49"/>
                    <a:pt x="143" y="50"/>
                  </a:cubicBezTo>
                  <a:close/>
                  <a:moveTo>
                    <a:pt x="185" y="143"/>
                  </a:moveTo>
                  <a:cubicBezTo>
                    <a:pt x="185" y="143"/>
                    <a:pt x="184" y="145"/>
                    <a:pt x="185" y="146"/>
                  </a:cubicBezTo>
                  <a:cubicBezTo>
                    <a:pt x="185" y="145"/>
                    <a:pt x="185" y="144"/>
                    <a:pt x="185" y="143"/>
                  </a:cubicBezTo>
                  <a:close/>
                  <a:moveTo>
                    <a:pt x="33" y="217"/>
                  </a:moveTo>
                  <a:cubicBezTo>
                    <a:pt x="34" y="217"/>
                    <a:pt x="34" y="217"/>
                    <a:pt x="35" y="217"/>
                  </a:cubicBezTo>
                  <a:cubicBezTo>
                    <a:pt x="35" y="216"/>
                    <a:pt x="35" y="216"/>
                    <a:pt x="34" y="215"/>
                  </a:cubicBezTo>
                  <a:cubicBezTo>
                    <a:pt x="34" y="216"/>
                    <a:pt x="34" y="216"/>
                    <a:pt x="33" y="217"/>
                  </a:cubicBezTo>
                  <a:close/>
                  <a:moveTo>
                    <a:pt x="28" y="127"/>
                  </a:moveTo>
                  <a:cubicBezTo>
                    <a:pt x="28" y="128"/>
                    <a:pt x="28" y="129"/>
                    <a:pt x="28" y="130"/>
                  </a:cubicBezTo>
                  <a:cubicBezTo>
                    <a:pt x="28" y="129"/>
                    <a:pt x="29" y="128"/>
                    <a:pt x="28" y="127"/>
                  </a:cubicBezTo>
                  <a:close/>
                  <a:moveTo>
                    <a:pt x="135" y="158"/>
                  </a:moveTo>
                  <a:cubicBezTo>
                    <a:pt x="135" y="158"/>
                    <a:pt x="136" y="157"/>
                    <a:pt x="136" y="156"/>
                  </a:cubicBezTo>
                  <a:cubicBezTo>
                    <a:pt x="135" y="157"/>
                    <a:pt x="135" y="157"/>
                    <a:pt x="135" y="158"/>
                  </a:cubicBezTo>
                  <a:close/>
                  <a:moveTo>
                    <a:pt x="139" y="212"/>
                  </a:moveTo>
                  <a:cubicBezTo>
                    <a:pt x="138" y="213"/>
                    <a:pt x="138" y="214"/>
                    <a:pt x="139" y="215"/>
                  </a:cubicBezTo>
                  <a:cubicBezTo>
                    <a:pt x="139" y="214"/>
                    <a:pt x="139" y="213"/>
                    <a:pt x="139" y="212"/>
                  </a:cubicBezTo>
                  <a:close/>
                  <a:moveTo>
                    <a:pt x="57" y="261"/>
                  </a:moveTo>
                  <a:cubicBezTo>
                    <a:pt x="57" y="262"/>
                    <a:pt x="57" y="263"/>
                    <a:pt x="59" y="263"/>
                  </a:cubicBezTo>
                  <a:cubicBezTo>
                    <a:pt x="58" y="262"/>
                    <a:pt x="57" y="262"/>
                    <a:pt x="57" y="261"/>
                  </a:cubicBezTo>
                  <a:close/>
                  <a:moveTo>
                    <a:pt x="47" y="48"/>
                  </a:moveTo>
                  <a:cubicBezTo>
                    <a:pt x="46" y="49"/>
                    <a:pt x="46" y="49"/>
                    <a:pt x="46" y="51"/>
                  </a:cubicBezTo>
                  <a:cubicBezTo>
                    <a:pt x="46" y="50"/>
                    <a:pt x="47" y="49"/>
                    <a:pt x="47" y="48"/>
                  </a:cubicBezTo>
                  <a:close/>
                  <a:moveTo>
                    <a:pt x="137" y="44"/>
                  </a:moveTo>
                  <a:cubicBezTo>
                    <a:pt x="137" y="44"/>
                    <a:pt x="137" y="43"/>
                    <a:pt x="137" y="42"/>
                  </a:cubicBezTo>
                  <a:cubicBezTo>
                    <a:pt x="136" y="43"/>
                    <a:pt x="136" y="43"/>
                    <a:pt x="137" y="44"/>
                  </a:cubicBezTo>
                  <a:close/>
                  <a:moveTo>
                    <a:pt x="56" y="85"/>
                  </a:moveTo>
                  <a:cubicBezTo>
                    <a:pt x="56" y="85"/>
                    <a:pt x="56" y="88"/>
                    <a:pt x="56" y="89"/>
                  </a:cubicBezTo>
                  <a:cubicBezTo>
                    <a:pt x="56" y="87"/>
                    <a:pt x="56" y="86"/>
                    <a:pt x="56" y="85"/>
                  </a:cubicBezTo>
                  <a:close/>
                  <a:moveTo>
                    <a:pt x="38" y="229"/>
                  </a:moveTo>
                  <a:cubicBezTo>
                    <a:pt x="39" y="230"/>
                    <a:pt x="39" y="231"/>
                    <a:pt x="40" y="231"/>
                  </a:cubicBezTo>
                  <a:cubicBezTo>
                    <a:pt x="39" y="230"/>
                    <a:pt x="39" y="229"/>
                    <a:pt x="39" y="228"/>
                  </a:cubicBezTo>
                  <a:cubicBezTo>
                    <a:pt x="39" y="229"/>
                    <a:pt x="38" y="229"/>
                    <a:pt x="38" y="229"/>
                  </a:cubicBezTo>
                  <a:close/>
                  <a:moveTo>
                    <a:pt x="43" y="97"/>
                  </a:moveTo>
                  <a:cubicBezTo>
                    <a:pt x="43" y="98"/>
                    <a:pt x="42" y="98"/>
                    <a:pt x="42" y="99"/>
                  </a:cubicBezTo>
                  <a:cubicBezTo>
                    <a:pt x="43" y="99"/>
                    <a:pt x="43" y="99"/>
                    <a:pt x="43" y="97"/>
                  </a:cubicBezTo>
                  <a:close/>
                  <a:moveTo>
                    <a:pt x="154" y="29"/>
                  </a:moveTo>
                  <a:cubicBezTo>
                    <a:pt x="153" y="30"/>
                    <a:pt x="153" y="30"/>
                    <a:pt x="153" y="30"/>
                  </a:cubicBezTo>
                  <a:cubicBezTo>
                    <a:pt x="154" y="30"/>
                    <a:pt x="154" y="30"/>
                    <a:pt x="154" y="31"/>
                  </a:cubicBezTo>
                  <a:cubicBezTo>
                    <a:pt x="155" y="31"/>
                    <a:pt x="155" y="31"/>
                    <a:pt x="155" y="32"/>
                  </a:cubicBezTo>
                  <a:cubicBezTo>
                    <a:pt x="156" y="32"/>
                    <a:pt x="156" y="32"/>
                    <a:pt x="156" y="33"/>
                  </a:cubicBezTo>
                  <a:cubicBezTo>
                    <a:pt x="156" y="33"/>
                    <a:pt x="156" y="33"/>
                    <a:pt x="156" y="33"/>
                  </a:cubicBezTo>
                  <a:cubicBezTo>
                    <a:pt x="155" y="32"/>
                    <a:pt x="155" y="30"/>
                    <a:pt x="154" y="29"/>
                  </a:cubicBezTo>
                  <a:close/>
                  <a:moveTo>
                    <a:pt x="45" y="78"/>
                  </a:moveTo>
                  <a:cubicBezTo>
                    <a:pt x="44" y="78"/>
                    <a:pt x="43" y="78"/>
                    <a:pt x="43" y="79"/>
                  </a:cubicBezTo>
                  <a:cubicBezTo>
                    <a:pt x="44" y="79"/>
                    <a:pt x="45" y="79"/>
                    <a:pt x="45" y="78"/>
                  </a:cubicBezTo>
                  <a:close/>
                  <a:moveTo>
                    <a:pt x="45" y="206"/>
                  </a:moveTo>
                  <a:cubicBezTo>
                    <a:pt x="45" y="205"/>
                    <a:pt x="45" y="204"/>
                    <a:pt x="44" y="203"/>
                  </a:cubicBezTo>
                  <a:cubicBezTo>
                    <a:pt x="44" y="204"/>
                    <a:pt x="45" y="205"/>
                    <a:pt x="45" y="206"/>
                  </a:cubicBezTo>
                  <a:close/>
                  <a:moveTo>
                    <a:pt x="30" y="143"/>
                  </a:moveTo>
                  <a:cubicBezTo>
                    <a:pt x="31" y="143"/>
                    <a:pt x="31" y="142"/>
                    <a:pt x="31" y="141"/>
                  </a:cubicBezTo>
                  <a:cubicBezTo>
                    <a:pt x="30" y="142"/>
                    <a:pt x="30" y="142"/>
                    <a:pt x="30" y="143"/>
                  </a:cubicBezTo>
                  <a:close/>
                  <a:moveTo>
                    <a:pt x="14" y="149"/>
                  </a:moveTo>
                  <a:cubicBezTo>
                    <a:pt x="14" y="149"/>
                    <a:pt x="14" y="149"/>
                    <a:pt x="14" y="149"/>
                  </a:cubicBezTo>
                  <a:cubicBezTo>
                    <a:pt x="14" y="148"/>
                    <a:pt x="14" y="147"/>
                    <a:pt x="14" y="146"/>
                  </a:cubicBezTo>
                  <a:cubicBezTo>
                    <a:pt x="14" y="147"/>
                    <a:pt x="13" y="148"/>
                    <a:pt x="14" y="149"/>
                  </a:cubicBezTo>
                  <a:close/>
                  <a:moveTo>
                    <a:pt x="56" y="152"/>
                  </a:moveTo>
                  <a:cubicBezTo>
                    <a:pt x="55" y="153"/>
                    <a:pt x="54" y="153"/>
                    <a:pt x="55" y="155"/>
                  </a:cubicBezTo>
                  <a:cubicBezTo>
                    <a:pt x="55" y="154"/>
                    <a:pt x="55" y="153"/>
                    <a:pt x="56" y="152"/>
                  </a:cubicBezTo>
                  <a:close/>
                  <a:moveTo>
                    <a:pt x="73" y="259"/>
                  </a:moveTo>
                  <a:cubicBezTo>
                    <a:pt x="73" y="260"/>
                    <a:pt x="73" y="260"/>
                    <a:pt x="73" y="261"/>
                  </a:cubicBezTo>
                  <a:cubicBezTo>
                    <a:pt x="74" y="260"/>
                    <a:pt x="74" y="260"/>
                    <a:pt x="73" y="259"/>
                  </a:cubicBezTo>
                  <a:close/>
                  <a:moveTo>
                    <a:pt x="50" y="200"/>
                  </a:moveTo>
                  <a:cubicBezTo>
                    <a:pt x="50" y="201"/>
                    <a:pt x="50" y="202"/>
                    <a:pt x="51" y="203"/>
                  </a:cubicBezTo>
                  <a:cubicBezTo>
                    <a:pt x="51" y="202"/>
                    <a:pt x="51" y="201"/>
                    <a:pt x="50" y="200"/>
                  </a:cubicBezTo>
                  <a:close/>
                  <a:moveTo>
                    <a:pt x="171" y="129"/>
                  </a:moveTo>
                  <a:cubicBezTo>
                    <a:pt x="170" y="130"/>
                    <a:pt x="170" y="131"/>
                    <a:pt x="170" y="132"/>
                  </a:cubicBezTo>
                  <a:cubicBezTo>
                    <a:pt x="171" y="131"/>
                    <a:pt x="171" y="130"/>
                    <a:pt x="171" y="129"/>
                  </a:cubicBezTo>
                  <a:close/>
                  <a:moveTo>
                    <a:pt x="143" y="107"/>
                  </a:moveTo>
                  <a:cubicBezTo>
                    <a:pt x="143" y="107"/>
                    <a:pt x="143" y="107"/>
                    <a:pt x="143" y="107"/>
                  </a:cubicBezTo>
                  <a:cubicBezTo>
                    <a:pt x="143" y="108"/>
                    <a:pt x="142" y="109"/>
                    <a:pt x="142" y="110"/>
                  </a:cubicBezTo>
                  <a:cubicBezTo>
                    <a:pt x="143" y="109"/>
                    <a:pt x="143" y="108"/>
                    <a:pt x="143" y="107"/>
                  </a:cubicBezTo>
                  <a:close/>
                  <a:moveTo>
                    <a:pt x="99" y="15"/>
                  </a:moveTo>
                  <a:cubicBezTo>
                    <a:pt x="99" y="15"/>
                    <a:pt x="99" y="15"/>
                    <a:pt x="99" y="15"/>
                  </a:cubicBezTo>
                  <a:cubicBezTo>
                    <a:pt x="99" y="15"/>
                    <a:pt x="99" y="15"/>
                    <a:pt x="99" y="15"/>
                  </a:cubicBezTo>
                  <a:cubicBezTo>
                    <a:pt x="98" y="14"/>
                    <a:pt x="98" y="14"/>
                    <a:pt x="97" y="14"/>
                  </a:cubicBezTo>
                  <a:cubicBezTo>
                    <a:pt x="97" y="14"/>
                    <a:pt x="97" y="14"/>
                    <a:pt x="97" y="15"/>
                  </a:cubicBezTo>
                  <a:cubicBezTo>
                    <a:pt x="98" y="15"/>
                    <a:pt x="98" y="15"/>
                    <a:pt x="99" y="15"/>
                  </a:cubicBezTo>
                  <a:close/>
                  <a:moveTo>
                    <a:pt x="90" y="213"/>
                  </a:moveTo>
                  <a:cubicBezTo>
                    <a:pt x="91" y="213"/>
                    <a:pt x="91" y="213"/>
                    <a:pt x="92" y="213"/>
                  </a:cubicBezTo>
                  <a:cubicBezTo>
                    <a:pt x="92" y="212"/>
                    <a:pt x="92" y="212"/>
                    <a:pt x="91" y="212"/>
                  </a:cubicBezTo>
                  <a:cubicBezTo>
                    <a:pt x="90" y="212"/>
                    <a:pt x="90" y="212"/>
                    <a:pt x="90" y="213"/>
                  </a:cubicBezTo>
                  <a:close/>
                  <a:moveTo>
                    <a:pt x="83" y="220"/>
                  </a:moveTo>
                  <a:cubicBezTo>
                    <a:pt x="83" y="220"/>
                    <a:pt x="84" y="219"/>
                    <a:pt x="84" y="218"/>
                  </a:cubicBezTo>
                  <a:cubicBezTo>
                    <a:pt x="82" y="219"/>
                    <a:pt x="82" y="219"/>
                    <a:pt x="83" y="220"/>
                  </a:cubicBezTo>
                  <a:close/>
                  <a:moveTo>
                    <a:pt x="128" y="225"/>
                  </a:moveTo>
                  <a:cubicBezTo>
                    <a:pt x="128" y="226"/>
                    <a:pt x="127" y="227"/>
                    <a:pt x="128" y="228"/>
                  </a:cubicBezTo>
                  <a:cubicBezTo>
                    <a:pt x="128" y="227"/>
                    <a:pt x="128" y="226"/>
                    <a:pt x="128" y="225"/>
                  </a:cubicBezTo>
                  <a:close/>
                  <a:moveTo>
                    <a:pt x="158" y="238"/>
                  </a:moveTo>
                  <a:cubicBezTo>
                    <a:pt x="158" y="238"/>
                    <a:pt x="157" y="238"/>
                    <a:pt x="157" y="238"/>
                  </a:cubicBezTo>
                  <a:cubicBezTo>
                    <a:pt x="157" y="239"/>
                    <a:pt x="158" y="240"/>
                    <a:pt x="158" y="240"/>
                  </a:cubicBezTo>
                  <a:cubicBezTo>
                    <a:pt x="158" y="240"/>
                    <a:pt x="158" y="240"/>
                    <a:pt x="158" y="240"/>
                  </a:cubicBezTo>
                  <a:cubicBezTo>
                    <a:pt x="158" y="240"/>
                    <a:pt x="158" y="239"/>
                    <a:pt x="158" y="238"/>
                  </a:cubicBezTo>
                  <a:close/>
                  <a:moveTo>
                    <a:pt x="108" y="210"/>
                  </a:moveTo>
                  <a:cubicBezTo>
                    <a:pt x="107" y="210"/>
                    <a:pt x="107" y="211"/>
                    <a:pt x="107" y="211"/>
                  </a:cubicBezTo>
                  <a:cubicBezTo>
                    <a:pt x="107" y="211"/>
                    <a:pt x="108" y="211"/>
                    <a:pt x="108" y="211"/>
                  </a:cubicBezTo>
                  <a:cubicBezTo>
                    <a:pt x="108" y="211"/>
                    <a:pt x="108" y="210"/>
                    <a:pt x="108" y="210"/>
                  </a:cubicBezTo>
                  <a:close/>
                  <a:moveTo>
                    <a:pt x="142" y="233"/>
                  </a:moveTo>
                  <a:cubicBezTo>
                    <a:pt x="142" y="232"/>
                    <a:pt x="142" y="231"/>
                    <a:pt x="142" y="230"/>
                  </a:cubicBezTo>
                  <a:cubicBezTo>
                    <a:pt x="142" y="231"/>
                    <a:pt x="142" y="231"/>
                    <a:pt x="142" y="233"/>
                  </a:cubicBezTo>
                  <a:close/>
                  <a:moveTo>
                    <a:pt x="59" y="267"/>
                  </a:moveTo>
                  <a:cubicBezTo>
                    <a:pt x="59" y="268"/>
                    <a:pt x="60" y="269"/>
                    <a:pt x="61" y="269"/>
                  </a:cubicBezTo>
                  <a:cubicBezTo>
                    <a:pt x="60" y="268"/>
                    <a:pt x="60" y="268"/>
                    <a:pt x="59" y="267"/>
                  </a:cubicBezTo>
                  <a:close/>
                  <a:moveTo>
                    <a:pt x="116" y="22"/>
                  </a:moveTo>
                  <a:cubicBezTo>
                    <a:pt x="117" y="22"/>
                    <a:pt x="118" y="23"/>
                    <a:pt x="119" y="23"/>
                  </a:cubicBezTo>
                  <a:cubicBezTo>
                    <a:pt x="118" y="22"/>
                    <a:pt x="117" y="22"/>
                    <a:pt x="116" y="22"/>
                  </a:cubicBezTo>
                  <a:close/>
                  <a:moveTo>
                    <a:pt x="11" y="167"/>
                  </a:moveTo>
                  <a:cubicBezTo>
                    <a:pt x="11" y="166"/>
                    <a:pt x="11" y="165"/>
                    <a:pt x="11" y="164"/>
                  </a:cubicBezTo>
                  <a:cubicBezTo>
                    <a:pt x="11" y="165"/>
                    <a:pt x="11" y="166"/>
                    <a:pt x="11" y="167"/>
                  </a:cubicBezTo>
                  <a:close/>
                  <a:moveTo>
                    <a:pt x="106" y="21"/>
                  </a:moveTo>
                  <a:cubicBezTo>
                    <a:pt x="106" y="21"/>
                    <a:pt x="106" y="22"/>
                    <a:pt x="107" y="22"/>
                  </a:cubicBezTo>
                  <a:cubicBezTo>
                    <a:pt x="107" y="22"/>
                    <a:pt x="107" y="21"/>
                    <a:pt x="107" y="21"/>
                  </a:cubicBezTo>
                  <a:cubicBezTo>
                    <a:pt x="107" y="21"/>
                    <a:pt x="107" y="21"/>
                    <a:pt x="106" y="21"/>
                  </a:cubicBezTo>
                  <a:close/>
                  <a:moveTo>
                    <a:pt x="79" y="18"/>
                  </a:moveTo>
                  <a:cubicBezTo>
                    <a:pt x="79" y="18"/>
                    <a:pt x="78" y="17"/>
                    <a:pt x="78" y="17"/>
                  </a:cubicBezTo>
                  <a:cubicBezTo>
                    <a:pt x="78" y="18"/>
                    <a:pt x="78" y="18"/>
                    <a:pt x="79" y="18"/>
                  </a:cubicBezTo>
                  <a:close/>
                  <a:moveTo>
                    <a:pt x="127" y="191"/>
                  </a:moveTo>
                  <a:cubicBezTo>
                    <a:pt x="127" y="191"/>
                    <a:pt x="127" y="191"/>
                    <a:pt x="127" y="191"/>
                  </a:cubicBezTo>
                  <a:cubicBezTo>
                    <a:pt x="127" y="190"/>
                    <a:pt x="128" y="189"/>
                    <a:pt x="128" y="187"/>
                  </a:cubicBezTo>
                  <a:cubicBezTo>
                    <a:pt x="128" y="187"/>
                    <a:pt x="128" y="187"/>
                    <a:pt x="128" y="187"/>
                  </a:cubicBezTo>
                  <a:cubicBezTo>
                    <a:pt x="127" y="188"/>
                    <a:pt x="127" y="190"/>
                    <a:pt x="127" y="191"/>
                  </a:cubicBezTo>
                  <a:close/>
                  <a:moveTo>
                    <a:pt x="65" y="83"/>
                  </a:moveTo>
                  <a:cubicBezTo>
                    <a:pt x="65" y="84"/>
                    <a:pt x="65" y="85"/>
                    <a:pt x="65" y="86"/>
                  </a:cubicBezTo>
                  <a:cubicBezTo>
                    <a:pt x="65" y="85"/>
                    <a:pt x="65" y="84"/>
                    <a:pt x="65" y="83"/>
                  </a:cubicBezTo>
                  <a:close/>
                  <a:moveTo>
                    <a:pt x="23" y="77"/>
                  </a:moveTo>
                  <a:cubicBezTo>
                    <a:pt x="23" y="79"/>
                    <a:pt x="23" y="80"/>
                    <a:pt x="23" y="81"/>
                  </a:cubicBezTo>
                  <a:cubicBezTo>
                    <a:pt x="23" y="80"/>
                    <a:pt x="23" y="79"/>
                    <a:pt x="23" y="77"/>
                  </a:cubicBezTo>
                  <a:close/>
                  <a:moveTo>
                    <a:pt x="143" y="168"/>
                  </a:moveTo>
                  <a:cubicBezTo>
                    <a:pt x="143" y="168"/>
                    <a:pt x="143" y="168"/>
                    <a:pt x="142" y="168"/>
                  </a:cubicBezTo>
                  <a:cubicBezTo>
                    <a:pt x="142" y="169"/>
                    <a:pt x="142" y="170"/>
                    <a:pt x="141" y="171"/>
                  </a:cubicBezTo>
                  <a:cubicBezTo>
                    <a:pt x="141" y="171"/>
                    <a:pt x="141" y="171"/>
                    <a:pt x="141" y="171"/>
                  </a:cubicBezTo>
                  <a:cubicBezTo>
                    <a:pt x="142" y="170"/>
                    <a:pt x="142" y="169"/>
                    <a:pt x="143" y="168"/>
                  </a:cubicBezTo>
                  <a:close/>
                  <a:moveTo>
                    <a:pt x="122" y="210"/>
                  </a:moveTo>
                  <a:cubicBezTo>
                    <a:pt x="122" y="210"/>
                    <a:pt x="122" y="210"/>
                    <a:pt x="121" y="209"/>
                  </a:cubicBezTo>
                  <a:cubicBezTo>
                    <a:pt x="121" y="210"/>
                    <a:pt x="121" y="210"/>
                    <a:pt x="121" y="211"/>
                  </a:cubicBezTo>
                  <a:cubicBezTo>
                    <a:pt x="121" y="211"/>
                    <a:pt x="122" y="211"/>
                    <a:pt x="122" y="210"/>
                  </a:cubicBezTo>
                  <a:close/>
                  <a:moveTo>
                    <a:pt x="85" y="282"/>
                  </a:moveTo>
                  <a:cubicBezTo>
                    <a:pt x="84" y="282"/>
                    <a:pt x="83" y="282"/>
                    <a:pt x="83" y="282"/>
                  </a:cubicBezTo>
                  <a:cubicBezTo>
                    <a:pt x="83" y="283"/>
                    <a:pt x="84" y="283"/>
                    <a:pt x="85" y="282"/>
                  </a:cubicBezTo>
                  <a:close/>
                  <a:moveTo>
                    <a:pt x="26" y="149"/>
                  </a:moveTo>
                  <a:cubicBezTo>
                    <a:pt x="26" y="149"/>
                    <a:pt x="25" y="149"/>
                    <a:pt x="25" y="149"/>
                  </a:cubicBezTo>
                  <a:cubicBezTo>
                    <a:pt x="24" y="150"/>
                    <a:pt x="24" y="150"/>
                    <a:pt x="24" y="151"/>
                  </a:cubicBezTo>
                  <a:cubicBezTo>
                    <a:pt x="25" y="150"/>
                    <a:pt x="25" y="150"/>
                    <a:pt x="26" y="149"/>
                  </a:cubicBezTo>
                  <a:close/>
                  <a:moveTo>
                    <a:pt x="176" y="179"/>
                  </a:moveTo>
                  <a:cubicBezTo>
                    <a:pt x="176" y="179"/>
                    <a:pt x="176" y="180"/>
                    <a:pt x="176" y="181"/>
                  </a:cubicBezTo>
                  <a:cubicBezTo>
                    <a:pt x="177" y="180"/>
                    <a:pt x="177" y="179"/>
                    <a:pt x="176" y="179"/>
                  </a:cubicBezTo>
                  <a:close/>
                  <a:moveTo>
                    <a:pt x="113" y="204"/>
                  </a:moveTo>
                  <a:cubicBezTo>
                    <a:pt x="112" y="204"/>
                    <a:pt x="112" y="205"/>
                    <a:pt x="111" y="205"/>
                  </a:cubicBezTo>
                  <a:cubicBezTo>
                    <a:pt x="112" y="205"/>
                    <a:pt x="112" y="205"/>
                    <a:pt x="113" y="204"/>
                  </a:cubicBezTo>
                  <a:close/>
                  <a:moveTo>
                    <a:pt x="130" y="202"/>
                  </a:moveTo>
                  <a:cubicBezTo>
                    <a:pt x="131" y="201"/>
                    <a:pt x="131" y="201"/>
                    <a:pt x="131" y="200"/>
                  </a:cubicBezTo>
                  <a:cubicBezTo>
                    <a:pt x="130" y="200"/>
                    <a:pt x="130" y="201"/>
                    <a:pt x="130" y="202"/>
                  </a:cubicBezTo>
                  <a:close/>
                  <a:moveTo>
                    <a:pt x="115" y="224"/>
                  </a:moveTo>
                  <a:cubicBezTo>
                    <a:pt x="116" y="223"/>
                    <a:pt x="116" y="223"/>
                    <a:pt x="116" y="222"/>
                  </a:cubicBezTo>
                  <a:cubicBezTo>
                    <a:pt x="116" y="222"/>
                    <a:pt x="115" y="222"/>
                    <a:pt x="115" y="223"/>
                  </a:cubicBezTo>
                  <a:cubicBezTo>
                    <a:pt x="115" y="223"/>
                    <a:pt x="115" y="223"/>
                    <a:pt x="115" y="224"/>
                  </a:cubicBezTo>
                  <a:close/>
                  <a:moveTo>
                    <a:pt x="167" y="61"/>
                  </a:moveTo>
                  <a:cubicBezTo>
                    <a:pt x="167" y="62"/>
                    <a:pt x="167" y="62"/>
                    <a:pt x="167" y="63"/>
                  </a:cubicBezTo>
                  <a:cubicBezTo>
                    <a:pt x="168" y="62"/>
                    <a:pt x="168" y="62"/>
                    <a:pt x="167" y="61"/>
                  </a:cubicBezTo>
                  <a:close/>
                  <a:moveTo>
                    <a:pt x="161" y="145"/>
                  </a:moveTo>
                  <a:cubicBezTo>
                    <a:pt x="160" y="146"/>
                    <a:pt x="160" y="147"/>
                    <a:pt x="160" y="147"/>
                  </a:cubicBezTo>
                  <a:cubicBezTo>
                    <a:pt x="161" y="147"/>
                    <a:pt x="161" y="146"/>
                    <a:pt x="161" y="145"/>
                  </a:cubicBezTo>
                  <a:close/>
                  <a:moveTo>
                    <a:pt x="161" y="50"/>
                  </a:moveTo>
                  <a:cubicBezTo>
                    <a:pt x="161" y="51"/>
                    <a:pt x="162" y="52"/>
                    <a:pt x="162" y="53"/>
                  </a:cubicBezTo>
                  <a:cubicBezTo>
                    <a:pt x="162" y="52"/>
                    <a:pt x="162" y="51"/>
                    <a:pt x="161" y="50"/>
                  </a:cubicBezTo>
                  <a:close/>
                  <a:moveTo>
                    <a:pt x="50" y="174"/>
                  </a:moveTo>
                  <a:cubicBezTo>
                    <a:pt x="50" y="174"/>
                    <a:pt x="50" y="173"/>
                    <a:pt x="50" y="173"/>
                  </a:cubicBezTo>
                  <a:cubicBezTo>
                    <a:pt x="50" y="173"/>
                    <a:pt x="49" y="173"/>
                    <a:pt x="49" y="173"/>
                  </a:cubicBezTo>
                  <a:cubicBezTo>
                    <a:pt x="49" y="174"/>
                    <a:pt x="50" y="174"/>
                    <a:pt x="50" y="174"/>
                  </a:cubicBezTo>
                  <a:close/>
                  <a:moveTo>
                    <a:pt x="74" y="46"/>
                  </a:moveTo>
                  <a:cubicBezTo>
                    <a:pt x="75" y="46"/>
                    <a:pt x="76" y="45"/>
                    <a:pt x="76" y="45"/>
                  </a:cubicBezTo>
                  <a:cubicBezTo>
                    <a:pt x="75" y="45"/>
                    <a:pt x="75" y="45"/>
                    <a:pt x="74" y="46"/>
                  </a:cubicBezTo>
                  <a:close/>
                  <a:moveTo>
                    <a:pt x="45" y="185"/>
                  </a:moveTo>
                  <a:cubicBezTo>
                    <a:pt x="45" y="185"/>
                    <a:pt x="45" y="185"/>
                    <a:pt x="44" y="185"/>
                  </a:cubicBezTo>
                  <a:cubicBezTo>
                    <a:pt x="44" y="186"/>
                    <a:pt x="45" y="187"/>
                    <a:pt x="45" y="187"/>
                  </a:cubicBezTo>
                  <a:cubicBezTo>
                    <a:pt x="45" y="187"/>
                    <a:pt x="45" y="186"/>
                    <a:pt x="45" y="185"/>
                  </a:cubicBezTo>
                  <a:close/>
                  <a:moveTo>
                    <a:pt x="139" y="57"/>
                  </a:moveTo>
                  <a:cubicBezTo>
                    <a:pt x="140" y="56"/>
                    <a:pt x="140" y="55"/>
                    <a:pt x="140" y="54"/>
                  </a:cubicBezTo>
                  <a:cubicBezTo>
                    <a:pt x="140" y="55"/>
                    <a:pt x="139" y="56"/>
                    <a:pt x="139" y="57"/>
                  </a:cubicBezTo>
                  <a:close/>
                  <a:moveTo>
                    <a:pt x="39" y="54"/>
                  </a:moveTo>
                  <a:cubicBezTo>
                    <a:pt x="40" y="53"/>
                    <a:pt x="40" y="52"/>
                    <a:pt x="40" y="51"/>
                  </a:cubicBezTo>
                  <a:cubicBezTo>
                    <a:pt x="40" y="52"/>
                    <a:pt x="39" y="53"/>
                    <a:pt x="39" y="54"/>
                  </a:cubicBezTo>
                  <a:close/>
                  <a:moveTo>
                    <a:pt x="43" y="183"/>
                  </a:moveTo>
                  <a:cubicBezTo>
                    <a:pt x="44" y="183"/>
                    <a:pt x="44" y="182"/>
                    <a:pt x="44" y="181"/>
                  </a:cubicBezTo>
                  <a:cubicBezTo>
                    <a:pt x="44" y="182"/>
                    <a:pt x="43" y="182"/>
                    <a:pt x="43" y="183"/>
                  </a:cubicBezTo>
                  <a:cubicBezTo>
                    <a:pt x="43" y="183"/>
                    <a:pt x="43" y="183"/>
                    <a:pt x="43" y="183"/>
                  </a:cubicBezTo>
                  <a:close/>
                  <a:moveTo>
                    <a:pt x="33" y="118"/>
                  </a:moveTo>
                  <a:cubicBezTo>
                    <a:pt x="32" y="119"/>
                    <a:pt x="32" y="120"/>
                    <a:pt x="31" y="120"/>
                  </a:cubicBezTo>
                  <a:cubicBezTo>
                    <a:pt x="32" y="120"/>
                    <a:pt x="32" y="119"/>
                    <a:pt x="33" y="119"/>
                  </a:cubicBezTo>
                  <a:cubicBezTo>
                    <a:pt x="33" y="119"/>
                    <a:pt x="33" y="118"/>
                    <a:pt x="33" y="118"/>
                  </a:cubicBezTo>
                  <a:cubicBezTo>
                    <a:pt x="33" y="118"/>
                    <a:pt x="33" y="118"/>
                    <a:pt x="33" y="118"/>
                  </a:cubicBezTo>
                  <a:close/>
                  <a:moveTo>
                    <a:pt x="27" y="200"/>
                  </a:moveTo>
                  <a:cubicBezTo>
                    <a:pt x="27" y="198"/>
                    <a:pt x="27" y="198"/>
                    <a:pt x="26" y="198"/>
                  </a:cubicBezTo>
                  <a:cubicBezTo>
                    <a:pt x="26" y="198"/>
                    <a:pt x="27" y="199"/>
                    <a:pt x="27" y="200"/>
                  </a:cubicBezTo>
                  <a:close/>
                  <a:moveTo>
                    <a:pt x="49" y="226"/>
                  </a:moveTo>
                  <a:cubicBezTo>
                    <a:pt x="49" y="227"/>
                    <a:pt x="49" y="228"/>
                    <a:pt x="50" y="228"/>
                  </a:cubicBezTo>
                  <a:cubicBezTo>
                    <a:pt x="50" y="228"/>
                    <a:pt x="50" y="227"/>
                    <a:pt x="49" y="226"/>
                  </a:cubicBezTo>
                  <a:close/>
                  <a:moveTo>
                    <a:pt x="43" y="177"/>
                  </a:moveTo>
                  <a:cubicBezTo>
                    <a:pt x="43" y="177"/>
                    <a:pt x="43" y="177"/>
                    <a:pt x="43" y="177"/>
                  </a:cubicBezTo>
                  <a:cubicBezTo>
                    <a:pt x="42" y="177"/>
                    <a:pt x="42" y="177"/>
                    <a:pt x="42" y="177"/>
                  </a:cubicBezTo>
                  <a:cubicBezTo>
                    <a:pt x="42" y="177"/>
                    <a:pt x="41" y="178"/>
                    <a:pt x="41" y="178"/>
                  </a:cubicBezTo>
                  <a:cubicBezTo>
                    <a:pt x="42" y="178"/>
                    <a:pt x="42" y="178"/>
                    <a:pt x="43" y="177"/>
                  </a:cubicBezTo>
                  <a:close/>
                  <a:moveTo>
                    <a:pt x="29" y="97"/>
                  </a:moveTo>
                  <a:cubicBezTo>
                    <a:pt x="28" y="97"/>
                    <a:pt x="28" y="98"/>
                    <a:pt x="28" y="99"/>
                  </a:cubicBezTo>
                  <a:cubicBezTo>
                    <a:pt x="28" y="98"/>
                    <a:pt x="29" y="98"/>
                    <a:pt x="29" y="97"/>
                  </a:cubicBezTo>
                  <a:close/>
                  <a:moveTo>
                    <a:pt x="54" y="251"/>
                  </a:moveTo>
                  <a:cubicBezTo>
                    <a:pt x="54" y="250"/>
                    <a:pt x="54" y="249"/>
                    <a:pt x="53" y="249"/>
                  </a:cubicBezTo>
                  <a:cubicBezTo>
                    <a:pt x="53" y="249"/>
                    <a:pt x="54" y="250"/>
                    <a:pt x="54" y="251"/>
                  </a:cubicBezTo>
                  <a:close/>
                  <a:moveTo>
                    <a:pt x="152" y="108"/>
                  </a:moveTo>
                  <a:cubicBezTo>
                    <a:pt x="152" y="109"/>
                    <a:pt x="152" y="110"/>
                    <a:pt x="152" y="110"/>
                  </a:cubicBezTo>
                  <a:cubicBezTo>
                    <a:pt x="153" y="110"/>
                    <a:pt x="152" y="109"/>
                    <a:pt x="152" y="108"/>
                  </a:cubicBezTo>
                  <a:close/>
                  <a:moveTo>
                    <a:pt x="50" y="33"/>
                  </a:moveTo>
                  <a:cubicBezTo>
                    <a:pt x="50" y="33"/>
                    <a:pt x="50" y="33"/>
                    <a:pt x="50" y="33"/>
                  </a:cubicBezTo>
                  <a:cubicBezTo>
                    <a:pt x="51" y="32"/>
                    <a:pt x="51" y="32"/>
                    <a:pt x="52" y="31"/>
                  </a:cubicBezTo>
                  <a:cubicBezTo>
                    <a:pt x="52" y="31"/>
                    <a:pt x="52" y="31"/>
                    <a:pt x="52" y="31"/>
                  </a:cubicBezTo>
                  <a:cubicBezTo>
                    <a:pt x="51" y="31"/>
                    <a:pt x="51" y="32"/>
                    <a:pt x="50" y="33"/>
                  </a:cubicBezTo>
                  <a:close/>
                  <a:moveTo>
                    <a:pt x="29" y="175"/>
                  </a:moveTo>
                  <a:cubicBezTo>
                    <a:pt x="30" y="175"/>
                    <a:pt x="30" y="176"/>
                    <a:pt x="30" y="176"/>
                  </a:cubicBezTo>
                  <a:cubicBezTo>
                    <a:pt x="30" y="176"/>
                    <a:pt x="31" y="175"/>
                    <a:pt x="31" y="175"/>
                  </a:cubicBezTo>
                  <a:cubicBezTo>
                    <a:pt x="30" y="175"/>
                    <a:pt x="30" y="175"/>
                    <a:pt x="29" y="175"/>
                  </a:cubicBezTo>
                  <a:close/>
                  <a:moveTo>
                    <a:pt x="34" y="144"/>
                  </a:moveTo>
                  <a:cubicBezTo>
                    <a:pt x="32" y="145"/>
                    <a:pt x="33" y="146"/>
                    <a:pt x="33" y="146"/>
                  </a:cubicBezTo>
                  <a:cubicBezTo>
                    <a:pt x="33" y="146"/>
                    <a:pt x="33" y="145"/>
                    <a:pt x="34" y="144"/>
                  </a:cubicBezTo>
                  <a:close/>
                  <a:moveTo>
                    <a:pt x="138" y="35"/>
                  </a:moveTo>
                  <a:cubicBezTo>
                    <a:pt x="137" y="35"/>
                    <a:pt x="137" y="35"/>
                    <a:pt x="136" y="35"/>
                  </a:cubicBezTo>
                  <a:cubicBezTo>
                    <a:pt x="137" y="35"/>
                    <a:pt x="137" y="36"/>
                    <a:pt x="137" y="36"/>
                  </a:cubicBezTo>
                  <a:cubicBezTo>
                    <a:pt x="137" y="36"/>
                    <a:pt x="138" y="35"/>
                    <a:pt x="138" y="35"/>
                  </a:cubicBezTo>
                  <a:close/>
                  <a:moveTo>
                    <a:pt x="166" y="103"/>
                  </a:moveTo>
                  <a:cubicBezTo>
                    <a:pt x="166" y="103"/>
                    <a:pt x="166" y="103"/>
                    <a:pt x="166" y="103"/>
                  </a:cubicBezTo>
                  <a:cubicBezTo>
                    <a:pt x="166" y="103"/>
                    <a:pt x="166" y="102"/>
                    <a:pt x="166" y="102"/>
                  </a:cubicBezTo>
                  <a:cubicBezTo>
                    <a:pt x="166" y="101"/>
                    <a:pt x="166" y="101"/>
                    <a:pt x="165" y="101"/>
                  </a:cubicBezTo>
                  <a:cubicBezTo>
                    <a:pt x="166" y="102"/>
                    <a:pt x="166" y="102"/>
                    <a:pt x="166" y="103"/>
                  </a:cubicBezTo>
                  <a:close/>
                  <a:moveTo>
                    <a:pt x="20" y="55"/>
                  </a:moveTo>
                  <a:cubicBezTo>
                    <a:pt x="20" y="56"/>
                    <a:pt x="19" y="57"/>
                    <a:pt x="19" y="58"/>
                  </a:cubicBezTo>
                  <a:cubicBezTo>
                    <a:pt x="20" y="57"/>
                    <a:pt x="20" y="56"/>
                    <a:pt x="20" y="55"/>
                  </a:cubicBezTo>
                  <a:close/>
                  <a:moveTo>
                    <a:pt x="117" y="279"/>
                  </a:moveTo>
                  <a:cubicBezTo>
                    <a:pt x="118" y="280"/>
                    <a:pt x="119" y="280"/>
                    <a:pt x="120" y="279"/>
                  </a:cubicBezTo>
                  <a:cubicBezTo>
                    <a:pt x="119" y="279"/>
                    <a:pt x="118" y="279"/>
                    <a:pt x="117" y="279"/>
                  </a:cubicBezTo>
                  <a:close/>
                  <a:moveTo>
                    <a:pt x="18" y="123"/>
                  </a:moveTo>
                  <a:cubicBezTo>
                    <a:pt x="18" y="123"/>
                    <a:pt x="18" y="123"/>
                    <a:pt x="18" y="123"/>
                  </a:cubicBezTo>
                  <a:cubicBezTo>
                    <a:pt x="18" y="122"/>
                    <a:pt x="18" y="122"/>
                    <a:pt x="19" y="122"/>
                  </a:cubicBezTo>
                  <a:cubicBezTo>
                    <a:pt x="19" y="122"/>
                    <a:pt x="19" y="121"/>
                    <a:pt x="19" y="121"/>
                  </a:cubicBezTo>
                  <a:cubicBezTo>
                    <a:pt x="18" y="121"/>
                    <a:pt x="18" y="122"/>
                    <a:pt x="18" y="123"/>
                  </a:cubicBezTo>
                  <a:close/>
                  <a:moveTo>
                    <a:pt x="34" y="105"/>
                  </a:moveTo>
                  <a:cubicBezTo>
                    <a:pt x="34" y="105"/>
                    <a:pt x="35" y="105"/>
                    <a:pt x="35" y="105"/>
                  </a:cubicBezTo>
                  <a:cubicBezTo>
                    <a:pt x="35" y="105"/>
                    <a:pt x="36" y="104"/>
                    <a:pt x="35" y="103"/>
                  </a:cubicBezTo>
                  <a:cubicBezTo>
                    <a:pt x="35" y="104"/>
                    <a:pt x="35" y="105"/>
                    <a:pt x="34" y="105"/>
                  </a:cubicBezTo>
                  <a:close/>
                  <a:moveTo>
                    <a:pt x="133" y="44"/>
                  </a:moveTo>
                  <a:cubicBezTo>
                    <a:pt x="132" y="44"/>
                    <a:pt x="132" y="43"/>
                    <a:pt x="132" y="42"/>
                  </a:cubicBezTo>
                  <a:cubicBezTo>
                    <a:pt x="131" y="43"/>
                    <a:pt x="132" y="44"/>
                    <a:pt x="133" y="44"/>
                  </a:cubicBezTo>
                  <a:close/>
                  <a:moveTo>
                    <a:pt x="118" y="257"/>
                  </a:moveTo>
                  <a:cubicBezTo>
                    <a:pt x="119" y="257"/>
                    <a:pt x="119" y="256"/>
                    <a:pt x="119" y="256"/>
                  </a:cubicBezTo>
                  <a:cubicBezTo>
                    <a:pt x="118" y="256"/>
                    <a:pt x="118" y="257"/>
                    <a:pt x="118" y="257"/>
                  </a:cubicBezTo>
                  <a:close/>
                  <a:moveTo>
                    <a:pt x="170" y="190"/>
                  </a:moveTo>
                  <a:cubicBezTo>
                    <a:pt x="170" y="190"/>
                    <a:pt x="170" y="190"/>
                    <a:pt x="170" y="190"/>
                  </a:cubicBezTo>
                  <a:cubicBezTo>
                    <a:pt x="169" y="191"/>
                    <a:pt x="169" y="191"/>
                    <a:pt x="169" y="192"/>
                  </a:cubicBezTo>
                  <a:cubicBezTo>
                    <a:pt x="169" y="192"/>
                    <a:pt x="170" y="192"/>
                    <a:pt x="170" y="192"/>
                  </a:cubicBezTo>
                  <a:cubicBezTo>
                    <a:pt x="170" y="191"/>
                    <a:pt x="170" y="191"/>
                    <a:pt x="170" y="190"/>
                  </a:cubicBezTo>
                  <a:close/>
                  <a:moveTo>
                    <a:pt x="166" y="215"/>
                  </a:moveTo>
                  <a:cubicBezTo>
                    <a:pt x="166" y="216"/>
                    <a:pt x="166" y="217"/>
                    <a:pt x="166" y="218"/>
                  </a:cubicBezTo>
                  <a:cubicBezTo>
                    <a:pt x="166" y="218"/>
                    <a:pt x="166" y="218"/>
                    <a:pt x="166" y="218"/>
                  </a:cubicBezTo>
                  <a:cubicBezTo>
                    <a:pt x="166" y="217"/>
                    <a:pt x="166" y="216"/>
                    <a:pt x="166" y="215"/>
                  </a:cubicBezTo>
                  <a:close/>
                  <a:moveTo>
                    <a:pt x="114" y="45"/>
                  </a:moveTo>
                  <a:cubicBezTo>
                    <a:pt x="114" y="45"/>
                    <a:pt x="114" y="45"/>
                    <a:pt x="115" y="44"/>
                  </a:cubicBezTo>
                  <a:cubicBezTo>
                    <a:pt x="114" y="44"/>
                    <a:pt x="114" y="44"/>
                    <a:pt x="113" y="44"/>
                  </a:cubicBezTo>
                  <a:cubicBezTo>
                    <a:pt x="114" y="44"/>
                    <a:pt x="114" y="45"/>
                    <a:pt x="114" y="45"/>
                  </a:cubicBezTo>
                  <a:close/>
                  <a:moveTo>
                    <a:pt x="127" y="31"/>
                  </a:moveTo>
                  <a:cubicBezTo>
                    <a:pt x="126" y="31"/>
                    <a:pt x="126" y="31"/>
                    <a:pt x="126" y="31"/>
                  </a:cubicBezTo>
                  <a:cubicBezTo>
                    <a:pt x="126" y="32"/>
                    <a:pt x="126" y="32"/>
                    <a:pt x="126" y="33"/>
                  </a:cubicBezTo>
                  <a:cubicBezTo>
                    <a:pt x="126" y="33"/>
                    <a:pt x="126" y="32"/>
                    <a:pt x="127" y="31"/>
                  </a:cubicBezTo>
                  <a:close/>
                  <a:moveTo>
                    <a:pt x="177" y="72"/>
                  </a:moveTo>
                  <a:cubicBezTo>
                    <a:pt x="177" y="72"/>
                    <a:pt x="177" y="72"/>
                    <a:pt x="177" y="72"/>
                  </a:cubicBezTo>
                  <a:cubicBezTo>
                    <a:pt x="177" y="73"/>
                    <a:pt x="177" y="74"/>
                    <a:pt x="178" y="75"/>
                  </a:cubicBezTo>
                  <a:cubicBezTo>
                    <a:pt x="178" y="74"/>
                    <a:pt x="177" y="73"/>
                    <a:pt x="177" y="72"/>
                  </a:cubicBezTo>
                  <a:close/>
                  <a:moveTo>
                    <a:pt x="123" y="48"/>
                  </a:moveTo>
                  <a:cubicBezTo>
                    <a:pt x="124" y="47"/>
                    <a:pt x="123" y="46"/>
                    <a:pt x="123" y="46"/>
                  </a:cubicBezTo>
                  <a:cubicBezTo>
                    <a:pt x="123" y="47"/>
                    <a:pt x="122" y="47"/>
                    <a:pt x="123" y="48"/>
                  </a:cubicBezTo>
                  <a:close/>
                  <a:moveTo>
                    <a:pt x="118" y="30"/>
                  </a:moveTo>
                  <a:cubicBezTo>
                    <a:pt x="118" y="29"/>
                    <a:pt x="118" y="28"/>
                    <a:pt x="117" y="28"/>
                  </a:cubicBezTo>
                  <a:cubicBezTo>
                    <a:pt x="117" y="29"/>
                    <a:pt x="117" y="29"/>
                    <a:pt x="118" y="30"/>
                  </a:cubicBezTo>
                  <a:close/>
                  <a:moveTo>
                    <a:pt x="176" y="185"/>
                  </a:moveTo>
                  <a:cubicBezTo>
                    <a:pt x="175" y="185"/>
                    <a:pt x="175" y="185"/>
                    <a:pt x="175" y="185"/>
                  </a:cubicBezTo>
                  <a:cubicBezTo>
                    <a:pt x="175" y="186"/>
                    <a:pt x="175" y="186"/>
                    <a:pt x="175" y="187"/>
                  </a:cubicBezTo>
                  <a:cubicBezTo>
                    <a:pt x="175" y="186"/>
                    <a:pt x="175" y="186"/>
                    <a:pt x="176" y="185"/>
                  </a:cubicBezTo>
                  <a:close/>
                  <a:moveTo>
                    <a:pt x="17" y="182"/>
                  </a:moveTo>
                  <a:cubicBezTo>
                    <a:pt x="17" y="182"/>
                    <a:pt x="17" y="182"/>
                    <a:pt x="17" y="182"/>
                  </a:cubicBezTo>
                  <a:cubicBezTo>
                    <a:pt x="17" y="182"/>
                    <a:pt x="18" y="182"/>
                    <a:pt x="18" y="182"/>
                  </a:cubicBezTo>
                  <a:cubicBezTo>
                    <a:pt x="18" y="182"/>
                    <a:pt x="18" y="181"/>
                    <a:pt x="18" y="181"/>
                  </a:cubicBezTo>
                  <a:cubicBezTo>
                    <a:pt x="18" y="181"/>
                    <a:pt x="17" y="182"/>
                    <a:pt x="17" y="182"/>
                  </a:cubicBezTo>
                  <a:close/>
                  <a:moveTo>
                    <a:pt x="103" y="285"/>
                  </a:moveTo>
                  <a:cubicBezTo>
                    <a:pt x="104" y="286"/>
                    <a:pt x="104" y="285"/>
                    <a:pt x="104" y="285"/>
                  </a:cubicBezTo>
                  <a:cubicBezTo>
                    <a:pt x="104" y="284"/>
                    <a:pt x="104" y="284"/>
                    <a:pt x="103" y="284"/>
                  </a:cubicBezTo>
                  <a:cubicBezTo>
                    <a:pt x="103" y="284"/>
                    <a:pt x="103" y="285"/>
                    <a:pt x="103" y="285"/>
                  </a:cubicBezTo>
                  <a:close/>
                  <a:moveTo>
                    <a:pt x="44" y="235"/>
                  </a:moveTo>
                  <a:cubicBezTo>
                    <a:pt x="44" y="235"/>
                    <a:pt x="44" y="235"/>
                    <a:pt x="44" y="235"/>
                  </a:cubicBezTo>
                  <a:cubicBezTo>
                    <a:pt x="44" y="235"/>
                    <a:pt x="43" y="236"/>
                    <a:pt x="43" y="236"/>
                  </a:cubicBezTo>
                  <a:cubicBezTo>
                    <a:pt x="43" y="236"/>
                    <a:pt x="44" y="236"/>
                    <a:pt x="44" y="237"/>
                  </a:cubicBezTo>
                  <a:cubicBezTo>
                    <a:pt x="44" y="237"/>
                    <a:pt x="44" y="237"/>
                    <a:pt x="44" y="237"/>
                  </a:cubicBezTo>
                  <a:cubicBezTo>
                    <a:pt x="44" y="236"/>
                    <a:pt x="44" y="236"/>
                    <a:pt x="44" y="235"/>
                  </a:cubicBezTo>
                  <a:close/>
                  <a:moveTo>
                    <a:pt x="82" y="29"/>
                  </a:moveTo>
                  <a:cubicBezTo>
                    <a:pt x="83" y="29"/>
                    <a:pt x="83" y="29"/>
                    <a:pt x="84" y="29"/>
                  </a:cubicBezTo>
                  <a:cubicBezTo>
                    <a:pt x="84" y="29"/>
                    <a:pt x="83" y="28"/>
                    <a:pt x="83" y="28"/>
                  </a:cubicBezTo>
                  <a:cubicBezTo>
                    <a:pt x="83" y="28"/>
                    <a:pt x="83" y="28"/>
                    <a:pt x="82" y="29"/>
                  </a:cubicBezTo>
                  <a:close/>
                  <a:moveTo>
                    <a:pt x="37" y="158"/>
                  </a:moveTo>
                  <a:cubicBezTo>
                    <a:pt x="37" y="157"/>
                    <a:pt x="37" y="157"/>
                    <a:pt x="37" y="156"/>
                  </a:cubicBezTo>
                  <a:cubicBezTo>
                    <a:pt x="36" y="157"/>
                    <a:pt x="36" y="158"/>
                    <a:pt x="37" y="158"/>
                  </a:cubicBezTo>
                  <a:close/>
                  <a:moveTo>
                    <a:pt x="118" y="271"/>
                  </a:moveTo>
                  <a:cubicBezTo>
                    <a:pt x="118" y="271"/>
                    <a:pt x="118" y="271"/>
                    <a:pt x="118" y="271"/>
                  </a:cubicBezTo>
                  <a:cubicBezTo>
                    <a:pt x="119" y="271"/>
                    <a:pt x="120" y="271"/>
                    <a:pt x="120" y="271"/>
                  </a:cubicBezTo>
                  <a:cubicBezTo>
                    <a:pt x="120" y="271"/>
                    <a:pt x="120" y="271"/>
                    <a:pt x="120" y="271"/>
                  </a:cubicBezTo>
                  <a:cubicBezTo>
                    <a:pt x="119" y="271"/>
                    <a:pt x="119" y="271"/>
                    <a:pt x="118" y="271"/>
                  </a:cubicBezTo>
                  <a:close/>
                  <a:moveTo>
                    <a:pt x="80" y="274"/>
                  </a:moveTo>
                  <a:cubicBezTo>
                    <a:pt x="80" y="274"/>
                    <a:pt x="80" y="273"/>
                    <a:pt x="80" y="273"/>
                  </a:cubicBezTo>
                  <a:cubicBezTo>
                    <a:pt x="80" y="273"/>
                    <a:pt x="80" y="273"/>
                    <a:pt x="79" y="273"/>
                  </a:cubicBezTo>
                  <a:cubicBezTo>
                    <a:pt x="79" y="273"/>
                    <a:pt x="79" y="273"/>
                    <a:pt x="79" y="273"/>
                  </a:cubicBezTo>
                  <a:cubicBezTo>
                    <a:pt x="80" y="274"/>
                    <a:pt x="80" y="274"/>
                    <a:pt x="80" y="274"/>
                  </a:cubicBezTo>
                  <a:close/>
                  <a:moveTo>
                    <a:pt x="34" y="200"/>
                  </a:moveTo>
                  <a:cubicBezTo>
                    <a:pt x="34" y="199"/>
                    <a:pt x="34" y="199"/>
                    <a:pt x="34" y="198"/>
                  </a:cubicBezTo>
                  <a:cubicBezTo>
                    <a:pt x="33" y="200"/>
                    <a:pt x="33" y="200"/>
                    <a:pt x="34" y="200"/>
                  </a:cubicBezTo>
                  <a:close/>
                  <a:moveTo>
                    <a:pt x="19" y="85"/>
                  </a:moveTo>
                  <a:cubicBezTo>
                    <a:pt x="20" y="84"/>
                    <a:pt x="20" y="83"/>
                    <a:pt x="20" y="82"/>
                  </a:cubicBezTo>
                  <a:cubicBezTo>
                    <a:pt x="19" y="83"/>
                    <a:pt x="19" y="84"/>
                    <a:pt x="19" y="84"/>
                  </a:cubicBezTo>
                  <a:cubicBezTo>
                    <a:pt x="19" y="84"/>
                    <a:pt x="19" y="85"/>
                    <a:pt x="19" y="85"/>
                  </a:cubicBezTo>
                  <a:close/>
                  <a:moveTo>
                    <a:pt x="23" y="178"/>
                  </a:moveTo>
                  <a:cubicBezTo>
                    <a:pt x="22" y="179"/>
                    <a:pt x="22" y="179"/>
                    <a:pt x="22" y="179"/>
                  </a:cubicBezTo>
                  <a:cubicBezTo>
                    <a:pt x="22" y="179"/>
                    <a:pt x="22" y="180"/>
                    <a:pt x="22" y="180"/>
                  </a:cubicBezTo>
                  <a:cubicBezTo>
                    <a:pt x="23" y="179"/>
                    <a:pt x="23" y="179"/>
                    <a:pt x="23" y="178"/>
                  </a:cubicBezTo>
                  <a:close/>
                  <a:moveTo>
                    <a:pt x="93" y="278"/>
                  </a:moveTo>
                  <a:cubicBezTo>
                    <a:pt x="94" y="277"/>
                    <a:pt x="94" y="277"/>
                    <a:pt x="94" y="277"/>
                  </a:cubicBezTo>
                  <a:cubicBezTo>
                    <a:pt x="93" y="277"/>
                    <a:pt x="92" y="277"/>
                    <a:pt x="91" y="277"/>
                  </a:cubicBezTo>
                  <a:cubicBezTo>
                    <a:pt x="91" y="277"/>
                    <a:pt x="91" y="277"/>
                    <a:pt x="91" y="277"/>
                  </a:cubicBezTo>
                  <a:cubicBezTo>
                    <a:pt x="92" y="277"/>
                    <a:pt x="93" y="277"/>
                    <a:pt x="93" y="278"/>
                  </a:cubicBezTo>
                  <a:close/>
                  <a:moveTo>
                    <a:pt x="175" y="86"/>
                  </a:moveTo>
                  <a:cubicBezTo>
                    <a:pt x="176" y="86"/>
                    <a:pt x="176" y="86"/>
                    <a:pt x="176" y="85"/>
                  </a:cubicBezTo>
                  <a:cubicBezTo>
                    <a:pt x="176" y="85"/>
                    <a:pt x="176" y="85"/>
                    <a:pt x="176" y="85"/>
                  </a:cubicBezTo>
                  <a:cubicBezTo>
                    <a:pt x="176" y="85"/>
                    <a:pt x="175" y="86"/>
                    <a:pt x="175" y="86"/>
                  </a:cubicBezTo>
                  <a:close/>
                  <a:moveTo>
                    <a:pt x="115" y="37"/>
                  </a:moveTo>
                  <a:cubicBezTo>
                    <a:pt x="114" y="37"/>
                    <a:pt x="114" y="37"/>
                    <a:pt x="113" y="37"/>
                  </a:cubicBezTo>
                  <a:cubicBezTo>
                    <a:pt x="113" y="38"/>
                    <a:pt x="114" y="37"/>
                    <a:pt x="115" y="37"/>
                  </a:cubicBezTo>
                  <a:close/>
                  <a:moveTo>
                    <a:pt x="39" y="150"/>
                  </a:moveTo>
                  <a:cubicBezTo>
                    <a:pt x="39" y="150"/>
                    <a:pt x="39" y="150"/>
                    <a:pt x="39" y="148"/>
                  </a:cubicBezTo>
                  <a:cubicBezTo>
                    <a:pt x="39" y="149"/>
                    <a:pt x="39" y="150"/>
                    <a:pt x="39" y="150"/>
                  </a:cubicBezTo>
                  <a:close/>
                  <a:moveTo>
                    <a:pt x="135" y="265"/>
                  </a:moveTo>
                  <a:cubicBezTo>
                    <a:pt x="135" y="265"/>
                    <a:pt x="134" y="265"/>
                    <a:pt x="133" y="266"/>
                  </a:cubicBezTo>
                  <a:cubicBezTo>
                    <a:pt x="134" y="265"/>
                    <a:pt x="135" y="265"/>
                    <a:pt x="135" y="265"/>
                  </a:cubicBezTo>
                  <a:close/>
                  <a:moveTo>
                    <a:pt x="44" y="216"/>
                  </a:moveTo>
                  <a:cubicBezTo>
                    <a:pt x="45" y="217"/>
                    <a:pt x="45" y="216"/>
                    <a:pt x="46" y="215"/>
                  </a:cubicBezTo>
                  <a:cubicBezTo>
                    <a:pt x="45" y="216"/>
                    <a:pt x="45" y="216"/>
                    <a:pt x="44" y="216"/>
                  </a:cubicBezTo>
                  <a:close/>
                  <a:moveTo>
                    <a:pt x="95" y="36"/>
                  </a:moveTo>
                  <a:cubicBezTo>
                    <a:pt x="95" y="36"/>
                    <a:pt x="94" y="37"/>
                    <a:pt x="94" y="37"/>
                  </a:cubicBezTo>
                  <a:cubicBezTo>
                    <a:pt x="95" y="37"/>
                    <a:pt x="95" y="37"/>
                    <a:pt x="95" y="36"/>
                  </a:cubicBezTo>
                  <a:close/>
                  <a:moveTo>
                    <a:pt x="130" y="179"/>
                  </a:moveTo>
                  <a:cubicBezTo>
                    <a:pt x="130" y="180"/>
                    <a:pt x="129" y="180"/>
                    <a:pt x="129" y="181"/>
                  </a:cubicBezTo>
                  <a:cubicBezTo>
                    <a:pt x="130" y="180"/>
                    <a:pt x="130" y="180"/>
                    <a:pt x="130" y="179"/>
                  </a:cubicBezTo>
                  <a:close/>
                  <a:moveTo>
                    <a:pt x="48" y="103"/>
                  </a:moveTo>
                  <a:cubicBezTo>
                    <a:pt x="48" y="103"/>
                    <a:pt x="48" y="104"/>
                    <a:pt x="48" y="105"/>
                  </a:cubicBezTo>
                  <a:cubicBezTo>
                    <a:pt x="48" y="104"/>
                    <a:pt x="48" y="103"/>
                    <a:pt x="48" y="103"/>
                  </a:cubicBezTo>
                  <a:close/>
                  <a:moveTo>
                    <a:pt x="76" y="14"/>
                  </a:moveTo>
                  <a:cubicBezTo>
                    <a:pt x="76" y="14"/>
                    <a:pt x="76" y="14"/>
                    <a:pt x="76" y="14"/>
                  </a:cubicBezTo>
                  <a:cubicBezTo>
                    <a:pt x="76" y="14"/>
                    <a:pt x="76" y="13"/>
                    <a:pt x="75" y="13"/>
                  </a:cubicBezTo>
                  <a:cubicBezTo>
                    <a:pt x="75" y="13"/>
                    <a:pt x="75" y="13"/>
                    <a:pt x="75" y="14"/>
                  </a:cubicBezTo>
                  <a:cubicBezTo>
                    <a:pt x="75" y="14"/>
                    <a:pt x="75" y="14"/>
                    <a:pt x="76" y="14"/>
                  </a:cubicBezTo>
                  <a:close/>
                  <a:moveTo>
                    <a:pt x="68" y="178"/>
                  </a:moveTo>
                  <a:cubicBezTo>
                    <a:pt x="69" y="178"/>
                    <a:pt x="69" y="178"/>
                    <a:pt x="69" y="178"/>
                  </a:cubicBezTo>
                  <a:cubicBezTo>
                    <a:pt x="69" y="177"/>
                    <a:pt x="69" y="176"/>
                    <a:pt x="69" y="175"/>
                  </a:cubicBezTo>
                  <a:cubicBezTo>
                    <a:pt x="69" y="175"/>
                    <a:pt x="69" y="175"/>
                    <a:pt x="68" y="175"/>
                  </a:cubicBezTo>
                  <a:cubicBezTo>
                    <a:pt x="68" y="176"/>
                    <a:pt x="68" y="177"/>
                    <a:pt x="68" y="178"/>
                  </a:cubicBezTo>
                  <a:close/>
                  <a:moveTo>
                    <a:pt x="178" y="106"/>
                  </a:moveTo>
                  <a:cubicBezTo>
                    <a:pt x="178" y="106"/>
                    <a:pt x="178" y="107"/>
                    <a:pt x="178" y="107"/>
                  </a:cubicBezTo>
                  <a:cubicBezTo>
                    <a:pt x="178" y="107"/>
                    <a:pt x="178" y="108"/>
                    <a:pt x="178" y="109"/>
                  </a:cubicBezTo>
                  <a:cubicBezTo>
                    <a:pt x="178" y="109"/>
                    <a:pt x="178" y="109"/>
                    <a:pt x="178" y="109"/>
                  </a:cubicBezTo>
                  <a:cubicBezTo>
                    <a:pt x="178" y="108"/>
                    <a:pt x="178" y="107"/>
                    <a:pt x="178" y="106"/>
                  </a:cubicBezTo>
                  <a:close/>
                  <a:moveTo>
                    <a:pt x="52" y="74"/>
                  </a:moveTo>
                  <a:cubicBezTo>
                    <a:pt x="52" y="74"/>
                    <a:pt x="52" y="74"/>
                    <a:pt x="53" y="75"/>
                  </a:cubicBezTo>
                  <a:cubicBezTo>
                    <a:pt x="53" y="74"/>
                    <a:pt x="53" y="74"/>
                    <a:pt x="53" y="73"/>
                  </a:cubicBezTo>
                  <a:cubicBezTo>
                    <a:pt x="53" y="73"/>
                    <a:pt x="53" y="73"/>
                    <a:pt x="53" y="73"/>
                  </a:cubicBezTo>
                  <a:cubicBezTo>
                    <a:pt x="53" y="73"/>
                    <a:pt x="52" y="74"/>
                    <a:pt x="52" y="74"/>
                  </a:cubicBezTo>
                  <a:close/>
                  <a:moveTo>
                    <a:pt x="18" y="189"/>
                  </a:moveTo>
                  <a:cubicBezTo>
                    <a:pt x="18" y="189"/>
                    <a:pt x="19" y="190"/>
                    <a:pt x="19" y="191"/>
                  </a:cubicBezTo>
                  <a:cubicBezTo>
                    <a:pt x="19" y="190"/>
                    <a:pt x="19" y="190"/>
                    <a:pt x="18" y="189"/>
                  </a:cubicBezTo>
                  <a:close/>
                  <a:moveTo>
                    <a:pt x="179" y="121"/>
                  </a:moveTo>
                  <a:cubicBezTo>
                    <a:pt x="179" y="122"/>
                    <a:pt x="179" y="122"/>
                    <a:pt x="178" y="123"/>
                  </a:cubicBezTo>
                  <a:cubicBezTo>
                    <a:pt x="179" y="122"/>
                    <a:pt x="179" y="122"/>
                    <a:pt x="179" y="121"/>
                  </a:cubicBezTo>
                  <a:close/>
                  <a:moveTo>
                    <a:pt x="45" y="166"/>
                  </a:moveTo>
                  <a:cubicBezTo>
                    <a:pt x="45" y="166"/>
                    <a:pt x="45" y="166"/>
                    <a:pt x="45" y="166"/>
                  </a:cubicBezTo>
                  <a:cubicBezTo>
                    <a:pt x="44" y="167"/>
                    <a:pt x="44" y="167"/>
                    <a:pt x="45" y="167"/>
                  </a:cubicBezTo>
                  <a:cubicBezTo>
                    <a:pt x="45" y="167"/>
                    <a:pt x="45" y="166"/>
                    <a:pt x="45" y="166"/>
                  </a:cubicBezTo>
                  <a:close/>
                  <a:moveTo>
                    <a:pt x="151" y="67"/>
                  </a:moveTo>
                  <a:cubicBezTo>
                    <a:pt x="151" y="68"/>
                    <a:pt x="152" y="68"/>
                    <a:pt x="152" y="69"/>
                  </a:cubicBezTo>
                  <a:cubicBezTo>
                    <a:pt x="152" y="68"/>
                    <a:pt x="152" y="68"/>
                    <a:pt x="151" y="67"/>
                  </a:cubicBezTo>
                  <a:close/>
                  <a:moveTo>
                    <a:pt x="54" y="66"/>
                  </a:moveTo>
                  <a:cubicBezTo>
                    <a:pt x="54" y="66"/>
                    <a:pt x="54" y="67"/>
                    <a:pt x="53" y="68"/>
                  </a:cubicBezTo>
                  <a:cubicBezTo>
                    <a:pt x="54" y="67"/>
                    <a:pt x="54" y="66"/>
                    <a:pt x="54" y="66"/>
                  </a:cubicBezTo>
                  <a:close/>
                  <a:moveTo>
                    <a:pt x="44" y="160"/>
                  </a:moveTo>
                  <a:cubicBezTo>
                    <a:pt x="44" y="160"/>
                    <a:pt x="44" y="160"/>
                    <a:pt x="44" y="160"/>
                  </a:cubicBezTo>
                  <a:cubicBezTo>
                    <a:pt x="44" y="161"/>
                    <a:pt x="44" y="161"/>
                    <a:pt x="44" y="162"/>
                  </a:cubicBezTo>
                  <a:cubicBezTo>
                    <a:pt x="44" y="162"/>
                    <a:pt x="44" y="162"/>
                    <a:pt x="44" y="162"/>
                  </a:cubicBezTo>
                  <a:cubicBezTo>
                    <a:pt x="44" y="161"/>
                    <a:pt x="44" y="161"/>
                    <a:pt x="44" y="160"/>
                  </a:cubicBezTo>
                  <a:close/>
                  <a:moveTo>
                    <a:pt x="67" y="158"/>
                  </a:moveTo>
                  <a:cubicBezTo>
                    <a:pt x="67" y="158"/>
                    <a:pt x="67" y="158"/>
                    <a:pt x="67" y="158"/>
                  </a:cubicBezTo>
                  <a:cubicBezTo>
                    <a:pt x="67" y="158"/>
                    <a:pt x="67" y="159"/>
                    <a:pt x="67" y="160"/>
                  </a:cubicBezTo>
                  <a:cubicBezTo>
                    <a:pt x="67" y="160"/>
                    <a:pt x="67" y="160"/>
                    <a:pt x="67" y="160"/>
                  </a:cubicBezTo>
                  <a:cubicBezTo>
                    <a:pt x="67" y="159"/>
                    <a:pt x="67" y="158"/>
                    <a:pt x="67" y="158"/>
                  </a:cubicBezTo>
                  <a:close/>
                  <a:moveTo>
                    <a:pt x="126" y="170"/>
                  </a:moveTo>
                  <a:cubicBezTo>
                    <a:pt x="126" y="170"/>
                    <a:pt x="126" y="170"/>
                    <a:pt x="126" y="170"/>
                  </a:cubicBezTo>
                  <a:cubicBezTo>
                    <a:pt x="126" y="170"/>
                    <a:pt x="125" y="171"/>
                    <a:pt x="125" y="172"/>
                  </a:cubicBezTo>
                  <a:cubicBezTo>
                    <a:pt x="125" y="172"/>
                    <a:pt x="125" y="172"/>
                    <a:pt x="125" y="172"/>
                  </a:cubicBezTo>
                  <a:cubicBezTo>
                    <a:pt x="126" y="171"/>
                    <a:pt x="126" y="170"/>
                    <a:pt x="126" y="170"/>
                  </a:cubicBezTo>
                  <a:close/>
                  <a:moveTo>
                    <a:pt x="183" y="120"/>
                  </a:moveTo>
                  <a:cubicBezTo>
                    <a:pt x="183" y="120"/>
                    <a:pt x="183" y="121"/>
                    <a:pt x="183" y="122"/>
                  </a:cubicBezTo>
                  <a:cubicBezTo>
                    <a:pt x="184" y="121"/>
                    <a:pt x="184" y="120"/>
                    <a:pt x="183" y="120"/>
                  </a:cubicBezTo>
                  <a:close/>
                  <a:moveTo>
                    <a:pt x="68" y="251"/>
                  </a:moveTo>
                  <a:cubicBezTo>
                    <a:pt x="68" y="250"/>
                    <a:pt x="68" y="250"/>
                    <a:pt x="67" y="250"/>
                  </a:cubicBezTo>
                  <a:cubicBezTo>
                    <a:pt x="68" y="251"/>
                    <a:pt x="68" y="251"/>
                    <a:pt x="68" y="251"/>
                  </a:cubicBezTo>
                  <a:close/>
                  <a:moveTo>
                    <a:pt x="94" y="258"/>
                  </a:moveTo>
                  <a:cubicBezTo>
                    <a:pt x="93" y="258"/>
                    <a:pt x="93" y="258"/>
                    <a:pt x="92" y="257"/>
                  </a:cubicBezTo>
                  <a:cubicBezTo>
                    <a:pt x="93" y="258"/>
                    <a:pt x="93" y="258"/>
                    <a:pt x="94" y="258"/>
                  </a:cubicBezTo>
                  <a:close/>
                  <a:moveTo>
                    <a:pt x="96" y="6"/>
                  </a:moveTo>
                  <a:cubicBezTo>
                    <a:pt x="96" y="6"/>
                    <a:pt x="95" y="6"/>
                    <a:pt x="94" y="6"/>
                  </a:cubicBezTo>
                  <a:cubicBezTo>
                    <a:pt x="95" y="6"/>
                    <a:pt x="95" y="6"/>
                    <a:pt x="96" y="6"/>
                  </a:cubicBezTo>
                  <a:close/>
                  <a:moveTo>
                    <a:pt x="42" y="174"/>
                  </a:moveTo>
                  <a:cubicBezTo>
                    <a:pt x="43" y="173"/>
                    <a:pt x="43" y="173"/>
                    <a:pt x="42" y="173"/>
                  </a:cubicBezTo>
                  <a:cubicBezTo>
                    <a:pt x="42" y="173"/>
                    <a:pt x="42" y="174"/>
                    <a:pt x="42" y="174"/>
                  </a:cubicBezTo>
                  <a:close/>
                  <a:moveTo>
                    <a:pt x="132" y="60"/>
                  </a:moveTo>
                  <a:cubicBezTo>
                    <a:pt x="132" y="60"/>
                    <a:pt x="132" y="60"/>
                    <a:pt x="132" y="60"/>
                  </a:cubicBezTo>
                  <a:cubicBezTo>
                    <a:pt x="132" y="61"/>
                    <a:pt x="132" y="61"/>
                    <a:pt x="133" y="62"/>
                  </a:cubicBezTo>
                  <a:cubicBezTo>
                    <a:pt x="132" y="61"/>
                    <a:pt x="132" y="61"/>
                    <a:pt x="132" y="60"/>
                  </a:cubicBezTo>
                  <a:close/>
                  <a:moveTo>
                    <a:pt x="53" y="84"/>
                  </a:moveTo>
                  <a:cubicBezTo>
                    <a:pt x="53" y="85"/>
                    <a:pt x="53" y="85"/>
                    <a:pt x="53" y="86"/>
                  </a:cubicBezTo>
                  <a:cubicBezTo>
                    <a:pt x="54" y="85"/>
                    <a:pt x="54" y="85"/>
                    <a:pt x="53" y="84"/>
                  </a:cubicBezTo>
                  <a:close/>
                  <a:moveTo>
                    <a:pt x="41" y="201"/>
                  </a:moveTo>
                  <a:cubicBezTo>
                    <a:pt x="41" y="200"/>
                    <a:pt x="41" y="200"/>
                    <a:pt x="41" y="199"/>
                  </a:cubicBezTo>
                  <a:cubicBezTo>
                    <a:pt x="41" y="199"/>
                    <a:pt x="41" y="199"/>
                    <a:pt x="40" y="199"/>
                  </a:cubicBezTo>
                  <a:cubicBezTo>
                    <a:pt x="41" y="200"/>
                    <a:pt x="41" y="200"/>
                    <a:pt x="41" y="201"/>
                  </a:cubicBezTo>
                  <a:close/>
                  <a:moveTo>
                    <a:pt x="101" y="204"/>
                  </a:moveTo>
                  <a:cubicBezTo>
                    <a:pt x="101" y="204"/>
                    <a:pt x="101" y="204"/>
                    <a:pt x="101" y="204"/>
                  </a:cubicBezTo>
                  <a:cubicBezTo>
                    <a:pt x="100" y="204"/>
                    <a:pt x="100" y="204"/>
                    <a:pt x="99" y="205"/>
                  </a:cubicBezTo>
                  <a:cubicBezTo>
                    <a:pt x="99" y="205"/>
                    <a:pt x="99" y="205"/>
                    <a:pt x="99" y="205"/>
                  </a:cubicBezTo>
                  <a:cubicBezTo>
                    <a:pt x="100" y="205"/>
                    <a:pt x="100" y="205"/>
                    <a:pt x="101" y="204"/>
                  </a:cubicBezTo>
                  <a:close/>
                  <a:moveTo>
                    <a:pt x="135" y="209"/>
                  </a:moveTo>
                  <a:cubicBezTo>
                    <a:pt x="136" y="208"/>
                    <a:pt x="136" y="208"/>
                    <a:pt x="135" y="207"/>
                  </a:cubicBezTo>
                  <a:cubicBezTo>
                    <a:pt x="135" y="208"/>
                    <a:pt x="135" y="209"/>
                    <a:pt x="135" y="209"/>
                  </a:cubicBezTo>
                  <a:close/>
                  <a:moveTo>
                    <a:pt x="60" y="176"/>
                  </a:moveTo>
                  <a:cubicBezTo>
                    <a:pt x="61" y="176"/>
                    <a:pt x="61" y="176"/>
                    <a:pt x="61" y="176"/>
                  </a:cubicBezTo>
                  <a:cubicBezTo>
                    <a:pt x="61" y="176"/>
                    <a:pt x="61" y="175"/>
                    <a:pt x="60" y="175"/>
                  </a:cubicBezTo>
                  <a:cubicBezTo>
                    <a:pt x="60" y="175"/>
                    <a:pt x="60" y="175"/>
                    <a:pt x="60" y="175"/>
                  </a:cubicBezTo>
                  <a:cubicBezTo>
                    <a:pt x="60" y="175"/>
                    <a:pt x="60" y="176"/>
                    <a:pt x="60" y="176"/>
                  </a:cubicBezTo>
                  <a:close/>
                  <a:moveTo>
                    <a:pt x="121" y="53"/>
                  </a:moveTo>
                  <a:cubicBezTo>
                    <a:pt x="121" y="52"/>
                    <a:pt x="121" y="52"/>
                    <a:pt x="120" y="51"/>
                  </a:cubicBezTo>
                  <a:cubicBezTo>
                    <a:pt x="120" y="52"/>
                    <a:pt x="120" y="52"/>
                    <a:pt x="121" y="53"/>
                  </a:cubicBezTo>
                  <a:close/>
                  <a:moveTo>
                    <a:pt x="65" y="187"/>
                  </a:moveTo>
                  <a:cubicBezTo>
                    <a:pt x="65" y="186"/>
                    <a:pt x="65" y="186"/>
                    <a:pt x="64" y="185"/>
                  </a:cubicBezTo>
                  <a:cubicBezTo>
                    <a:pt x="64" y="186"/>
                    <a:pt x="65" y="186"/>
                    <a:pt x="65" y="187"/>
                  </a:cubicBezTo>
                  <a:close/>
                  <a:moveTo>
                    <a:pt x="137" y="147"/>
                  </a:moveTo>
                  <a:cubicBezTo>
                    <a:pt x="138" y="146"/>
                    <a:pt x="138" y="146"/>
                    <a:pt x="137" y="146"/>
                  </a:cubicBezTo>
                  <a:cubicBezTo>
                    <a:pt x="137" y="146"/>
                    <a:pt x="137" y="147"/>
                    <a:pt x="137" y="147"/>
                  </a:cubicBezTo>
                  <a:close/>
                  <a:moveTo>
                    <a:pt x="87" y="255"/>
                  </a:moveTo>
                  <a:cubicBezTo>
                    <a:pt x="87" y="255"/>
                    <a:pt x="87" y="256"/>
                    <a:pt x="88" y="256"/>
                  </a:cubicBezTo>
                  <a:cubicBezTo>
                    <a:pt x="88" y="255"/>
                    <a:pt x="87" y="255"/>
                    <a:pt x="87" y="255"/>
                  </a:cubicBezTo>
                  <a:close/>
                  <a:moveTo>
                    <a:pt x="134" y="65"/>
                  </a:moveTo>
                  <a:cubicBezTo>
                    <a:pt x="134" y="66"/>
                    <a:pt x="134" y="67"/>
                    <a:pt x="134" y="67"/>
                  </a:cubicBezTo>
                  <a:cubicBezTo>
                    <a:pt x="134" y="67"/>
                    <a:pt x="134" y="67"/>
                    <a:pt x="134" y="67"/>
                  </a:cubicBezTo>
                  <a:cubicBezTo>
                    <a:pt x="134" y="67"/>
                    <a:pt x="134" y="66"/>
                    <a:pt x="134" y="65"/>
                  </a:cubicBezTo>
                  <a:close/>
                  <a:moveTo>
                    <a:pt x="84" y="274"/>
                  </a:moveTo>
                  <a:cubicBezTo>
                    <a:pt x="84" y="274"/>
                    <a:pt x="83" y="274"/>
                    <a:pt x="83" y="274"/>
                  </a:cubicBezTo>
                  <a:cubicBezTo>
                    <a:pt x="83" y="274"/>
                    <a:pt x="83" y="274"/>
                    <a:pt x="84" y="274"/>
                  </a:cubicBezTo>
                  <a:close/>
                  <a:moveTo>
                    <a:pt x="79" y="42"/>
                  </a:moveTo>
                  <a:cubicBezTo>
                    <a:pt x="78" y="42"/>
                    <a:pt x="78" y="41"/>
                    <a:pt x="78" y="41"/>
                  </a:cubicBezTo>
                  <a:cubicBezTo>
                    <a:pt x="78" y="41"/>
                    <a:pt x="78" y="42"/>
                    <a:pt x="77" y="42"/>
                  </a:cubicBezTo>
                  <a:cubicBezTo>
                    <a:pt x="78" y="42"/>
                    <a:pt x="78" y="42"/>
                    <a:pt x="79" y="42"/>
                  </a:cubicBezTo>
                  <a:close/>
                  <a:moveTo>
                    <a:pt x="97" y="278"/>
                  </a:moveTo>
                  <a:cubicBezTo>
                    <a:pt x="97" y="277"/>
                    <a:pt x="96" y="277"/>
                    <a:pt x="96" y="278"/>
                  </a:cubicBezTo>
                  <a:cubicBezTo>
                    <a:pt x="96" y="278"/>
                    <a:pt x="97" y="278"/>
                    <a:pt x="97" y="278"/>
                  </a:cubicBezTo>
                  <a:close/>
                  <a:moveTo>
                    <a:pt x="41" y="114"/>
                  </a:moveTo>
                  <a:cubicBezTo>
                    <a:pt x="41" y="114"/>
                    <a:pt x="41" y="114"/>
                    <a:pt x="41" y="114"/>
                  </a:cubicBezTo>
                  <a:cubicBezTo>
                    <a:pt x="42" y="114"/>
                    <a:pt x="42" y="113"/>
                    <a:pt x="42" y="112"/>
                  </a:cubicBezTo>
                  <a:cubicBezTo>
                    <a:pt x="42" y="113"/>
                    <a:pt x="42" y="113"/>
                    <a:pt x="41" y="114"/>
                  </a:cubicBezTo>
                  <a:close/>
                  <a:moveTo>
                    <a:pt x="186" y="77"/>
                  </a:moveTo>
                  <a:cubicBezTo>
                    <a:pt x="186" y="78"/>
                    <a:pt x="186" y="78"/>
                    <a:pt x="187" y="79"/>
                  </a:cubicBezTo>
                  <a:cubicBezTo>
                    <a:pt x="187" y="78"/>
                    <a:pt x="187" y="77"/>
                    <a:pt x="186" y="77"/>
                  </a:cubicBezTo>
                  <a:close/>
                  <a:moveTo>
                    <a:pt x="144" y="35"/>
                  </a:moveTo>
                  <a:cubicBezTo>
                    <a:pt x="144" y="35"/>
                    <a:pt x="144" y="35"/>
                    <a:pt x="144" y="35"/>
                  </a:cubicBezTo>
                  <a:cubicBezTo>
                    <a:pt x="144" y="35"/>
                    <a:pt x="144" y="36"/>
                    <a:pt x="145" y="36"/>
                  </a:cubicBezTo>
                  <a:cubicBezTo>
                    <a:pt x="145" y="36"/>
                    <a:pt x="145" y="36"/>
                    <a:pt x="145" y="36"/>
                  </a:cubicBezTo>
                  <a:cubicBezTo>
                    <a:pt x="145" y="36"/>
                    <a:pt x="144" y="35"/>
                    <a:pt x="144" y="35"/>
                  </a:cubicBezTo>
                  <a:close/>
                  <a:moveTo>
                    <a:pt x="30" y="204"/>
                  </a:moveTo>
                  <a:cubicBezTo>
                    <a:pt x="30" y="203"/>
                    <a:pt x="30" y="203"/>
                    <a:pt x="29" y="203"/>
                  </a:cubicBezTo>
                  <a:cubicBezTo>
                    <a:pt x="30" y="203"/>
                    <a:pt x="30" y="204"/>
                    <a:pt x="30" y="204"/>
                  </a:cubicBezTo>
                  <a:close/>
                  <a:moveTo>
                    <a:pt x="100" y="12"/>
                  </a:moveTo>
                  <a:cubicBezTo>
                    <a:pt x="99" y="12"/>
                    <a:pt x="99" y="12"/>
                    <a:pt x="98" y="12"/>
                  </a:cubicBezTo>
                  <a:cubicBezTo>
                    <a:pt x="99" y="12"/>
                    <a:pt x="99" y="13"/>
                    <a:pt x="100" y="12"/>
                  </a:cubicBezTo>
                  <a:close/>
                  <a:moveTo>
                    <a:pt x="50" y="134"/>
                  </a:moveTo>
                  <a:cubicBezTo>
                    <a:pt x="50" y="134"/>
                    <a:pt x="50" y="134"/>
                    <a:pt x="50" y="134"/>
                  </a:cubicBezTo>
                  <a:cubicBezTo>
                    <a:pt x="50" y="134"/>
                    <a:pt x="50" y="135"/>
                    <a:pt x="50" y="136"/>
                  </a:cubicBezTo>
                  <a:cubicBezTo>
                    <a:pt x="51" y="135"/>
                    <a:pt x="51" y="135"/>
                    <a:pt x="50" y="134"/>
                  </a:cubicBezTo>
                  <a:close/>
                  <a:moveTo>
                    <a:pt x="185" y="97"/>
                  </a:moveTo>
                  <a:cubicBezTo>
                    <a:pt x="185" y="98"/>
                    <a:pt x="185" y="98"/>
                    <a:pt x="185" y="98"/>
                  </a:cubicBezTo>
                  <a:cubicBezTo>
                    <a:pt x="185" y="98"/>
                    <a:pt x="185" y="97"/>
                    <a:pt x="185" y="97"/>
                  </a:cubicBezTo>
                  <a:close/>
                  <a:moveTo>
                    <a:pt x="157" y="121"/>
                  </a:moveTo>
                  <a:cubicBezTo>
                    <a:pt x="157" y="120"/>
                    <a:pt x="157" y="120"/>
                    <a:pt x="158" y="119"/>
                  </a:cubicBezTo>
                  <a:cubicBezTo>
                    <a:pt x="157" y="119"/>
                    <a:pt x="157" y="120"/>
                    <a:pt x="157" y="121"/>
                  </a:cubicBezTo>
                  <a:close/>
                  <a:moveTo>
                    <a:pt x="165" y="118"/>
                  </a:moveTo>
                  <a:cubicBezTo>
                    <a:pt x="165" y="118"/>
                    <a:pt x="165" y="118"/>
                    <a:pt x="166" y="118"/>
                  </a:cubicBezTo>
                  <a:cubicBezTo>
                    <a:pt x="166" y="118"/>
                    <a:pt x="166" y="117"/>
                    <a:pt x="166" y="117"/>
                  </a:cubicBezTo>
                  <a:cubicBezTo>
                    <a:pt x="165" y="117"/>
                    <a:pt x="165" y="117"/>
                    <a:pt x="165" y="117"/>
                  </a:cubicBezTo>
                  <a:cubicBezTo>
                    <a:pt x="165" y="117"/>
                    <a:pt x="165" y="117"/>
                    <a:pt x="165" y="118"/>
                  </a:cubicBezTo>
                  <a:close/>
                  <a:moveTo>
                    <a:pt x="141" y="215"/>
                  </a:moveTo>
                  <a:cubicBezTo>
                    <a:pt x="142" y="214"/>
                    <a:pt x="142" y="214"/>
                    <a:pt x="141" y="213"/>
                  </a:cubicBezTo>
                  <a:cubicBezTo>
                    <a:pt x="141" y="214"/>
                    <a:pt x="141" y="214"/>
                    <a:pt x="141" y="215"/>
                  </a:cubicBezTo>
                  <a:close/>
                  <a:moveTo>
                    <a:pt x="123" y="231"/>
                  </a:moveTo>
                  <a:cubicBezTo>
                    <a:pt x="124" y="231"/>
                    <a:pt x="124" y="232"/>
                    <a:pt x="124" y="232"/>
                  </a:cubicBezTo>
                  <a:cubicBezTo>
                    <a:pt x="124" y="231"/>
                    <a:pt x="124" y="231"/>
                    <a:pt x="123" y="231"/>
                  </a:cubicBezTo>
                  <a:close/>
                  <a:moveTo>
                    <a:pt x="88" y="213"/>
                  </a:moveTo>
                  <a:cubicBezTo>
                    <a:pt x="88" y="213"/>
                    <a:pt x="88" y="213"/>
                    <a:pt x="88" y="213"/>
                  </a:cubicBezTo>
                  <a:cubicBezTo>
                    <a:pt x="88" y="213"/>
                    <a:pt x="88" y="212"/>
                    <a:pt x="88" y="212"/>
                  </a:cubicBezTo>
                  <a:cubicBezTo>
                    <a:pt x="87" y="212"/>
                    <a:pt x="87" y="212"/>
                    <a:pt x="88" y="213"/>
                  </a:cubicBezTo>
                  <a:close/>
                  <a:moveTo>
                    <a:pt x="181" y="118"/>
                  </a:moveTo>
                  <a:cubicBezTo>
                    <a:pt x="181" y="118"/>
                    <a:pt x="181" y="118"/>
                    <a:pt x="181" y="118"/>
                  </a:cubicBezTo>
                  <a:cubicBezTo>
                    <a:pt x="181" y="117"/>
                    <a:pt x="181" y="117"/>
                    <a:pt x="181" y="116"/>
                  </a:cubicBezTo>
                  <a:cubicBezTo>
                    <a:pt x="181" y="116"/>
                    <a:pt x="181" y="116"/>
                    <a:pt x="181" y="116"/>
                  </a:cubicBezTo>
                  <a:cubicBezTo>
                    <a:pt x="181" y="117"/>
                    <a:pt x="181" y="117"/>
                    <a:pt x="181" y="118"/>
                  </a:cubicBezTo>
                  <a:close/>
                  <a:moveTo>
                    <a:pt x="37" y="162"/>
                  </a:moveTo>
                  <a:cubicBezTo>
                    <a:pt x="37" y="161"/>
                    <a:pt x="37" y="161"/>
                    <a:pt x="36" y="161"/>
                  </a:cubicBezTo>
                  <a:cubicBezTo>
                    <a:pt x="37" y="162"/>
                    <a:pt x="37" y="162"/>
                    <a:pt x="37" y="162"/>
                  </a:cubicBezTo>
                  <a:close/>
                  <a:moveTo>
                    <a:pt x="65" y="10"/>
                  </a:moveTo>
                  <a:cubicBezTo>
                    <a:pt x="65" y="10"/>
                    <a:pt x="65" y="10"/>
                    <a:pt x="65" y="10"/>
                  </a:cubicBezTo>
                  <a:cubicBezTo>
                    <a:pt x="64" y="10"/>
                    <a:pt x="64" y="11"/>
                    <a:pt x="63" y="11"/>
                  </a:cubicBezTo>
                  <a:cubicBezTo>
                    <a:pt x="63" y="11"/>
                    <a:pt x="63" y="11"/>
                    <a:pt x="63" y="11"/>
                  </a:cubicBezTo>
                  <a:cubicBezTo>
                    <a:pt x="64" y="11"/>
                    <a:pt x="64" y="10"/>
                    <a:pt x="65" y="10"/>
                  </a:cubicBezTo>
                  <a:close/>
                  <a:moveTo>
                    <a:pt x="134" y="260"/>
                  </a:moveTo>
                  <a:cubicBezTo>
                    <a:pt x="134" y="260"/>
                    <a:pt x="134" y="260"/>
                    <a:pt x="134" y="260"/>
                  </a:cubicBezTo>
                  <a:cubicBezTo>
                    <a:pt x="134" y="261"/>
                    <a:pt x="134" y="261"/>
                    <a:pt x="134" y="262"/>
                  </a:cubicBezTo>
                  <a:cubicBezTo>
                    <a:pt x="134" y="261"/>
                    <a:pt x="134" y="261"/>
                    <a:pt x="134" y="260"/>
                  </a:cubicBezTo>
                  <a:close/>
                  <a:moveTo>
                    <a:pt x="54" y="259"/>
                  </a:moveTo>
                  <a:cubicBezTo>
                    <a:pt x="54" y="259"/>
                    <a:pt x="54" y="258"/>
                    <a:pt x="54" y="258"/>
                  </a:cubicBezTo>
                  <a:cubicBezTo>
                    <a:pt x="53" y="259"/>
                    <a:pt x="53" y="259"/>
                    <a:pt x="54" y="259"/>
                  </a:cubicBezTo>
                  <a:close/>
                  <a:moveTo>
                    <a:pt x="147" y="232"/>
                  </a:moveTo>
                  <a:cubicBezTo>
                    <a:pt x="147" y="231"/>
                    <a:pt x="147" y="231"/>
                    <a:pt x="147" y="230"/>
                  </a:cubicBezTo>
                  <a:cubicBezTo>
                    <a:pt x="147" y="231"/>
                    <a:pt x="147" y="231"/>
                    <a:pt x="147" y="232"/>
                  </a:cubicBezTo>
                  <a:close/>
                  <a:moveTo>
                    <a:pt x="85" y="212"/>
                  </a:moveTo>
                  <a:cubicBezTo>
                    <a:pt x="85" y="212"/>
                    <a:pt x="85" y="212"/>
                    <a:pt x="85" y="212"/>
                  </a:cubicBezTo>
                  <a:cubicBezTo>
                    <a:pt x="85" y="212"/>
                    <a:pt x="85" y="213"/>
                    <a:pt x="85" y="213"/>
                  </a:cubicBezTo>
                  <a:cubicBezTo>
                    <a:pt x="85" y="213"/>
                    <a:pt x="85" y="213"/>
                    <a:pt x="85" y="212"/>
                  </a:cubicBezTo>
                  <a:close/>
                  <a:moveTo>
                    <a:pt x="75" y="208"/>
                  </a:moveTo>
                  <a:cubicBezTo>
                    <a:pt x="74" y="208"/>
                    <a:pt x="74" y="208"/>
                    <a:pt x="75" y="209"/>
                  </a:cubicBezTo>
                  <a:cubicBezTo>
                    <a:pt x="75" y="209"/>
                    <a:pt x="75" y="208"/>
                    <a:pt x="75" y="208"/>
                  </a:cubicBezTo>
                  <a:close/>
                  <a:moveTo>
                    <a:pt x="118" y="40"/>
                  </a:moveTo>
                  <a:cubicBezTo>
                    <a:pt x="118" y="41"/>
                    <a:pt x="118" y="41"/>
                    <a:pt x="118" y="41"/>
                  </a:cubicBezTo>
                  <a:cubicBezTo>
                    <a:pt x="119" y="41"/>
                    <a:pt x="119" y="41"/>
                    <a:pt x="120" y="41"/>
                  </a:cubicBezTo>
                  <a:cubicBezTo>
                    <a:pt x="119" y="41"/>
                    <a:pt x="119" y="41"/>
                    <a:pt x="118" y="40"/>
                  </a:cubicBezTo>
                  <a:close/>
                  <a:moveTo>
                    <a:pt x="159" y="113"/>
                  </a:moveTo>
                  <a:cubicBezTo>
                    <a:pt x="159" y="112"/>
                    <a:pt x="159" y="112"/>
                    <a:pt x="159" y="112"/>
                  </a:cubicBezTo>
                  <a:cubicBezTo>
                    <a:pt x="159" y="112"/>
                    <a:pt x="159" y="112"/>
                    <a:pt x="158" y="112"/>
                  </a:cubicBezTo>
                  <a:cubicBezTo>
                    <a:pt x="159" y="113"/>
                    <a:pt x="159" y="113"/>
                    <a:pt x="159" y="113"/>
                  </a:cubicBezTo>
                  <a:close/>
                  <a:moveTo>
                    <a:pt x="142" y="243"/>
                  </a:moveTo>
                  <a:cubicBezTo>
                    <a:pt x="142" y="242"/>
                    <a:pt x="142" y="242"/>
                    <a:pt x="142" y="242"/>
                  </a:cubicBezTo>
                  <a:cubicBezTo>
                    <a:pt x="142" y="242"/>
                    <a:pt x="142" y="242"/>
                    <a:pt x="142" y="243"/>
                  </a:cubicBezTo>
                  <a:close/>
                  <a:moveTo>
                    <a:pt x="47" y="227"/>
                  </a:moveTo>
                  <a:cubicBezTo>
                    <a:pt x="46" y="227"/>
                    <a:pt x="47" y="227"/>
                    <a:pt x="47" y="228"/>
                  </a:cubicBezTo>
                  <a:cubicBezTo>
                    <a:pt x="47" y="227"/>
                    <a:pt x="47" y="227"/>
                    <a:pt x="47" y="227"/>
                  </a:cubicBezTo>
                  <a:close/>
                  <a:moveTo>
                    <a:pt x="54" y="263"/>
                  </a:moveTo>
                  <a:cubicBezTo>
                    <a:pt x="53" y="264"/>
                    <a:pt x="53" y="264"/>
                    <a:pt x="54" y="265"/>
                  </a:cubicBezTo>
                  <a:cubicBezTo>
                    <a:pt x="54" y="264"/>
                    <a:pt x="54" y="264"/>
                    <a:pt x="54" y="263"/>
                  </a:cubicBezTo>
                  <a:close/>
                  <a:moveTo>
                    <a:pt x="123" y="220"/>
                  </a:moveTo>
                  <a:cubicBezTo>
                    <a:pt x="124" y="219"/>
                    <a:pt x="124" y="219"/>
                    <a:pt x="124" y="219"/>
                  </a:cubicBezTo>
                  <a:cubicBezTo>
                    <a:pt x="123" y="219"/>
                    <a:pt x="123" y="220"/>
                    <a:pt x="123" y="220"/>
                  </a:cubicBezTo>
                  <a:close/>
                  <a:moveTo>
                    <a:pt x="60" y="220"/>
                  </a:moveTo>
                  <a:cubicBezTo>
                    <a:pt x="61" y="220"/>
                    <a:pt x="61" y="220"/>
                    <a:pt x="61" y="220"/>
                  </a:cubicBezTo>
                  <a:cubicBezTo>
                    <a:pt x="61" y="219"/>
                    <a:pt x="61" y="219"/>
                    <a:pt x="61" y="218"/>
                  </a:cubicBezTo>
                  <a:cubicBezTo>
                    <a:pt x="61" y="218"/>
                    <a:pt x="61" y="218"/>
                    <a:pt x="61" y="218"/>
                  </a:cubicBezTo>
                  <a:cubicBezTo>
                    <a:pt x="61" y="219"/>
                    <a:pt x="61" y="219"/>
                    <a:pt x="60" y="220"/>
                  </a:cubicBezTo>
                  <a:close/>
                  <a:moveTo>
                    <a:pt x="64" y="33"/>
                  </a:moveTo>
                  <a:cubicBezTo>
                    <a:pt x="63" y="33"/>
                    <a:pt x="63" y="34"/>
                    <a:pt x="64" y="34"/>
                  </a:cubicBezTo>
                  <a:cubicBezTo>
                    <a:pt x="64" y="34"/>
                    <a:pt x="64" y="33"/>
                    <a:pt x="64" y="33"/>
                  </a:cubicBezTo>
                  <a:close/>
                  <a:moveTo>
                    <a:pt x="135" y="215"/>
                  </a:moveTo>
                  <a:cubicBezTo>
                    <a:pt x="135" y="215"/>
                    <a:pt x="135" y="215"/>
                    <a:pt x="135" y="215"/>
                  </a:cubicBezTo>
                  <a:cubicBezTo>
                    <a:pt x="135" y="215"/>
                    <a:pt x="135" y="214"/>
                    <a:pt x="135" y="214"/>
                  </a:cubicBezTo>
                  <a:cubicBezTo>
                    <a:pt x="135" y="214"/>
                    <a:pt x="135" y="215"/>
                    <a:pt x="135" y="215"/>
                  </a:cubicBezTo>
                  <a:close/>
                  <a:moveTo>
                    <a:pt x="52" y="198"/>
                  </a:moveTo>
                  <a:cubicBezTo>
                    <a:pt x="53" y="197"/>
                    <a:pt x="53" y="197"/>
                    <a:pt x="52" y="197"/>
                  </a:cubicBezTo>
                  <a:cubicBezTo>
                    <a:pt x="52" y="197"/>
                    <a:pt x="52" y="198"/>
                    <a:pt x="52" y="198"/>
                  </a:cubicBezTo>
                  <a:close/>
                  <a:moveTo>
                    <a:pt x="154" y="125"/>
                  </a:moveTo>
                  <a:cubicBezTo>
                    <a:pt x="153" y="125"/>
                    <a:pt x="153" y="125"/>
                    <a:pt x="153" y="125"/>
                  </a:cubicBezTo>
                  <a:cubicBezTo>
                    <a:pt x="154" y="125"/>
                    <a:pt x="154" y="125"/>
                    <a:pt x="154" y="125"/>
                  </a:cubicBezTo>
                  <a:close/>
                  <a:moveTo>
                    <a:pt x="167" y="73"/>
                  </a:moveTo>
                  <a:cubicBezTo>
                    <a:pt x="167" y="73"/>
                    <a:pt x="166" y="73"/>
                    <a:pt x="166" y="73"/>
                  </a:cubicBezTo>
                  <a:cubicBezTo>
                    <a:pt x="166" y="74"/>
                    <a:pt x="167" y="74"/>
                    <a:pt x="167" y="74"/>
                  </a:cubicBezTo>
                  <a:cubicBezTo>
                    <a:pt x="167" y="74"/>
                    <a:pt x="167" y="74"/>
                    <a:pt x="167" y="74"/>
                  </a:cubicBezTo>
                  <a:cubicBezTo>
                    <a:pt x="167" y="74"/>
                    <a:pt x="167" y="74"/>
                    <a:pt x="167" y="73"/>
                  </a:cubicBezTo>
                  <a:close/>
                  <a:moveTo>
                    <a:pt x="44" y="52"/>
                  </a:moveTo>
                  <a:cubicBezTo>
                    <a:pt x="43" y="52"/>
                    <a:pt x="43" y="52"/>
                    <a:pt x="43" y="53"/>
                  </a:cubicBezTo>
                  <a:cubicBezTo>
                    <a:pt x="43" y="52"/>
                    <a:pt x="43" y="52"/>
                    <a:pt x="44" y="52"/>
                  </a:cubicBezTo>
                  <a:close/>
                  <a:moveTo>
                    <a:pt x="89" y="206"/>
                  </a:moveTo>
                  <a:cubicBezTo>
                    <a:pt x="90" y="207"/>
                    <a:pt x="90" y="207"/>
                    <a:pt x="90" y="206"/>
                  </a:cubicBezTo>
                  <a:cubicBezTo>
                    <a:pt x="89" y="206"/>
                    <a:pt x="89" y="206"/>
                    <a:pt x="89" y="206"/>
                  </a:cubicBezTo>
                  <a:close/>
                  <a:moveTo>
                    <a:pt x="15" y="153"/>
                  </a:moveTo>
                  <a:cubicBezTo>
                    <a:pt x="15" y="153"/>
                    <a:pt x="15" y="153"/>
                    <a:pt x="14" y="154"/>
                  </a:cubicBezTo>
                  <a:cubicBezTo>
                    <a:pt x="15" y="154"/>
                    <a:pt x="15" y="154"/>
                    <a:pt x="15" y="153"/>
                  </a:cubicBezTo>
                  <a:close/>
                  <a:moveTo>
                    <a:pt x="48" y="149"/>
                  </a:moveTo>
                  <a:cubicBezTo>
                    <a:pt x="48" y="149"/>
                    <a:pt x="48" y="148"/>
                    <a:pt x="48" y="148"/>
                  </a:cubicBezTo>
                  <a:cubicBezTo>
                    <a:pt x="47" y="148"/>
                    <a:pt x="47" y="149"/>
                    <a:pt x="48" y="149"/>
                  </a:cubicBezTo>
                  <a:close/>
                  <a:moveTo>
                    <a:pt x="136" y="137"/>
                  </a:moveTo>
                  <a:cubicBezTo>
                    <a:pt x="136" y="137"/>
                    <a:pt x="136" y="137"/>
                    <a:pt x="136" y="137"/>
                  </a:cubicBezTo>
                  <a:cubicBezTo>
                    <a:pt x="136" y="136"/>
                    <a:pt x="136" y="136"/>
                    <a:pt x="136" y="136"/>
                  </a:cubicBezTo>
                  <a:cubicBezTo>
                    <a:pt x="136" y="136"/>
                    <a:pt x="136" y="136"/>
                    <a:pt x="136" y="137"/>
                  </a:cubicBezTo>
                  <a:close/>
                  <a:moveTo>
                    <a:pt x="102" y="16"/>
                  </a:moveTo>
                  <a:cubicBezTo>
                    <a:pt x="102" y="16"/>
                    <a:pt x="102" y="16"/>
                    <a:pt x="103" y="16"/>
                  </a:cubicBezTo>
                  <a:cubicBezTo>
                    <a:pt x="103" y="16"/>
                    <a:pt x="103" y="16"/>
                    <a:pt x="102" y="16"/>
                  </a:cubicBezTo>
                  <a:close/>
                  <a:moveTo>
                    <a:pt x="23" y="140"/>
                  </a:moveTo>
                  <a:cubicBezTo>
                    <a:pt x="24" y="139"/>
                    <a:pt x="24" y="139"/>
                    <a:pt x="24" y="139"/>
                  </a:cubicBezTo>
                  <a:cubicBezTo>
                    <a:pt x="24" y="139"/>
                    <a:pt x="23" y="139"/>
                    <a:pt x="23" y="140"/>
                  </a:cubicBezTo>
                  <a:close/>
                  <a:moveTo>
                    <a:pt x="146" y="61"/>
                  </a:moveTo>
                  <a:cubicBezTo>
                    <a:pt x="146" y="61"/>
                    <a:pt x="146" y="61"/>
                    <a:pt x="147" y="62"/>
                  </a:cubicBezTo>
                  <a:cubicBezTo>
                    <a:pt x="147" y="61"/>
                    <a:pt x="146" y="61"/>
                    <a:pt x="146" y="61"/>
                  </a:cubicBezTo>
                  <a:close/>
                  <a:moveTo>
                    <a:pt x="55" y="271"/>
                  </a:moveTo>
                  <a:cubicBezTo>
                    <a:pt x="55" y="271"/>
                    <a:pt x="56" y="271"/>
                    <a:pt x="56" y="271"/>
                  </a:cubicBezTo>
                  <a:cubicBezTo>
                    <a:pt x="55" y="270"/>
                    <a:pt x="55" y="270"/>
                    <a:pt x="55" y="270"/>
                  </a:cubicBezTo>
                  <a:cubicBezTo>
                    <a:pt x="54" y="270"/>
                    <a:pt x="54" y="270"/>
                    <a:pt x="54" y="270"/>
                  </a:cubicBezTo>
                  <a:cubicBezTo>
                    <a:pt x="55" y="270"/>
                    <a:pt x="55" y="270"/>
                    <a:pt x="55" y="271"/>
                  </a:cubicBezTo>
                  <a:close/>
                  <a:moveTo>
                    <a:pt x="131" y="277"/>
                  </a:moveTo>
                  <a:cubicBezTo>
                    <a:pt x="132" y="276"/>
                    <a:pt x="132" y="276"/>
                    <a:pt x="132" y="276"/>
                  </a:cubicBezTo>
                  <a:cubicBezTo>
                    <a:pt x="132" y="276"/>
                    <a:pt x="131" y="276"/>
                    <a:pt x="131" y="277"/>
                  </a:cubicBezTo>
                  <a:close/>
                  <a:moveTo>
                    <a:pt x="183" y="132"/>
                  </a:moveTo>
                  <a:cubicBezTo>
                    <a:pt x="183" y="132"/>
                    <a:pt x="183" y="132"/>
                    <a:pt x="183" y="132"/>
                  </a:cubicBezTo>
                  <a:cubicBezTo>
                    <a:pt x="183" y="132"/>
                    <a:pt x="183" y="133"/>
                    <a:pt x="183" y="133"/>
                  </a:cubicBezTo>
                  <a:cubicBezTo>
                    <a:pt x="183" y="133"/>
                    <a:pt x="183" y="133"/>
                    <a:pt x="183" y="133"/>
                  </a:cubicBezTo>
                  <a:cubicBezTo>
                    <a:pt x="183" y="133"/>
                    <a:pt x="183" y="132"/>
                    <a:pt x="183" y="132"/>
                  </a:cubicBezTo>
                  <a:close/>
                  <a:moveTo>
                    <a:pt x="128" y="49"/>
                  </a:moveTo>
                  <a:cubicBezTo>
                    <a:pt x="128" y="49"/>
                    <a:pt x="127" y="49"/>
                    <a:pt x="127" y="49"/>
                  </a:cubicBezTo>
                  <a:cubicBezTo>
                    <a:pt x="128" y="50"/>
                    <a:pt x="128" y="50"/>
                    <a:pt x="128" y="50"/>
                  </a:cubicBezTo>
                  <a:cubicBezTo>
                    <a:pt x="128" y="50"/>
                    <a:pt x="128" y="50"/>
                    <a:pt x="128" y="50"/>
                  </a:cubicBezTo>
                  <a:cubicBezTo>
                    <a:pt x="128" y="50"/>
                    <a:pt x="128" y="49"/>
                    <a:pt x="128" y="49"/>
                  </a:cubicBezTo>
                  <a:close/>
                  <a:moveTo>
                    <a:pt x="169" y="72"/>
                  </a:moveTo>
                  <a:cubicBezTo>
                    <a:pt x="169" y="72"/>
                    <a:pt x="169" y="72"/>
                    <a:pt x="169" y="72"/>
                  </a:cubicBezTo>
                  <a:cubicBezTo>
                    <a:pt x="169" y="72"/>
                    <a:pt x="169" y="72"/>
                    <a:pt x="169" y="71"/>
                  </a:cubicBezTo>
                  <a:cubicBezTo>
                    <a:pt x="169" y="72"/>
                    <a:pt x="169" y="72"/>
                    <a:pt x="169" y="72"/>
                  </a:cubicBezTo>
                  <a:close/>
                  <a:moveTo>
                    <a:pt x="94" y="295"/>
                  </a:moveTo>
                  <a:cubicBezTo>
                    <a:pt x="94" y="295"/>
                    <a:pt x="95" y="295"/>
                    <a:pt x="95" y="295"/>
                  </a:cubicBezTo>
                  <a:cubicBezTo>
                    <a:pt x="95" y="295"/>
                    <a:pt x="94" y="295"/>
                    <a:pt x="94" y="295"/>
                  </a:cubicBezTo>
                  <a:close/>
                  <a:moveTo>
                    <a:pt x="122" y="270"/>
                  </a:moveTo>
                  <a:cubicBezTo>
                    <a:pt x="123" y="270"/>
                    <a:pt x="123" y="270"/>
                    <a:pt x="123" y="270"/>
                  </a:cubicBezTo>
                  <a:cubicBezTo>
                    <a:pt x="123" y="270"/>
                    <a:pt x="122" y="270"/>
                    <a:pt x="122" y="270"/>
                  </a:cubicBezTo>
                  <a:close/>
                  <a:moveTo>
                    <a:pt x="168" y="189"/>
                  </a:moveTo>
                  <a:cubicBezTo>
                    <a:pt x="168" y="189"/>
                    <a:pt x="168" y="189"/>
                    <a:pt x="168" y="189"/>
                  </a:cubicBezTo>
                  <a:cubicBezTo>
                    <a:pt x="167" y="189"/>
                    <a:pt x="167" y="190"/>
                    <a:pt x="167" y="190"/>
                  </a:cubicBezTo>
                  <a:cubicBezTo>
                    <a:pt x="168" y="190"/>
                    <a:pt x="168" y="189"/>
                    <a:pt x="168" y="189"/>
                  </a:cubicBezTo>
                  <a:close/>
                  <a:moveTo>
                    <a:pt x="89" y="20"/>
                  </a:moveTo>
                  <a:cubicBezTo>
                    <a:pt x="89" y="20"/>
                    <a:pt x="89" y="20"/>
                    <a:pt x="88" y="20"/>
                  </a:cubicBezTo>
                  <a:cubicBezTo>
                    <a:pt x="88" y="20"/>
                    <a:pt x="88" y="21"/>
                    <a:pt x="89" y="21"/>
                  </a:cubicBezTo>
                  <a:cubicBezTo>
                    <a:pt x="89" y="21"/>
                    <a:pt x="89" y="21"/>
                    <a:pt x="89" y="21"/>
                  </a:cubicBezTo>
                  <a:cubicBezTo>
                    <a:pt x="89" y="21"/>
                    <a:pt x="89" y="20"/>
                    <a:pt x="89" y="20"/>
                  </a:cubicBezTo>
                  <a:close/>
                  <a:moveTo>
                    <a:pt x="19" y="194"/>
                  </a:moveTo>
                  <a:cubicBezTo>
                    <a:pt x="19" y="194"/>
                    <a:pt x="19" y="194"/>
                    <a:pt x="19" y="194"/>
                  </a:cubicBezTo>
                  <a:cubicBezTo>
                    <a:pt x="19" y="194"/>
                    <a:pt x="19" y="194"/>
                    <a:pt x="19" y="195"/>
                  </a:cubicBezTo>
                  <a:cubicBezTo>
                    <a:pt x="19" y="195"/>
                    <a:pt x="20" y="195"/>
                    <a:pt x="20" y="195"/>
                  </a:cubicBezTo>
                  <a:cubicBezTo>
                    <a:pt x="20" y="194"/>
                    <a:pt x="19" y="194"/>
                    <a:pt x="19" y="194"/>
                  </a:cubicBezTo>
                  <a:close/>
                  <a:moveTo>
                    <a:pt x="89" y="34"/>
                  </a:moveTo>
                  <a:cubicBezTo>
                    <a:pt x="88" y="34"/>
                    <a:pt x="88" y="34"/>
                    <a:pt x="88" y="34"/>
                  </a:cubicBezTo>
                  <a:cubicBezTo>
                    <a:pt x="88" y="34"/>
                    <a:pt x="88" y="34"/>
                    <a:pt x="89" y="34"/>
                  </a:cubicBezTo>
                  <a:close/>
                  <a:moveTo>
                    <a:pt x="70" y="22"/>
                  </a:moveTo>
                  <a:cubicBezTo>
                    <a:pt x="71" y="21"/>
                    <a:pt x="71" y="21"/>
                    <a:pt x="70" y="20"/>
                  </a:cubicBezTo>
                  <a:cubicBezTo>
                    <a:pt x="70" y="21"/>
                    <a:pt x="70" y="21"/>
                    <a:pt x="70" y="22"/>
                  </a:cubicBezTo>
                  <a:close/>
                  <a:moveTo>
                    <a:pt x="118" y="25"/>
                  </a:moveTo>
                  <a:cubicBezTo>
                    <a:pt x="118" y="25"/>
                    <a:pt x="118" y="26"/>
                    <a:pt x="119" y="26"/>
                  </a:cubicBezTo>
                  <a:cubicBezTo>
                    <a:pt x="119" y="25"/>
                    <a:pt x="119" y="25"/>
                    <a:pt x="118" y="25"/>
                  </a:cubicBezTo>
                  <a:close/>
                  <a:moveTo>
                    <a:pt x="80" y="212"/>
                  </a:moveTo>
                  <a:cubicBezTo>
                    <a:pt x="80" y="212"/>
                    <a:pt x="80" y="212"/>
                    <a:pt x="80" y="212"/>
                  </a:cubicBezTo>
                  <a:cubicBezTo>
                    <a:pt x="80" y="212"/>
                    <a:pt x="80" y="212"/>
                    <a:pt x="81" y="212"/>
                  </a:cubicBezTo>
                  <a:cubicBezTo>
                    <a:pt x="80" y="212"/>
                    <a:pt x="80" y="212"/>
                    <a:pt x="80" y="212"/>
                  </a:cubicBezTo>
                  <a:close/>
                  <a:moveTo>
                    <a:pt x="186" y="103"/>
                  </a:moveTo>
                  <a:cubicBezTo>
                    <a:pt x="186" y="103"/>
                    <a:pt x="186" y="103"/>
                    <a:pt x="186" y="103"/>
                  </a:cubicBezTo>
                  <a:cubicBezTo>
                    <a:pt x="186" y="103"/>
                    <a:pt x="186" y="102"/>
                    <a:pt x="186" y="102"/>
                  </a:cubicBezTo>
                  <a:cubicBezTo>
                    <a:pt x="186" y="102"/>
                    <a:pt x="186" y="102"/>
                    <a:pt x="186" y="102"/>
                  </a:cubicBezTo>
                  <a:cubicBezTo>
                    <a:pt x="186" y="102"/>
                    <a:pt x="186" y="103"/>
                    <a:pt x="186" y="103"/>
                  </a:cubicBezTo>
                  <a:close/>
                  <a:moveTo>
                    <a:pt x="178" y="168"/>
                  </a:moveTo>
                  <a:cubicBezTo>
                    <a:pt x="178" y="168"/>
                    <a:pt x="178" y="168"/>
                    <a:pt x="178" y="168"/>
                  </a:cubicBezTo>
                  <a:cubicBezTo>
                    <a:pt x="178" y="169"/>
                    <a:pt x="178" y="169"/>
                    <a:pt x="178" y="169"/>
                  </a:cubicBezTo>
                  <a:cubicBezTo>
                    <a:pt x="178" y="169"/>
                    <a:pt x="178" y="169"/>
                    <a:pt x="178" y="169"/>
                  </a:cubicBezTo>
                  <a:cubicBezTo>
                    <a:pt x="178" y="169"/>
                    <a:pt x="178" y="169"/>
                    <a:pt x="178" y="168"/>
                  </a:cubicBezTo>
                  <a:close/>
                  <a:moveTo>
                    <a:pt x="30" y="170"/>
                  </a:moveTo>
                  <a:cubicBezTo>
                    <a:pt x="30" y="170"/>
                    <a:pt x="30" y="170"/>
                    <a:pt x="30" y="170"/>
                  </a:cubicBezTo>
                  <a:cubicBezTo>
                    <a:pt x="31" y="170"/>
                    <a:pt x="31" y="170"/>
                    <a:pt x="31" y="169"/>
                  </a:cubicBezTo>
                  <a:cubicBezTo>
                    <a:pt x="31" y="169"/>
                    <a:pt x="31" y="169"/>
                    <a:pt x="30" y="169"/>
                  </a:cubicBezTo>
                  <a:cubicBezTo>
                    <a:pt x="30" y="170"/>
                    <a:pt x="30" y="170"/>
                    <a:pt x="30" y="170"/>
                  </a:cubicBezTo>
                  <a:close/>
                  <a:moveTo>
                    <a:pt x="53" y="254"/>
                  </a:moveTo>
                  <a:cubicBezTo>
                    <a:pt x="53" y="254"/>
                    <a:pt x="53" y="253"/>
                    <a:pt x="52" y="253"/>
                  </a:cubicBezTo>
                  <a:cubicBezTo>
                    <a:pt x="52" y="254"/>
                    <a:pt x="52" y="254"/>
                    <a:pt x="53" y="254"/>
                  </a:cubicBezTo>
                  <a:close/>
                  <a:moveTo>
                    <a:pt x="156" y="47"/>
                  </a:moveTo>
                  <a:cubicBezTo>
                    <a:pt x="156" y="47"/>
                    <a:pt x="156" y="47"/>
                    <a:pt x="157" y="47"/>
                  </a:cubicBezTo>
                  <a:cubicBezTo>
                    <a:pt x="156" y="47"/>
                    <a:pt x="156" y="47"/>
                    <a:pt x="156" y="47"/>
                  </a:cubicBezTo>
                  <a:cubicBezTo>
                    <a:pt x="156" y="47"/>
                    <a:pt x="156" y="47"/>
                    <a:pt x="156" y="47"/>
                  </a:cubicBezTo>
                  <a:cubicBezTo>
                    <a:pt x="156" y="47"/>
                    <a:pt x="156" y="47"/>
                    <a:pt x="156" y="47"/>
                  </a:cubicBezTo>
                  <a:close/>
                  <a:moveTo>
                    <a:pt x="145" y="273"/>
                  </a:moveTo>
                  <a:cubicBezTo>
                    <a:pt x="145" y="273"/>
                    <a:pt x="145" y="273"/>
                    <a:pt x="145" y="273"/>
                  </a:cubicBezTo>
                  <a:cubicBezTo>
                    <a:pt x="145" y="273"/>
                    <a:pt x="145" y="273"/>
                    <a:pt x="145" y="273"/>
                  </a:cubicBezTo>
                  <a:cubicBezTo>
                    <a:pt x="145" y="273"/>
                    <a:pt x="145" y="273"/>
                    <a:pt x="145" y="274"/>
                  </a:cubicBezTo>
                  <a:cubicBezTo>
                    <a:pt x="145" y="273"/>
                    <a:pt x="145" y="273"/>
                    <a:pt x="145" y="273"/>
                  </a:cubicBezTo>
                  <a:close/>
                  <a:moveTo>
                    <a:pt x="126" y="195"/>
                  </a:moveTo>
                  <a:cubicBezTo>
                    <a:pt x="126" y="194"/>
                    <a:pt x="126" y="194"/>
                    <a:pt x="126" y="194"/>
                  </a:cubicBezTo>
                  <a:cubicBezTo>
                    <a:pt x="126" y="195"/>
                    <a:pt x="126" y="195"/>
                    <a:pt x="126" y="195"/>
                  </a:cubicBezTo>
                  <a:cubicBezTo>
                    <a:pt x="126" y="195"/>
                    <a:pt x="126" y="195"/>
                    <a:pt x="126" y="195"/>
                  </a:cubicBezTo>
                  <a:cubicBezTo>
                    <a:pt x="126" y="195"/>
                    <a:pt x="126" y="195"/>
                    <a:pt x="126" y="195"/>
                  </a:cubicBezTo>
                  <a:close/>
                  <a:moveTo>
                    <a:pt x="116" y="254"/>
                  </a:moveTo>
                  <a:cubicBezTo>
                    <a:pt x="116" y="254"/>
                    <a:pt x="116" y="254"/>
                    <a:pt x="116" y="254"/>
                  </a:cubicBezTo>
                  <a:cubicBezTo>
                    <a:pt x="116" y="254"/>
                    <a:pt x="116" y="254"/>
                    <a:pt x="117" y="254"/>
                  </a:cubicBezTo>
                  <a:cubicBezTo>
                    <a:pt x="117" y="254"/>
                    <a:pt x="117" y="254"/>
                    <a:pt x="116" y="254"/>
                  </a:cubicBezTo>
                  <a:cubicBezTo>
                    <a:pt x="116" y="254"/>
                    <a:pt x="116" y="254"/>
                    <a:pt x="116" y="254"/>
                  </a:cubicBezTo>
                  <a:close/>
                  <a:moveTo>
                    <a:pt x="123" y="201"/>
                  </a:moveTo>
                  <a:cubicBezTo>
                    <a:pt x="123" y="201"/>
                    <a:pt x="123" y="201"/>
                    <a:pt x="123" y="201"/>
                  </a:cubicBezTo>
                  <a:cubicBezTo>
                    <a:pt x="123" y="202"/>
                    <a:pt x="123" y="202"/>
                    <a:pt x="123" y="202"/>
                  </a:cubicBezTo>
                  <a:cubicBezTo>
                    <a:pt x="123" y="202"/>
                    <a:pt x="123" y="202"/>
                    <a:pt x="123" y="202"/>
                  </a:cubicBezTo>
                  <a:cubicBezTo>
                    <a:pt x="123" y="202"/>
                    <a:pt x="123" y="202"/>
                    <a:pt x="123" y="201"/>
                  </a:cubicBezTo>
                  <a:close/>
                  <a:moveTo>
                    <a:pt x="163" y="64"/>
                  </a:moveTo>
                  <a:cubicBezTo>
                    <a:pt x="163" y="64"/>
                    <a:pt x="163" y="64"/>
                    <a:pt x="163" y="65"/>
                  </a:cubicBezTo>
                  <a:cubicBezTo>
                    <a:pt x="163" y="65"/>
                    <a:pt x="163" y="65"/>
                    <a:pt x="163" y="65"/>
                  </a:cubicBezTo>
                  <a:cubicBezTo>
                    <a:pt x="163" y="65"/>
                    <a:pt x="163" y="64"/>
                    <a:pt x="163" y="64"/>
                  </a:cubicBezTo>
                  <a:close/>
                  <a:moveTo>
                    <a:pt x="129" y="208"/>
                  </a:moveTo>
                  <a:cubicBezTo>
                    <a:pt x="128" y="208"/>
                    <a:pt x="128" y="208"/>
                    <a:pt x="128" y="207"/>
                  </a:cubicBezTo>
                  <a:cubicBezTo>
                    <a:pt x="128" y="208"/>
                    <a:pt x="128" y="208"/>
                    <a:pt x="129" y="208"/>
                  </a:cubicBezTo>
                  <a:close/>
                  <a:moveTo>
                    <a:pt x="153" y="41"/>
                  </a:moveTo>
                  <a:cubicBezTo>
                    <a:pt x="153" y="41"/>
                    <a:pt x="153" y="41"/>
                    <a:pt x="153" y="41"/>
                  </a:cubicBezTo>
                  <a:cubicBezTo>
                    <a:pt x="153" y="41"/>
                    <a:pt x="153" y="40"/>
                    <a:pt x="153" y="40"/>
                  </a:cubicBezTo>
                  <a:cubicBezTo>
                    <a:pt x="153" y="40"/>
                    <a:pt x="153" y="40"/>
                    <a:pt x="152" y="40"/>
                  </a:cubicBezTo>
                  <a:cubicBezTo>
                    <a:pt x="153" y="40"/>
                    <a:pt x="153" y="41"/>
                    <a:pt x="153" y="41"/>
                  </a:cubicBezTo>
                  <a:close/>
                  <a:moveTo>
                    <a:pt x="69" y="258"/>
                  </a:moveTo>
                  <a:cubicBezTo>
                    <a:pt x="69" y="258"/>
                    <a:pt x="68" y="258"/>
                    <a:pt x="68" y="258"/>
                  </a:cubicBezTo>
                  <a:cubicBezTo>
                    <a:pt x="69" y="258"/>
                    <a:pt x="69" y="258"/>
                    <a:pt x="69" y="259"/>
                  </a:cubicBezTo>
                  <a:cubicBezTo>
                    <a:pt x="69" y="258"/>
                    <a:pt x="69" y="258"/>
                    <a:pt x="69" y="258"/>
                  </a:cubicBezTo>
                  <a:cubicBezTo>
                    <a:pt x="69" y="258"/>
                    <a:pt x="69" y="258"/>
                    <a:pt x="69" y="258"/>
                  </a:cubicBezTo>
                  <a:close/>
                  <a:moveTo>
                    <a:pt x="48" y="99"/>
                  </a:moveTo>
                  <a:cubicBezTo>
                    <a:pt x="48" y="99"/>
                    <a:pt x="48" y="99"/>
                    <a:pt x="48" y="99"/>
                  </a:cubicBezTo>
                  <a:cubicBezTo>
                    <a:pt x="48" y="99"/>
                    <a:pt x="48" y="99"/>
                    <a:pt x="48" y="100"/>
                  </a:cubicBezTo>
                  <a:cubicBezTo>
                    <a:pt x="48" y="100"/>
                    <a:pt x="48" y="100"/>
                    <a:pt x="48" y="100"/>
                  </a:cubicBezTo>
                  <a:cubicBezTo>
                    <a:pt x="48" y="99"/>
                    <a:pt x="48" y="99"/>
                    <a:pt x="48" y="99"/>
                  </a:cubicBezTo>
                  <a:close/>
                  <a:moveTo>
                    <a:pt x="21" y="94"/>
                  </a:moveTo>
                  <a:cubicBezTo>
                    <a:pt x="21" y="93"/>
                    <a:pt x="21" y="93"/>
                    <a:pt x="21" y="93"/>
                  </a:cubicBezTo>
                  <a:cubicBezTo>
                    <a:pt x="21" y="93"/>
                    <a:pt x="21" y="93"/>
                    <a:pt x="21" y="94"/>
                  </a:cubicBezTo>
                  <a:close/>
                  <a:moveTo>
                    <a:pt x="158" y="234"/>
                  </a:moveTo>
                  <a:cubicBezTo>
                    <a:pt x="158" y="234"/>
                    <a:pt x="158" y="234"/>
                    <a:pt x="158" y="234"/>
                  </a:cubicBezTo>
                  <a:cubicBezTo>
                    <a:pt x="158" y="234"/>
                    <a:pt x="158" y="234"/>
                    <a:pt x="158" y="233"/>
                  </a:cubicBezTo>
                  <a:cubicBezTo>
                    <a:pt x="158" y="233"/>
                    <a:pt x="158" y="233"/>
                    <a:pt x="158" y="233"/>
                  </a:cubicBezTo>
                  <a:cubicBezTo>
                    <a:pt x="158" y="234"/>
                    <a:pt x="158" y="234"/>
                    <a:pt x="158" y="234"/>
                  </a:cubicBezTo>
                  <a:close/>
                  <a:moveTo>
                    <a:pt x="149" y="23"/>
                  </a:moveTo>
                  <a:cubicBezTo>
                    <a:pt x="149" y="23"/>
                    <a:pt x="149" y="23"/>
                    <a:pt x="149" y="23"/>
                  </a:cubicBezTo>
                  <a:cubicBezTo>
                    <a:pt x="149" y="23"/>
                    <a:pt x="149" y="23"/>
                    <a:pt x="148" y="23"/>
                  </a:cubicBezTo>
                  <a:cubicBezTo>
                    <a:pt x="148" y="23"/>
                    <a:pt x="148" y="23"/>
                    <a:pt x="148" y="23"/>
                  </a:cubicBezTo>
                  <a:cubicBezTo>
                    <a:pt x="148" y="23"/>
                    <a:pt x="148" y="23"/>
                    <a:pt x="148" y="23"/>
                  </a:cubicBezTo>
                  <a:cubicBezTo>
                    <a:pt x="148" y="23"/>
                    <a:pt x="148" y="23"/>
                    <a:pt x="149" y="23"/>
                  </a:cubicBezTo>
                  <a:close/>
                  <a:moveTo>
                    <a:pt x="179" y="68"/>
                  </a:moveTo>
                  <a:cubicBezTo>
                    <a:pt x="179" y="68"/>
                    <a:pt x="179" y="68"/>
                    <a:pt x="179" y="68"/>
                  </a:cubicBezTo>
                  <a:cubicBezTo>
                    <a:pt x="179" y="69"/>
                    <a:pt x="179" y="69"/>
                    <a:pt x="179" y="69"/>
                  </a:cubicBezTo>
                  <a:cubicBezTo>
                    <a:pt x="179" y="69"/>
                    <a:pt x="179" y="69"/>
                    <a:pt x="179" y="69"/>
                  </a:cubicBezTo>
                  <a:cubicBezTo>
                    <a:pt x="179" y="69"/>
                    <a:pt x="179" y="69"/>
                    <a:pt x="179" y="68"/>
                  </a:cubicBezTo>
                  <a:close/>
                  <a:moveTo>
                    <a:pt x="89" y="204"/>
                  </a:moveTo>
                  <a:cubicBezTo>
                    <a:pt x="89" y="204"/>
                    <a:pt x="89" y="204"/>
                    <a:pt x="90" y="204"/>
                  </a:cubicBezTo>
                  <a:cubicBezTo>
                    <a:pt x="89" y="204"/>
                    <a:pt x="89" y="204"/>
                    <a:pt x="89" y="204"/>
                  </a:cubicBezTo>
                  <a:close/>
                  <a:moveTo>
                    <a:pt x="107" y="204"/>
                  </a:moveTo>
                  <a:cubicBezTo>
                    <a:pt x="107" y="204"/>
                    <a:pt x="106" y="204"/>
                    <a:pt x="106" y="204"/>
                  </a:cubicBezTo>
                  <a:cubicBezTo>
                    <a:pt x="107" y="204"/>
                    <a:pt x="107" y="204"/>
                    <a:pt x="107" y="204"/>
                  </a:cubicBezTo>
                  <a:close/>
                  <a:moveTo>
                    <a:pt x="83" y="208"/>
                  </a:moveTo>
                  <a:cubicBezTo>
                    <a:pt x="83" y="208"/>
                    <a:pt x="83" y="208"/>
                    <a:pt x="83" y="207"/>
                  </a:cubicBezTo>
                  <a:cubicBezTo>
                    <a:pt x="83" y="208"/>
                    <a:pt x="83" y="208"/>
                    <a:pt x="83" y="208"/>
                  </a:cubicBezTo>
                  <a:cubicBezTo>
                    <a:pt x="83" y="208"/>
                    <a:pt x="83" y="208"/>
                    <a:pt x="83" y="208"/>
                  </a:cubicBezTo>
                  <a:close/>
                  <a:moveTo>
                    <a:pt x="171" y="113"/>
                  </a:moveTo>
                  <a:cubicBezTo>
                    <a:pt x="171" y="113"/>
                    <a:pt x="171" y="113"/>
                    <a:pt x="171" y="113"/>
                  </a:cubicBezTo>
                  <a:cubicBezTo>
                    <a:pt x="171" y="113"/>
                    <a:pt x="171" y="113"/>
                    <a:pt x="171" y="113"/>
                  </a:cubicBezTo>
                  <a:cubicBezTo>
                    <a:pt x="171" y="113"/>
                    <a:pt x="171" y="113"/>
                    <a:pt x="171" y="112"/>
                  </a:cubicBezTo>
                  <a:cubicBezTo>
                    <a:pt x="171" y="113"/>
                    <a:pt x="171" y="113"/>
                    <a:pt x="171" y="113"/>
                  </a:cubicBezTo>
                  <a:close/>
                  <a:moveTo>
                    <a:pt x="184" y="80"/>
                  </a:moveTo>
                  <a:cubicBezTo>
                    <a:pt x="184" y="80"/>
                    <a:pt x="184" y="80"/>
                    <a:pt x="184" y="80"/>
                  </a:cubicBezTo>
                  <a:cubicBezTo>
                    <a:pt x="184" y="80"/>
                    <a:pt x="184" y="80"/>
                    <a:pt x="184" y="80"/>
                  </a:cubicBezTo>
                  <a:cubicBezTo>
                    <a:pt x="184" y="80"/>
                    <a:pt x="184" y="81"/>
                    <a:pt x="185" y="81"/>
                  </a:cubicBezTo>
                  <a:cubicBezTo>
                    <a:pt x="185" y="81"/>
                    <a:pt x="185" y="81"/>
                    <a:pt x="185" y="81"/>
                  </a:cubicBezTo>
                  <a:cubicBezTo>
                    <a:pt x="185" y="80"/>
                    <a:pt x="184" y="80"/>
                    <a:pt x="184" y="80"/>
                  </a:cubicBezTo>
                  <a:close/>
                  <a:moveTo>
                    <a:pt x="162" y="234"/>
                  </a:moveTo>
                  <a:cubicBezTo>
                    <a:pt x="162" y="234"/>
                    <a:pt x="162" y="234"/>
                    <a:pt x="162" y="234"/>
                  </a:cubicBezTo>
                  <a:cubicBezTo>
                    <a:pt x="162" y="234"/>
                    <a:pt x="162" y="234"/>
                    <a:pt x="162" y="234"/>
                  </a:cubicBezTo>
                  <a:cubicBezTo>
                    <a:pt x="162" y="234"/>
                    <a:pt x="162" y="234"/>
                    <a:pt x="162" y="234"/>
                  </a:cubicBezTo>
                  <a:cubicBezTo>
                    <a:pt x="162" y="234"/>
                    <a:pt x="162" y="234"/>
                    <a:pt x="162" y="234"/>
                  </a:cubicBezTo>
                  <a:close/>
                  <a:moveTo>
                    <a:pt x="53" y="261"/>
                  </a:moveTo>
                  <a:cubicBezTo>
                    <a:pt x="52" y="261"/>
                    <a:pt x="52" y="261"/>
                    <a:pt x="52" y="261"/>
                  </a:cubicBezTo>
                  <a:cubicBezTo>
                    <a:pt x="52" y="262"/>
                    <a:pt x="52" y="262"/>
                    <a:pt x="52" y="262"/>
                  </a:cubicBezTo>
                  <a:cubicBezTo>
                    <a:pt x="52" y="262"/>
                    <a:pt x="52" y="262"/>
                    <a:pt x="52" y="262"/>
                  </a:cubicBezTo>
                  <a:cubicBezTo>
                    <a:pt x="52" y="262"/>
                    <a:pt x="52" y="262"/>
                    <a:pt x="53" y="261"/>
                  </a:cubicBezTo>
                  <a:close/>
                  <a:moveTo>
                    <a:pt x="54" y="49"/>
                  </a:moveTo>
                  <a:cubicBezTo>
                    <a:pt x="54" y="49"/>
                    <a:pt x="55" y="49"/>
                    <a:pt x="55" y="49"/>
                  </a:cubicBezTo>
                  <a:cubicBezTo>
                    <a:pt x="55" y="49"/>
                    <a:pt x="55" y="49"/>
                    <a:pt x="55" y="49"/>
                  </a:cubicBezTo>
                  <a:cubicBezTo>
                    <a:pt x="55" y="48"/>
                    <a:pt x="55" y="48"/>
                    <a:pt x="55" y="48"/>
                  </a:cubicBezTo>
                  <a:cubicBezTo>
                    <a:pt x="55" y="49"/>
                    <a:pt x="55" y="49"/>
                    <a:pt x="54" y="49"/>
                  </a:cubicBezTo>
                  <a:close/>
                  <a:moveTo>
                    <a:pt x="108" y="258"/>
                  </a:moveTo>
                  <a:cubicBezTo>
                    <a:pt x="108" y="258"/>
                    <a:pt x="108" y="258"/>
                    <a:pt x="108" y="258"/>
                  </a:cubicBezTo>
                  <a:cubicBezTo>
                    <a:pt x="107" y="258"/>
                    <a:pt x="107" y="258"/>
                    <a:pt x="107" y="258"/>
                  </a:cubicBezTo>
                  <a:cubicBezTo>
                    <a:pt x="107" y="258"/>
                    <a:pt x="107" y="258"/>
                    <a:pt x="107" y="258"/>
                  </a:cubicBezTo>
                  <a:cubicBezTo>
                    <a:pt x="107" y="258"/>
                    <a:pt x="107" y="258"/>
                    <a:pt x="108" y="258"/>
                  </a:cubicBezTo>
                  <a:close/>
                  <a:moveTo>
                    <a:pt x="53" y="180"/>
                  </a:moveTo>
                  <a:cubicBezTo>
                    <a:pt x="53" y="180"/>
                    <a:pt x="53" y="180"/>
                    <a:pt x="52" y="180"/>
                  </a:cubicBezTo>
                  <a:cubicBezTo>
                    <a:pt x="53" y="181"/>
                    <a:pt x="53" y="181"/>
                    <a:pt x="53" y="181"/>
                  </a:cubicBezTo>
                  <a:cubicBezTo>
                    <a:pt x="53" y="181"/>
                    <a:pt x="53" y="181"/>
                    <a:pt x="53" y="181"/>
                  </a:cubicBezTo>
                  <a:cubicBezTo>
                    <a:pt x="53" y="181"/>
                    <a:pt x="53" y="181"/>
                    <a:pt x="53" y="180"/>
                  </a:cubicBezTo>
                  <a:close/>
                  <a:moveTo>
                    <a:pt x="58" y="259"/>
                  </a:moveTo>
                  <a:cubicBezTo>
                    <a:pt x="58" y="259"/>
                    <a:pt x="58" y="259"/>
                    <a:pt x="58" y="260"/>
                  </a:cubicBezTo>
                  <a:cubicBezTo>
                    <a:pt x="58" y="259"/>
                    <a:pt x="58" y="259"/>
                    <a:pt x="58" y="259"/>
                  </a:cubicBezTo>
                  <a:close/>
                  <a:moveTo>
                    <a:pt x="56" y="20"/>
                  </a:moveTo>
                  <a:cubicBezTo>
                    <a:pt x="56" y="20"/>
                    <a:pt x="56" y="20"/>
                    <a:pt x="56" y="20"/>
                  </a:cubicBezTo>
                  <a:cubicBezTo>
                    <a:pt x="56" y="20"/>
                    <a:pt x="55" y="21"/>
                    <a:pt x="55" y="21"/>
                  </a:cubicBezTo>
                  <a:cubicBezTo>
                    <a:pt x="55" y="21"/>
                    <a:pt x="55" y="21"/>
                    <a:pt x="55" y="21"/>
                  </a:cubicBezTo>
                  <a:cubicBezTo>
                    <a:pt x="56" y="21"/>
                    <a:pt x="56" y="21"/>
                    <a:pt x="56" y="20"/>
                  </a:cubicBezTo>
                  <a:close/>
                  <a:moveTo>
                    <a:pt x="183" y="137"/>
                  </a:moveTo>
                  <a:cubicBezTo>
                    <a:pt x="183" y="137"/>
                    <a:pt x="183" y="137"/>
                    <a:pt x="183" y="137"/>
                  </a:cubicBezTo>
                  <a:cubicBezTo>
                    <a:pt x="183" y="137"/>
                    <a:pt x="183" y="137"/>
                    <a:pt x="183" y="137"/>
                  </a:cubicBezTo>
                  <a:cubicBezTo>
                    <a:pt x="183" y="137"/>
                    <a:pt x="183" y="137"/>
                    <a:pt x="183" y="137"/>
                  </a:cubicBezTo>
                  <a:cubicBezTo>
                    <a:pt x="183" y="137"/>
                    <a:pt x="183" y="137"/>
                    <a:pt x="183" y="137"/>
                  </a:cubicBezTo>
                  <a:close/>
                  <a:moveTo>
                    <a:pt x="164" y="62"/>
                  </a:moveTo>
                  <a:cubicBezTo>
                    <a:pt x="164" y="62"/>
                    <a:pt x="164" y="62"/>
                    <a:pt x="164" y="62"/>
                  </a:cubicBezTo>
                  <a:cubicBezTo>
                    <a:pt x="164" y="62"/>
                    <a:pt x="164" y="62"/>
                    <a:pt x="164" y="63"/>
                  </a:cubicBezTo>
                  <a:cubicBezTo>
                    <a:pt x="164" y="63"/>
                    <a:pt x="164" y="63"/>
                    <a:pt x="164" y="63"/>
                  </a:cubicBezTo>
                  <a:cubicBezTo>
                    <a:pt x="164" y="62"/>
                    <a:pt x="164" y="62"/>
                    <a:pt x="164" y="62"/>
                  </a:cubicBezTo>
                  <a:close/>
                  <a:moveTo>
                    <a:pt x="37" y="200"/>
                  </a:moveTo>
                  <a:cubicBezTo>
                    <a:pt x="37" y="200"/>
                    <a:pt x="37" y="200"/>
                    <a:pt x="37" y="199"/>
                  </a:cubicBezTo>
                  <a:cubicBezTo>
                    <a:pt x="36" y="200"/>
                    <a:pt x="37" y="200"/>
                    <a:pt x="37" y="200"/>
                  </a:cubicBezTo>
                  <a:close/>
                  <a:moveTo>
                    <a:pt x="86" y="28"/>
                  </a:moveTo>
                  <a:cubicBezTo>
                    <a:pt x="86" y="28"/>
                    <a:pt x="86" y="28"/>
                    <a:pt x="86" y="28"/>
                  </a:cubicBezTo>
                  <a:cubicBezTo>
                    <a:pt x="86" y="28"/>
                    <a:pt x="86" y="28"/>
                    <a:pt x="86" y="28"/>
                  </a:cubicBezTo>
                  <a:cubicBezTo>
                    <a:pt x="86" y="28"/>
                    <a:pt x="86" y="27"/>
                    <a:pt x="86" y="27"/>
                  </a:cubicBezTo>
                  <a:cubicBezTo>
                    <a:pt x="86" y="27"/>
                    <a:pt x="86" y="27"/>
                    <a:pt x="86" y="27"/>
                  </a:cubicBezTo>
                  <a:cubicBezTo>
                    <a:pt x="86" y="28"/>
                    <a:pt x="86" y="28"/>
                    <a:pt x="86" y="28"/>
                  </a:cubicBezTo>
                  <a:close/>
                  <a:moveTo>
                    <a:pt x="147" y="228"/>
                  </a:moveTo>
                  <a:cubicBezTo>
                    <a:pt x="147" y="228"/>
                    <a:pt x="147" y="227"/>
                    <a:pt x="148" y="227"/>
                  </a:cubicBezTo>
                  <a:cubicBezTo>
                    <a:pt x="147" y="227"/>
                    <a:pt x="147" y="227"/>
                    <a:pt x="147" y="227"/>
                  </a:cubicBezTo>
                  <a:cubicBezTo>
                    <a:pt x="147" y="227"/>
                    <a:pt x="147" y="227"/>
                    <a:pt x="147" y="227"/>
                  </a:cubicBezTo>
                  <a:cubicBezTo>
                    <a:pt x="147" y="227"/>
                    <a:pt x="147" y="227"/>
                    <a:pt x="147" y="228"/>
                  </a:cubicBezTo>
                  <a:close/>
                  <a:moveTo>
                    <a:pt x="50" y="47"/>
                  </a:moveTo>
                  <a:cubicBezTo>
                    <a:pt x="50" y="47"/>
                    <a:pt x="50" y="47"/>
                    <a:pt x="50" y="47"/>
                  </a:cubicBezTo>
                  <a:cubicBezTo>
                    <a:pt x="50" y="46"/>
                    <a:pt x="50" y="46"/>
                    <a:pt x="50" y="46"/>
                  </a:cubicBezTo>
                  <a:cubicBezTo>
                    <a:pt x="50" y="46"/>
                    <a:pt x="50" y="46"/>
                    <a:pt x="50" y="46"/>
                  </a:cubicBezTo>
                  <a:cubicBezTo>
                    <a:pt x="50" y="46"/>
                    <a:pt x="50" y="46"/>
                    <a:pt x="50" y="47"/>
                  </a:cubicBezTo>
                  <a:close/>
                  <a:moveTo>
                    <a:pt x="71" y="49"/>
                  </a:moveTo>
                  <a:cubicBezTo>
                    <a:pt x="71" y="49"/>
                    <a:pt x="71" y="49"/>
                    <a:pt x="71" y="49"/>
                  </a:cubicBezTo>
                  <a:cubicBezTo>
                    <a:pt x="72" y="49"/>
                    <a:pt x="72" y="49"/>
                    <a:pt x="72" y="49"/>
                  </a:cubicBezTo>
                  <a:cubicBezTo>
                    <a:pt x="72" y="49"/>
                    <a:pt x="72" y="49"/>
                    <a:pt x="72" y="49"/>
                  </a:cubicBezTo>
                  <a:cubicBezTo>
                    <a:pt x="72" y="49"/>
                    <a:pt x="72" y="49"/>
                    <a:pt x="71" y="49"/>
                  </a:cubicBezTo>
                  <a:close/>
                  <a:moveTo>
                    <a:pt x="42" y="257"/>
                  </a:moveTo>
                  <a:cubicBezTo>
                    <a:pt x="42" y="257"/>
                    <a:pt x="42" y="257"/>
                    <a:pt x="42" y="257"/>
                  </a:cubicBezTo>
                  <a:cubicBezTo>
                    <a:pt x="42" y="258"/>
                    <a:pt x="43" y="258"/>
                    <a:pt x="43" y="258"/>
                  </a:cubicBezTo>
                  <a:cubicBezTo>
                    <a:pt x="43" y="258"/>
                    <a:pt x="43" y="258"/>
                    <a:pt x="43" y="258"/>
                  </a:cubicBezTo>
                  <a:cubicBezTo>
                    <a:pt x="43" y="258"/>
                    <a:pt x="43" y="257"/>
                    <a:pt x="42" y="257"/>
                  </a:cubicBezTo>
                  <a:close/>
                  <a:moveTo>
                    <a:pt x="17" y="159"/>
                  </a:moveTo>
                  <a:cubicBezTo>
                    <a:pt x="17" y="159"/>
                    <a:pt x="17" y="159"/>
                    <a:pt x="17" y="159"/>
                  </a:cubicBezTo>
                  <a:cubicBezTo>
                    <a:pt x="16" y="159"/>
                    <a:pt x="16" y="159"/>
                    <a:pt x="16" y="160"/>
                  </a:cubicBezTo>
                  <a:cubicBezTo>
                    <a:pt x="16" y="160"/>
                    <a:pt x="16" y="160"/>
                    <a:pt x="16" y="160"/>
                  </a:cubicBezTo>
                  <a:cubicBezTo>
                    <a:pt x="17" y="160"/>
                    <a:pt x="17" y="159"/>
                    <a:pt x="17" y="159"/>
                  </a:cubicBezTo>
                  <a:close/>
                  <a:moveTo>
                    <a:pt x="97" y="210"/>
                  </a:moveTo>
                  <a:cubicBezTo>
                    <a:pt x="97" y="210"/>
                    <a:pt x="97" y="210"/>
                    <a:pt x="97" y="210"/>
                  </a:cubicBezTo>
                  <a:cubicBezTo>
                    <a:pt x="97" y="210"/>
                    <a:pt x="97" y="210"/>
                    <a:pt x="97" y="209"/>
                  </a:cubicBezTo>
                  <a:cubicBezTo>
                    <a:pt x="97" y="209"/>
                    <a:pt x="97" y="209"/>
                    <a:pt x="97" y="209"/>
                  </a:cubicBezTo>
                  <a:cubicBezTo>
                    <a:pt x="97" y="210"/>
                    <a:pt x="97" y="210"/>
                    <a:pt x="97" y="210"/>
                  </a:cubicBezTo>
                  <a:close/>
                  <a:moveTo>
                    <a:pt x="46" y="116"/>
                  </a:moveTo>
                  <a:cubicBezTo>
                    <a:pt x="46" y="116"/>
                    <a:pt x="46" y="116"/>
                    <a:pt x="46" y="116"/>
                  </a:cubicBezTo>
                  <a:cubicBezTo>
                    <a:pt x="46" y="116"/>
                    <a:pt x="46" y="116"/>
                    <a:pt x="46" y="116"/>
                  </a:cubicBezTo>
                  <a:cubicBezTo>
                    <a:pt x="46" y="116"/>
                    <a:pt x="46" y="116"/>
                    <a:pt x="46" y="116"/>
                  </a:cubicBezTo>
                  <a:cubicBezTo>
                    <a:pt x="46" y="116"/>
                    <a:pt x="46" y="116"/>
                    <a:pt x="46" y="116"/>
                  </a:cubicBezTo>
                  <a:close/>
                  <a:moveTo>
                    <a:pt x="74" y="279"/>
                  </a:moveTo>
                  <a:cubicBezTo>
                    <a:pt x="74" y="279"/>
                    <a:pt x="74" y="279"/>
                    <a:pt x="74" y="279"/>
                  </a:cubicBezTo>
                  <a:cubicBezTo>
                    <a:pt x="75" y="279"/>
                    <a:pt x="75" y="279"/>
                    <a:pt x="75" y="279"/>
                  </a:cubicBezTo>
                  <a:cubicBezTo>
                    <a:pt x="75" y="279"/>
                    <a:pt x="75" y="279"/>
                    <a:pt x="75" y="279"/>
                  </a:cubicBezTo>
                  <a:cubicBezTo>
                    <a:pt x="75" y="279"/>
                    <a:pt x="74" y="279"/>
                    <a:pt x="74" y="279"/>
                  </a:cubicBezTo>
                  <a:close/>
                  <a:moveTo>
                    <a:pt x="144" y="40"/>
                  </a:moveTo>
                  <a:cubicBezTo>
                    <a:pt x="144" y="40"/>
                    <a:pt x="144" y="40"/>
                    <a:pt x="144" y="41"/>
                  </a:cubicBezTo>
                  <a:cubicBezTo>
                    <a:pt x="144" y="41"/>
                    <a:pt x="144" y="41"/>
                    <a:pt x="144" y="41"/>
                  </a:cubicBezTo>
                  <a:cubicBezTo>
                    <a:pt x="144" y="41"/>
                    <a:pt x="144" y="41"/>
                    <a:pt x="145" y="41"/>
                  </a:cubicBezTo>
                  <a:cubicBezTo>
                    <a:pt x="144" y="41"/>
                    <a:pt x="144" y="41"/>
                    <a:pt x="144" y="40"/>
                  </a:cubicBezTo>
                  <a:close/>
                  <a:moveTo>
                    <a:pt x="46" y="153"/>
                  </a:moveTo>
                  <a:cubicBezTo>
                    <a:pt x="46" y="153"/>
                    <a:pt x="46" y="153"/>
                    <a:pt x="46" y="153"/>
                  </a:cubicBezTo>
                  <a:cubicBezTo>
                    <a:pt x="46" y="153"/>
                    <a:pt x="46" y="153"/>
                    <a:pt x="46" y="152"/>
                  </a:cubicBezTo>
                  <a:cubicBezTo>
                    <a:pt x="46" y="152"/>
                    <a:pt x="46" y="152"/>
                    <a:pt x="46" y="152"/>
                  </a:cubicBezTo>
                  <a:cubicBezTo>
                    <a:pt x="46" y="153"/>
                    <a:pt x="46" y="153"/>
                    <a:pt x="46" y="153"/>
                  </a:cubicBezTo>
                  <a:close/>
                  <a:moveTo>
                    <a:pt x="160" y="41"/>
                  </a:moveTo>
                  <a:cubicBezTo>
                    <a:pt x="160" y="41"/>
                    <a:pt x="160" y="41"/>
                    <a:pt x="160" y="41"/>
                  </a:cubicBezTo>
                  <a:cubicBezTo>
                    <a:pt x="160" y="41"/>
                    <a:pt x="160" y="41"/>
                    <a:pt x="160" y="40"/>
                  </a:cubicBezTo>
                  <a:cubicBezTo>
                    <a:pt x="160" y="40"/>
                    <a:pt x="160" y="40"/>
                    <a:pt x="160" y="40"/>
                  </a:cubicBezTo>
                  <a:cubicBezTo>
                    <a:pt x="160" y="41"/>
                    <a:pt x="160" y="41"/>
                    <a:pt x="160" y="41"/>
                  </a:cubicBezTo>
                  <a:close/>
                  <a:moveTo>
                    <a:pt x="148" y="55"/>
                  </a:moveTo>
                  <a:cubicBezTo>
                    <a:pt x="148" y="55"/>
                    <a:pt x="148" y="55"/>
                    <a:pt x="148" y="55"/>
                  </a:cubicBezTo>
                  <a:cubicBezTo>
                    <a:pt x="148" y="55"/>
                    <a:pt x="148" y="55"/>
                    <a:pt x="148" y="55"/>
                  </a:cubicBezTo>
                  <a:cubicBezTo>
                    <a:pt x="148" y="55"/>
                    <a:pt x="148" y="55"/>
                    <a:pt x="148" y="55"/>
                  </a:cubicBezTo>
                  <a:cubicBezTo>
                    <a:pt x="148" y="55"/>
                    <a:pt x="148" y="55"/>
                    <a:pt x="148" y="55"/>
                  </a:cubicBezTo>
                  <a:close/>
                  <a:moveTo>
                    <a:pt x="132" y="248"/>
                  </a:moveTo>
                  <a:cubicBezTo>
                    <a:pt x="132" y="248"/>
                    <a:pt x="132" y="248"/>
                    <a:pt x="132" y="248"/>
                  </a:cubicBezTo>
                  <a:cubicBezTo>
                    <a:pt x="132" y="248"/>
                    <a:pt x="132" y="248"/>
                    <a:pt x="132" y="247"/>
                  </a:cubicBezTo>
                  <a:cubicBezTo>
                    <a:pt x="132" y="247"/>
                    <a:pt x="132" y="247"/>
                    <a:pt x="131" y="247"/>
                  </a:cubicBezTo>
                  <a:cubicBezTo>
                    <a:pt x="131" y="248"/>
                    <a:pt x="132" y="248"/>
                    <a:pt x="132" y="248"/>
                  </a:cubicBezTo>
                  <a:close/>
                </a:path>
              </a:pathLst>
            </a:custGeom>
            <a:solidFill>
              <a:srgbClr val="CBCBCB"/>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sp>
        <p:nvSpPr>
          <p:cNvPr id="142" name="文本框 151"/>
          <p:cNvSpPr txBox="1"/>
          <p:nvPr/>
        </p:nvSpPr>
        <p:spPr>
          <a:xfrm>
            <a:off x="1938794" y="4406569"/>
            <a:ext cx="5257994" cy="300082"/>
          </a:xfrm>
          <a:prstGeom prst="rect">
            <a:avLst/>
          </a:prstGeom>
          <a:noFill/>
        </p:spPr>
        <p:txBody>
          <a:bodyPr wrap="square" lIns="68580" tIns="34290" rIns="68580" bIns="34290" rtlCol="0">
            <a:spAutoFit/>
          </a:bodyPr>
          <a:lstStyle/>
          <a:p>
            <a:r>
              <a:rPr lang="zh-CN" altLang="en-US" sz="1500" dirty="0" smtClean="0">
                <a:solidFill>
                  <a:schemeClr val="tx1">
                    <a:lumMod val="65000"/>
                    <a:lumOff val="35000"/>
                  </a:schemeClr>
                </a:solidFill>
              </a:rPr>
              <a:t>算法核心思路：尽可能增大</a:t>
            </a:r>
            <a:r>
              <a:rPr lang="zh-CN" altLang="en-US" sz="1500" dirty="0" smtClean="0">
                <a:solidFill>
                  <a:srgbClr val="FF0000"/>
                </a:solidFill>
              </a:rPr>
              <a:t>占用相同</a:t>
            </a:r>
            <a:r>
              <a:rPr lang="en-US" altLang="zh-CN" sz="1500" dirty="0" err="1" smtClean="0">
                <a:solidFill>
                  <a:srgbClr val="FF0000"/>
                </a:solidFill>
              </a:rPr>
              <a:t>RBG</a:t>
            </a:r>
            <a:r>
              <a:rPr lang="zh-CN" altLang="en-US" sz="1500" dirty="0" smtClean="0">
                <a:solidFill>
                  <a:schemeClr val="tx1">
                    <a:lumMod val="65000"/>
                    <a:lumOff val="35000"/>
                  </a:schemeClr>
                </a:solidFill>
              </a:rPr>
              <a:t>的车辆之间的距离</a:t>
            </a:r>
            <a:endParaRPr lang="en-US" altLang="zh-CN" sz="1500" dirty="0">
              <a:solidFill>
                <a:schemeClr val="tx1">
                  <a:lumMod val="65000"/>
                  <a:lumOff val="35000"/>
                </a:schemeClr>
              </a:solidFill>
            </a:endParaRPr>
          </a:p>
        </p:txBody>
      </p:sp>
      <p:pic>
        <p:nvPicPr>
          <p:cNvPr id="10" name="图片 9"/>
          <p:cNvPicPr>
            <a:picLocks noChangeAspect="1"/>
          </p:cNvPicPr>
          <p:nvPr/>
        </p:nvPicPr>
        <p:blipFill>
          <a:blip r:embed="rId3"/>
          <a:stretch>
            <a:fillRect/>
          </a:stretch>
        </p:blipFill>
        <p:spPr>
          <a:xfrm>
            <a:off x="2725946" y="837341"/>
            <a:ext cx="3695827" cy="2579308"/>
          </a:xfrm>
          <a:prstGeom prst="rect">
            <a:avLst/>
          </a:prstGeom>
        </p:spPr>
      </p:pic>
      <p:sp>
        <p:nvSpPr>
          <p:cNvPr id="153" name="任意多边形 152"/>
          <p:cNvSpPr/>
          <p:nvPr/>
        </p:nvSpPr>
        <p:spPr>
          <a:xfrm>
            <a:off x="5895183" y="1457367"/>
            <a:ext cx="2909803" cy="646748"/>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 fmla="*/ 0 w 1238249"/>
              <a:gd name="connsiteY0" fmla="*/ 581025 h 581025"/>
              <a:gd name="connsiteX1" fmla="*/ 333375 w 1238249"/>
              <a:gd name="connsiteY1" fmla="*/ 0 h 581025"/>
              <a:gd name="connsiteX2" fmla="*/ 1238250 w 1238249"/>
              <a:gd name="connsiteY2" fmla="*/ 0 h 581025"/>
              <a:gd name="connsiteX0" fmla="*/ 0 w 2896333"/>
              <a:gd name="connsiteY0" fmla="*/ 581025 h 581025"/>
              <a:gd name="connsiteX1" fmla="*/ 333375 w 2896333"/>
              <a:gd name="connsiteY1" fmla="*/ 0 h 581025"/>
              <a:gd name="connsiteX2" fmla="*/ 2896333 w 2896333"/>
              <a:gd name="connsiteY2" fmla="*/ 0 h 581025"/>
            </a:gdLst>
            <a:ahLst/>
            <a:cxnLst>
              <a:cxn ang="0">
                <a:pos x="connsiteX0" y="connsiteY0"/>
              </a:cxn>
              <a:cxn ang="0">
                <a:pos x="connsiteX1" y="connsiteY1"/>
              </a:cxn>
              <a:cxn ang="0">
                <a:pos x="connsiteX2" y="connsiteY2"/>
              </a:cxn>
            </a:cxnLst>
            <a:rect l="l" t="t" r="r" b="b"/>
            <a:pathLst>
              <a:path w="2896333" h="581025">
                <a:moveTo>
                  <a:pt x="0" y="581025"/>
                </a:moveTo>
                <a:lnTo>
                  <a:pt x="333375" y="0"/>
                </a:lnTo>
                <a:lnTo>
                  <a:pt x="2896333" y="0"/>
                </a:lnTo>
              </a:path>
            </a:pathLst>
          </a:custGeom>
          <a:noFill/>
          <a:ln w="19050" cap="flat" cmpd="sng" algn="ctr">
            <a:solidFill>
              <a:schemeClr val="tx1"/>
            </a:solidFill>
            <a:prstDash val="dash"/>
            <a:headEnd type="oval" w="med" len="med"/>
          </a:ln>
          <a:effectLst/>
        </p:spPr>
        <p:txBody>
          <a:bodyPr lIns="96775" tIns="48388" rIns="96775" bIns="48388" anchor="ctr"/>
          <a:lstStyle/>
          <a:p>
            <a:pPr algn="ctr" defTabSz="967753">
              <a:defRPr/>
            </a:pPr>
            <a:endParaRPr lang="zh-CN" altLang="en-US" sz="1900" kern="0">
              <a:solidFill>
                <a:schemeClr val="tx1">
                  <a:lumMod val="65000"/>
                  <a:lumOff val="35000"/>
                </a:schemeClr>
              </a:solidFill>
            </a:endParaRPr>
          </a:p>
        </p:txBody>
      </p:sp>
      <p:sp>
        <p:nvSpPr>
          <p:cNvPr id="154" name="Rectangle 39"/>
          <p:cNvSpPr>
            <a:spLocks noChangeArrowheads="1"/>
          </p:cNvSpPr>
          <p:nvPr/>
        </p:nvSpPr>
        <p:spPr bwMode="auto">
          <a:xfrm>
            <a:off x="6198391" y="1126936"/>
            <a:ext cx="28299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pPr>
            <a:r>
              <a:rPr lang="zh-CN" altLang="en-US" sz="1200" b="1" dirty="0" smtClean="0">
                <a:solidFill>
                  <a:schemeClr val="tx1">
                    <a:lumMod val="65000"/>
                    <a:lumOff val="35000"/>
                  </a:schemeClr>
                </a:solidFill>
                <a:latin typeface="微软雅黑" panose="020B0503020204020204" pitchFamily="34" charset="-122"/>
                <a:ea typeface="微软雅黑" panose="020B0503020204020204" pitchFamily="34" charset="-122"/>
              </a:rPr>
              <a:t>该区域车辆能够接收到</a:t>
            </a:r>
            <a:r>
              <a:rPr lang="zh-CN" altLang="en-US" sz="1200" b="1" dirty="0" smtClean="0">
                <a:solidFill>
                  <a:srgbClr val="FF0000"/>
                </a:solidFill>
                <a:latin typeface="微软雅黑" panose="020B0503020204020204" pitchFamily="34" charset="-122"/>
                <a:ea typeface="微软雅黑" panose="020B0503020204020204" pitchFamily="34" charset="-122"/>
              </a:rPr>
              <a:t>车辆</a:t>
            </a:r>
            <a:r>
              <a:rPr lang="en-US" altLang="zh-CN" sz="1200" b="1" dirty="0" smtClean="0">
                <a:solidFill>
                  <a:srgbClr val="FF0000"/>
                </a:solidFill>
                <a:latin typeface="微软雅黑" panose="020B0503020204020204" pitchFamily="34" charset="-122"/>
                <a:ea typeface="微软雅黑" panose="020B0503020204020204" pitchFamily="34" charset="-122"/>
              </a:rPr>
              <a:t>C</a:t>
            </a:r>
            <a:r>
              <a:rPr lang="zh-CN" altLang="en-US" sz="1200" b="1" dirty="0" smtClean="0">
                <a:solidFill>
                  <a:schemeClr val="tx1">
                    <a:lumMod val="65000"/>
                    <a:lumOff val="35000"/>
                  </a:schemeClr>
                </a:solidFill>
                <a:latin typeface="微软雅黑" panose="020B0503020204020204" pitchFamily="34" charset="-122"/>
                <a:ea typeface="微软雅黑" panose="020B0503020204020204" pitchFamily="34" charset="-122"/>
              </a:rPr>
              <a:t>发送的消息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55" name="任意多边形 154"/>
          <p:cNvSpPr/>
          <p:nvPr/>
        </p:nvSpPr>
        <p:spPr>
          <a:xfrm flipH="1">
            <a:off x="417993" y="1445588"/>
            <a:ext cx="2909803" cy="646748"/>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 fmla="*/ 0 w 1238249"/>
              <a:gd name="connsiteY0" fmla="*/ 581025 h 581025"/>
              <a:gd name="connsiteX1" fmla="*/ 333375 w 1238249"/>
              <a:gd name="connsiteY1" fmla="*/ 0 h 581025"/>
              <a:gd name="connsiteX2" fmla="*/ 1238250 w 1238249"/>
              <a:gd name="connsiteY2" fmla="*/ 0 h 581025"/>
              <a:gd name="connsiteX0" fmla="*/ 0 w 2896333"/>
              <a:gd name="connsiteY0" fmla="*/ 581025 h 581025"/>
              <a:gd name="connsiteX1" fmla="*/ 333375 w 2896333"/>
              <a:gd name="connsiteY1" fmla="*/ 0 h 581025"/>
              <a:gd name="connsiteX2" fmla="*/ 2896333 w 2896333"/>
              <a:gd name="connsiteY2" fmla="*/ 0 h 581025"/>
            </a:gdLst>
            <a:ahLst/>
            <a:cxnLst>
              <a:cxn ang="0">
                <a:pos x="connsiteX0" y="connsiteY0"/>
              </a:cxn>
              <a:cxn ang="0">
                <a:pos x="connsiteX1" y="connsiteY1"/>
              </a:cxn>
              <a:cxn ang="0">
                <a:pos x="connsiteX2" y="connsiteY2"/>
              </a:cxn>
            </a:cxnLst>
            <a:rect l="l" t="t" r="r" b="b"/>
            <a:pathLst>
              <a:path w="2896333" h="581025">
                <a:moveTo>
                  <a:pt x="0" y="581025"/>
                </a:moveTo>
                <a:lnTo>
                  <a:pt x="333375" y="0"/>
                </a:lnTo>
                <a:lnTo>
                  <a:pt x="2896333" y="0"/>
                </a:lnTo>
              </a:path>
            </a:pathLst>
          </a:custGeom>
          <a:noFill/>
          <a:ln w="19050" cap="flat" cmpd="sng" algn="ctr">
            <a:solidFill>
              <a:schemeClr val="tx1"/>
            </a:solidFill>
            <a:prstDash val="dash"/>
            <a:headEnd type="oval" w="med" len="med"/>
          </a:ln>
          <a:effectLst/>
        </p:spPr>
        <p:txBody>
          <a:bodyPr lIns="96775" tIns="48388" rIns="96775" bIns="48388" anchor="ctr"/>
          <a:lstStyle/>
          <a:p>
            <a:pPr algn="ctr" defTabSz="967753">
              <a:defRPr/>
            </a:pPr>
            <a:endParaRPr lang="zh-CN" altLang="en-US" sz="1900" kern="0">
              <a:solidFill>
                <a:schemeClr val="tx1">
                  <a:lumMod val="65000"/>
                  <a:lumOff val="35000"/>
                </a:schemeClr>
              </a:solidFill>
            </a:endParaRPr>
          </a:p>
        </p:txBody>
      </p:sp>
      <p:sp>
        <p:nvSpPr>
          <p:cNvPr id="158" name="Rectangle 39"/>
          <p:cNvSpPr>
            <a:spLocks noChangeArrowheads="1"/>
          </p:cNvSpPr>
          <p:nvPr/>
        </p:nvSpPr>
        <p:spPr bwMode="auto">
          <a:xfrm>
            <a:off x="317822" y="1102376"/>
            <a:ext cx="28299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pPr>
            <a:r>
              <a:rPr lang="zh-CN" altLang="en-US" sz="1200" b="1" dirty="0" smtClean="0">
                <a:solidFill>
                  <a:schemeClr val="tx1">
                    <a:lumMod val="65000"/>
                    <a:lumOff val="35000"/>
                  </a:schemeClr>
                </a:solidFill>
                <a:latin typeface="微软雅黑" panose="020B0503020204020204" pitchFamily="34" charset="-122"/>
                <a:ea typeface="微软雅黑" panose="020B0503020204020204" pitchFamily="34" charset="-122"/>
              </a:rPr>
              <a:t>该区域车辆能够接收到</a:t>
            </a:r>
            <a:r>
              <a:rPr lang="zh-CN" altLang="en-US" sz="1200" b="1" dirty="0" smtClean="0">
                <a:solidFill>
                  <a:srgbClr val="FF0000"/>
                </a:solidFill>
                <a:latin typeface="微软雅黑" panose="020B0503020204020204" pitchFamily="34" charset="-122"/>
                <a:ea typeface="微软雅黑" panose="020B0503020204020204" pitchFamily="34" charset="-122"/>
              </a:rPr>
              <a:t>车辆</a:t>
            </a:r>
            <a:r>
              <a:rPr lang="en-US" altLang="zh-CN" sz="1200" b="1" dirty="0">
                <a:solidFill>
                  <a:srgbClr val="FF0000"/>
                </a:solidFill>
                <a:latin typeface="微软雅黑" panose="020B0503020204020204" pitchFamily="34" charset="-122"/>
                <a:ea typeface="微软雅黑" panose="020B0503020204020204" pitchFamily="34" charset="-122"/>
              </a:rPr>
              <a:t>A</a:t>
            </a:r>
            <a:r>
              <a:rPr lang="zh-CN" altLang="en-US" sz="1200" b="1" dirty="0" smtClean="0">
                <a:solidFill>
                  <a:schemeClr val="tx1">
                    <a:lumMod val="65000"/>
                    <a:lumOff val="35000"/>
                  </a:schemeClr>
                </a:solidFill>
                <a:latin typeface="微软雅黑" panose="020B0503020204020204" pitchFamily="34" charset="-122"/>
                <a:ea typeface="微软雅黑" panose="020B0503020204020204" pitchFamily="34" charset="-122"/>
              </a:rPr>
              <a:t>发送的消息</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160" name="任意多边形 159"/>
          <p:cNvSpPr/>
          <p:nvPr/>
        </p:nvSpPr>
        <p:spPr>
          <a:xfrm flipV="1">
            <a:off x="4543200" y="2910956"/>
            <a:ext cx="45719" cy="879859"/>
          </a:xfrm>
          <a:custGeom>
            <a:avLst/>
            <a:gdLst>
              <a:gd name="connsiteX0" fmla="*/ 0 w 1495425"/>
              <a:gd name="connsiteY0" fmla="*/ 581025 h 581025"/>
              <a:gd name="connsiteX1" fmla="*/ 333375 w 1495425"/>
              <a:gd name="connsiteY1" fmla="*/ 0 h 581025"/>
              <a:gd name="connsiteX2" fmla="*/ 1238250 w 1495425"/>
              <a:gd name="connsiteY2" fmla="*/ 0 h 581025"/>
              <a:gd name="connsiteX3" fmla="*/ 1495425 w 1495425"/>
              <a:gd name="connsiteY3" fmla="*/ 0 h 581025"/>
              <a:gd name="connsiteX0" fmla="*/ 0 w 1238249"/>
              <a:gd name="connsiteY0" fmla="*/ 581025 h 581025"/>
              <a:gd name="connsiteX1" fmla="*/ 333375 w 1238249"/>
              <a:gd name="connsiteY1" fmla="*/ 0 h 581025"/>
              <a:gd name="connsiteX2" fmla="*/ 1238250 w 1238249"/>
              <a:gd name="connsiteY2" fmla="*/ 0 h 581025"/>
              <a:gd name="connsiteX0" fmla="*/ 0 w 2896333"/>
              <a:gd name="connsiteY0" fmla="*/ 581025 h 581025"/>
              <a:gd name="connsiteX1" fmla="*/ 333375 w 2896333"/>
              <a:gd name="connsiteY1" fmla="*/ 0 h 581025"/>
              <a:gd name="connsiteX2" fmla="*/ 2896333 w 2896333"/>
              <a:gd name="connsiteY2" fmla="*/ 0 h 581025"/>
            </a:gdLst>
            <a:ahLst/>
            <a:cxnLst>
              <a:cxn ang="0">
                <a:pos x="connsiteX0" y="connsiteY0"/>
              </a:cxn>
              <a:cxn ang="0">
                <a:pos x="connsiteX1" y="connsiteY1"/>
              </a:cxn>
              <a:cxn ang="0">
                <a:pos x="connsiteX2" y="connsiteY2"/>
              </a:cxn>
            </a:cxnLst>
            <a:rect l="l" t="t" r="r" b="b"/>
            <a:pathLst>
              <a:path w="2896333" h="581025">
                <a:moveTo>
                  <a:pt x="0" y="581025"/>
                </a:moveTo>
                <a:lnTo>
                  <a:pt x="333375" y="0"/>
                </a:lnTo>
                <a:lnTo>
                  <a:pt x="2896333" y="0"/>
                </a:lnTo>
              </a:path>
            </a:pathLst>
          </a:custGeom>
          <a:noFill/>
          <a:ln w="19050" cap="flat" cmpd="sng" algn="ctr">
            <a:solidFill>
              <a:schemeClr val="tx1"/>
            </a:solidFill>
            <a:prstDash val="dash"/>
            <a:headEnd type="oval" w="med" len="med"/>
          </a:ln>
          <a:effectLst/>
        </p:spPr>
        <p:txBody>
          <a:bodyPr lIns="96775" tIns="48388" rIns="96775" bIns="48388" anchor="ctr"/>
          <a:lstStyle/>
          <a:p>
            <a:pPr algn="ctr" defTabSz="967753">
              <a:defRPr/>
            </a:pPr>
            <a:endParaRPr lang="zh-CN" altLang="en-US" sz="1900" kern="0">
              <a:solidFill>
                <a:schemeClr val="tx1">
                  <a:lumMod val="65000"/>
                  <a:lumOff val="35000"/>
                </a:schemeClr>
              </a:solidFill>
            </a:endParaRPr>
          </a:p>
        </p:txBody>
      </p:sp>
      <p:sp>
        <p:nvSpPr>
          <p:cNvPr id="161" name="Rectangle 39"/>
          <p:cNvSpPr>
            <a:spLocks noChangeArrowheads="1"/>
          </p:cNvSpPr>
          <p:nvPr/>
        </p:nvSpPr>
        <p:spPr bwMode="auto">
          <a:xfrm>
            <a:off x="4543200" y="3634609"/>
            <a:ext cx="43416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pPr>
            <a:r>
              <a:rPr lang="zh-CN" altLang="en-US" sz="1200" b="1" dirty="0">
                <a:solidFill>
                  <a:schemeClr val="tx1">
                    <a:lumMod val="65000"/>
                    <a:lumOff val="35000"/>
                  </a:schemeClr>
                </a:solidFill>
                <a:latin typeface="微软雅黑" panose="020B0503020204020204" pitchFamily="34" charset="-122"/>
                <a:ea typeface="微软雅黑" panose="020B0503020204020204" pitchFamily="34" charset="-122"/>
              </a:rPr>
              <a:t>该</a:t>
            </a:r>
            <a:r>
              <a:rPr lang="zh-CN" altLang="en-US" sz="1200" b="1" dirty="0" smtClean="0">
                <a:solidFill>
                  <a:schemeClr val="tx1">
                    <a:lumMod val="65000"/>
                    <a:lumOff val="35000"/>
                  </a:schemeClr>
                </a:solidFill>
                <a:latin typeface="微软雅黑" panose="020B0503020204020204" pitchFamily="34" charset="-122"/>
                <a:ea typeface="微软雅黑" panose="020B0503020204020204" pitchFamily="34" charset="-122"/>
              </a:rPr>
              <a:t>区域的车辆可以同时收到</a:t>
            </a:r>
            <a:r>
              <a:rPr lang="en-US" altLang="zh-CN" sz="1200" b="1" dirty="0" smtClean="0">
                <a:solidFill>
                  <a:schemeClr val="tx1">
                    <a:lumMod val="65000"/>
                    <a:lumOff val="35000"/>
                  </a:schemeClr>
                </a:solidFill>
                <a:latin typeface="微软雅黑" panose="020B0503020204020204" pitchFamily="34" charset="-122"/>
                <a:ea typeface="微软雅黑" panose="020B0503020204020204" pitchFamily="34" charset="-122"/>
              </a:rPr>
              <a:t>A</a:t>
            </a:r>
            <a:r>
              <a:rPr lang="zh-CN" altLang="en-US" sz="1200" b="1" dirty="0" smtClean="0">
                <a:solidFill>
                  <a:schemeClr val="tx1">
                    <a:lumMod val="65000"/>
                    <a:lumOff val="35000"/>
                  </a:schemeClr>
                </a:solidFill>
                <a:latin typeface="微软雅黑" panose="020B0503020204020204" pitchFamily="34" charset="-122"/>
                <a:ea typeface="微软雅黑" panose="020B0503020204020204" pitchFamily="34" charset="-122"/>
              </a:rPr>
              <a:t>、</a:t>
            </a:r>
            <a:r>
              <a:rPr lang="en-US" altLang="zh-CN" sz="1200" b="1" dirty="0" smtClean="0">
                <a:solidFill>
                  <a:schemeClr val="tx1">
                    <a:lumMod val="65000"/>
                    <a:lumOff val="35000"/>
                  </a:schemeClr>
                </a:solidFill>
                <a:latin typeface="微软雅黑" panose="020B0503020204020204" pitchFamily="34" charset="-122"/>
                <a:ea typeface="微软雅黑" panose="020B0503020204020204" pitchFamily="34" charset="-122"/>
              </a:rPr>
              <a:t>C</a:t>
            </a:r>
            <a:r>
              <a:rPr lang="zh-CN" altLang="en-US" sz="1200" b="1" dirty="0" smtClean="0">
                <a:solidFill>
                  <a:schemeClr val="tx1">
                    <a:lumMod val="65000"/>
                    <a:lumOff val="35000"/>
                  </a:schemeClr>
                </a:solidFill>
                <a:latin typeface="微软雅黑" panose="020B0503020204020204" pitchFamily="34" charset="-122"/>
                <a:ea typeface="微软雅黑" panose="020B0503020204020204" pitchFamily="34" charset="-122"/>
              </a:rPr>
              <a:t>车辆发送的消息，产生强干扰</a:t>
            </a: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cxnSp>
        <p:nvCxnSpPr>
          <p:cNvPr id="14" name="直接连接符 13"/>
          <p:cNvCxnSpPr>
            <a:endCxn id="155" idx="1"/>
          </p:cNvCxnSpPr>
          <p:nvPr/>
        </p:nvCxnSpPr>
        <p:spPr>
          <a:xfrm flipH="1" flipV="1">
            <a:off x="2992871" y="1445588"/>
            <a:ext cx="906449" cy="844012"/>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6" name="直接连接符 15"/>
          <p:cNvCxnSpPr>
            <a:endCxn id="153" idx="1"/>
          </p:cNvCxnSpPr>
          <p:nvPr/>
        </p:nvCxnSpPr>
        <p:spPr>
          <a:xfrm flipV="1">
            <a:off x="5252404" y="1457367"/>
            <a:ext cx="977704" cy="875433"/>
          </a:xfrm>
          <a:prstGeom prst="line">
            <a:avLst/>
          </a:prstGeom>
          <a:ln w="1905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66" name="矩形 165"/>
          <p:cNvSpPr/>
          <p:nvPr/>
        </p:nvSpPr>
        <p:spPr>
          <a:xfrm>
            <a:off x="119350" y="2754731"/>
            <a:ext cx="2698808" cy="954107"/>
          </a:xfrm>
          <a:prstGeom prst="rect">
            <a:avLst/>
          </a:prstGeom>
        </p:spPr>
        <p:txBody>
          <a:bodyPr wrap="square">
            <a:spAutoFit/>
          </a:bodyPr>
          <a:lstStyle/>
          <a:p>
            <a:r>
              <a:rPr lang="en-US" altLang="zh-CN" sz="1400" dirty="0" smtClean="0">
                <a:latin typeface="Times New Roman" panose="02020603050405020304" pitchFamily="18" charset="0"/>
                <a:cs typeface="Times New Roman" panose="02020603050405020304" pitchFamily="18" charset="0"/>
              </a:rPr>
              <a:t>AC</a:t>
            </a:r>
            <a:r>
              <a:rPr lang="zh-CN" altLang="en-US" sz="1400" dirty="0" smtClean="0">
                <a:latin typeface="Times New Roman" panose="02020603050405020304" pitchFamily="18" charset="0"/>
                <a:cs typeface="Times New Roman" panose="02020603050405020304" pitchFamily="18" charset="0"/>
              </a:rPr>
              <a:t>相距较远，监听到的载波功率较弱，因此基于载波侦听的随机选择算法在这种情况下的效果是一般的</a:t>
            </a:r>
            <a:endParaRPr lang="zh-CN" altLang="en-US" dirty="0"/>
          </a:p>
        </p:txBody>
      </p:sp>
      <p:sp>
        <p:nvSpPr>
          <p:cNvPr id="140" name="Oval 54"/>
          <p:cNvSpPr>
            <a:spLocks noChangeArrowheads="1"/>
          </p:cNvSpPr>
          <p:nvPr/>
        </p:nvSpPr>
        <p:spPr bwMode="auto">
          <a:xfrm>
            <a:off x="3883409" y="2268563"/>
            <a:ext cx="87767" cy="86678"/>
          </a:xfrm>
          <a:prstGeom prst="ellipse">
            <a:avLst/>
          </a:prstGeom>
          <a:solidFill>
            <a:schemeClr val="tx1"/>
          </a:solidFill>
          <a:ln w="9525" cap="flat" cmpd="sng" algn="ctr">
            <a:noFill/>
            <a:prstDash val="solid"/>
            <a:headEnd/>
            <a:tailEnd/>
          </a:ln>
          <a:effectLst>
            <a:outerShdw blurRad="63500" sx="102000" sy="102000" algn="ctr" rotWithShape="0">
              <a:prstClr val="black">
                <a:alpha val="40000"/>
              </a:prstClr>
            </a:outerShdw>
          </a:effectLst>
        </p:spPr>
        <p:txBody>
          <a:bodyPr lIns="96775" tIns="48388" rIns="96775" bIns="48388"/>
          <a:lstStyle/>
          <a:p>
            <a:pPr defTabSz="967753">
              <a:defRPr/>
            </a:pPr>
            <a:endParaRPr lang="zh-CN" altLang="en-US" sz="1900" kern="0">
              <a:solidFill>
                <a:schemeClr val="tx1">
                  <a:lumMod val="65000"/>
                  <a:lumOff val="35000"/>
                </a:schemeClr>
              </a:solidFill>
            </a:endParaRPr>
          </a:p>
        </p:txBody>
      </p:sp>
      <p:sp>
        <p:nvSpPr>
          <p:cNvPr id="143" name="Oval 54"/>
          <p:cNvSpPr>
            <a:spLocks noChangeArrowheads="1"/>
          </p:cNvSpPr>
          <p:nvPr/>
        </p:nvSpPr>
        <p:spPr bwMode="auto">
          <a:xfrm>
            <a:off x="5208520" y="2301484"/>
            <a:ext cx="87767" cy="86678"/>
          </a:xfrm>
          <a:prstGeom prst="ellipse">
            <a:avLst/>
          </a:prstGeom>
          <a:solidFill>
            <a:schemeClr val="tx1"/>
          </a:solidFill>
          <a:ln w="9525" cap="flat" cmpd="sng" algn="ctr">
            <a:noFill/>
            <a:prstDash val="solid"/>
            <a:headEnd/>
            <a:tailEnd/>
          </a:ln>
          <a:effectLst>
            <a:outerShdw blurRad="63500" sx="102000" sy="102000" algn="ctr" rotWithShape="0">
              <a:prstClr val="black">
                <a:alpha val="40000"/>
              </a:prstClr>
            </a:outerShdw>
          </a:effectLst>
        </p:spPr>
        <p:txBody>
          <a:bodyPr lIns="96775" tIns="48388" rIns="96775" bIns="48388"/>
          <a:lstStyle/>
          <a:p>
            <a:pPr defTabSz="967753">
              <a:defRPr/>
            </a:pPr>
            <a:endParaRPr lang="zh-CN" altLang="en-US" sz="1900" kern="0">
              <a:solidFill>
                <a:schemeClr val="tx1">
                  <a:lumMod val="65000"/>
                  <a:lumOff val="35000"/>
                </a:schemeClr>
              </a:solidFill>
            </a:endParaRPr>
          </a:p>
        </p:txBody>
      </p:sp>
      <p:sp>
        <p:nvSpPr>
          <p:cNvPr id="2" name="灯片编号占位符 1"/>
          <p:cNvSpPr>
            <a:spLocks noGrp="1"/>
          </p:cNvSpPr>
          <p:nvPr>
            <p:ph type="sldNum" sz="quarter" idx="12"/>
          </p:nvPr>
        </p:nvSpPr>
        <p:spPr/>
        <p:txBody>
          <a:bodyPr/>
          <a:lstStyle/>
          <a:p>
            <a:fld id="{3D35A4F4-3C3D-4891-9B26-BF833C6D496B}" type="slidenum">
              <a:rPr lang="zh-CN" altLang="en-US" smtClean="0"/>
              <a:t>23</a:t>
            </a:fld>
            <a:endParaRPr lang="zh-CN" altLang="en-US"/>
          </a:p>
        </p:txBody>
      </p:sp>
    </p:spTree>
    <p:extLst>
      <p:ext uri="{BB962C8B-B14F-4D97-AF65-F5344CB8AC3E}">
        <p14:creationId xmlns:p14="http://schemas.microsoft.com/office/powerpoint/2010/main" val="4113747086"/>
      </p:ext>
    </p:extLst>
  </p:cSld>
  <p:clrMapOvr>
    <a:masterClrMapping/>
  </p:clrMapOvr>
  <mc:AlternateContent xmlns:mc="http://schemas.openxmlformats.org/markup-compatibility/2006" xmlns:p14="http://schemas.microsoft.com/office/powerpoint/2010/main">
    <mc:Choice Requires="p14">
      <p:transition p14:dur="10">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barn(inVertical)">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wipe(left)">
                                      <p:cBhvr>
                                        <p:cTn id="12" dur="500"/>
                                        <p:tgtEl>
                                          <p:spTgt spid="78"/>
                                        </p:tgtEl>
                                      </p:cBhvr>
                                    </p:animEffect>
                                  </p:childTnLst>
                                </p:cTn>
                              </p:par>
                            </p:childTnLst>
                          </p:cTn>
                        </p:par>
                        <p:par>
                          <p:cTn id="13" fill="hold">
                            <p:stCondLst>
                              <p:cond delay="500"/>
                            </p:stCondLst>
                            <p:childTnLst>
                              <p:par>
                                <p:cTn id="14" presetID="47" presetClass="entr" presetSubtype="0" fill="hold" nodeType="afterEffect">
                                  <p:stCondLst>
                                    <p:cond delay="0"/>
                                  </p:stCondLst>
                                  <p:childTnLst>
                                    <p:set>
                                      <p:cBhvr>
                                        <p:cTn id="15" dur="1" fill="hold">
                                          <p:stCondLst>
                                            <p:cond delay="0"/>
                                          </p:stCondLst>
                                        </p:cTn>
                                        <p:tgtEl>
                                          <p:spTgt spid="75"/>
                                        </p:tgtEl>
                                        <p:attrNameLst>
                                          <p:attrName>style.visibility</p:attrName>
                                        </p:attrNameLst>
                                      </p:cBhvr>
                                      <p:to>
                                        <p:strVal val="visible"/>
                                      </p:to>
                                    </p:set>
                                    <p:animEffect transition="in" filter="fade">
                                      <p:cBhvr>
                                        <p:cTn id="16" dur="1000"/>
                                        <p:tgtEl>
                                          <p:spTgt spid="75"/>
                                        </p:tgtEl>
                                      </p:cBhvr>
                                    </p:animEffect>
                                    <p:anim calcmode="lin" valueType="num">
                                      <p:cBhvr>
                                        <p:cTn id="17" dur="1000" fill="hold"/>
                                        <p:tgtEl>
                                          <p:spTgt spid="75"/>
                                        </p:tgtEl>
                                        <p:attrNameLst>
                                          <p:attrName>ppt_x</p:attrName>
                                        </p:attrNameLst>
                                      </p:cBhvr>
                                      <p:tavLst>
                                        <p:tav tm="0">
                                          <p:val>
                                            <p:strVal val="#ppt_x"/>
                                          </p:val>
                                        </p:tav>
                                        <p:tav tm="100000">
                                          <p:val>
                                            <p:strVal val="#ppt_x"/>
                                          </p:val>
                                        </p:tav>
                                      </p:tavLst>
                                    </p:anim>
                                    <p:anim calcmode="lin" valueType="num">
                                      <p:cBhvr>
                                        <p:cTn id="18" dur="1000" fill="hold"/>
                                        <p:tgtEl>
                                          <p:spTgt spid="75"/>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42" presetClass="entr" presetSubtype="0" fill="hold" grpId="0" nodeType="afterEffect">
                                  <p:stCondLst>
                                    <p:cond delay="0"/>
                                  </p:stCondLst>
                                  <p:childTnLst>
                                    <p:set>
                                      <p:cBhvr>
                                        <p:cTn id="21" dur="1" fill="hold">
                                          <p:stCondLst>
                                            <p:cond delay="0"/>
                                          </p:stCondLst>
                                        </p:cTn>
                                        <p:tgtEl>
                                          <p:spTgt spid="142"/>
                                        </p:tgtEl>
                                        <p:attrNameLst>
                                          <p:attrName>style.visibility</p:attrName>
                                        </p:attrNameLst>
                                      </p:cBhvr>
                                      <p:to>
                                        <p:strVal val="visible"/>
                                      </p:to>
                                    </p:set>
                                    <p:animEffect transition="in" filter="fade">
                                      <p:cBhvr>
                                        <p:cTn id="22" dur="1000"/>
                                        <p:tgtEl>
                                          <p:spTgt spid="142"/>
                                        </p:tgtEl>
                                      </p:cBhvr>
                                    </p:animEffect>
                                    <p:anim calcmode="lin" valueType="num">
                                      <p:cBhvr>
                                        <p:cTn id="23" dur="1000" fill="hold"/>
                                        <p:tgtEl>
                                          <p:spTgt spid="142"/>
                                        </p:tgtEl>
                                        <p:attrNameLst>
                                          <p:attrName>ppt_x</p:attrName>
                                        </p:attrNameLst>
                                      </p:cBhvr>
                                      <p:tavLst>
                                        <p:tav tm="0">
                                          <p:val>
                                            <p:strVal val="#ppt_x"/>
                                          </p:val>
                                        </p:tav>
                                        <p:tav tm="100000">
                                          <p:val>
                                            <p:strVal val="#ppt_x"/>
                                          </p:val>
                                        </p:tav>
                                      </p:tavLst>
                                    </p:anim>
                                    <p:anim calcmode="lin" valueType="num">
                                      <p:cBhvr>
                                        <p:cTn id="24" dur="1000" fill="hold"/>
                                        <p:tgtEl>
                                          <p:spTgt spid="142"/>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54"/>
                                        </p:tgtEl>
                                        <p:attrNameLst>
                                          <p:attrName>style.visibility</p:attrName>
                                        </p:attrNameLst>
                                      </p:cBhvr>
                                      <p:to>
                                        <p:strVal val="visible"/>
                                      </p:to>
                                    </p:set>
                                    <p:animEffect transition="in" filter="wipe(left)">
                                      <p:cBhvr>
                                        <p:cTn id="29" dur="1000"/>
                                        <p:tgtEl>
                                          <p:spTgt spid="15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158"/>
                                        </p:tgtEl>
                                        <p:attrNameLst>
                                          <p:attrName>style.visibility</p:attrName>
                                        </p:attrNameLst>
                                      </p:cBhvr>
                                      <p:to>
                                        <p:strVal val="visible"/>
                                      </p:to>
                                    </p:set>
                                    <p:animEffect transition="in" filter="wipe(left)">
                                      <p:cBhvr>
                                        <p:cTn id="34" dur="1000"/>
                                        <p:tgtEl>
                                          <p:spTgt spid="158"/>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161"/>
                                        </p:tgtEl>
                                        <p:attrNameLst>
                                          <p:attrName>style.visibility</p:attrName>
                                        </p:attrNameLst>
                                      </p:cBhvr>
                                      <p:to>
                                        <p:strVal val="visible"/>
                                      </p:to>
                                    </p:set>
                                    <p:animEffect transition="in" filter="wipe(left)">
                                      <p:cBhvr>
                                        <p:cTn id="39" dur="1000"/>
                                        <p:tgtEl>
                                          <p:spTgt spid="16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142" grpId="0"/>
      <p:bldP spid="154" grpId="0"/>
      <p:bldP spid="158" grpId="0"/>
      <p:bldP spid="161"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文本框 215"/>
          <p:cNvSpPr txBox="1"/>
          <p:nvPr/>
        </p:nvSpPr>
        <p:spPr>
          <a:xfrm>
            <a:off x="681918" y="107229"/>
            <a:ext cx="3219083" cy="346249"/>
          </a:xfrm>
          <a:prstGeom prst="rect">
            <a:avLst/>
          </a:prstGeom>
          <a:noFill/>
          <a:ln>
            <a:noFill/>
          </a:ln>
        </p:spPr>
        <p:txBody>
          <a:bodyPr wrap="square" lIns="68580" tIns="34290" rIns="68580" bIns="34290" rtlCol="0">
            <a:spAutoFit/>
          </a:bodyPr>
          <a:lstStyle/>
          <a:p>
            <a:r>
              <a:rPr lang="zh-CN" altLang="en-US" sz="1800" b="1" dirty="0" smtClean="0">
                <a:solidFill>
                  <a:schemeClr val="tx1">
                    <a:lumMod val="65000"/>
                    <a:lumOff val="35000"/>
                  </a:schemeClr>
                </a:solidFill>
              </a:rPr>
              <a:t>基于地理位置的时分算法</a:t>
            </a:r>
            <a:endParaRPr lang="zh-CN" altLang="en-US" sz="1800" b="1" dirty="0">
              <a:solidFill>
                <a:schemeClr val="tx1">
                  <a:lumMod val="65000"/>
                  <a:lumOff val="35000"/>
                </a:schemeClr>
              </a:solidFill>
            </a:endParaRPr>
          </a:p>
        </p:txBody>
      </p:sp>
      <p:grpSp>
        <p:nvGrpSpPr>
          <p:cNvPr id="78" name="组合 77"/>
          <p:cNvGrpSpPr/>
          <p:nvPr/>
        </p:nvGrpSpPr>
        <p:grpSpPr>
          <a:xfrm rot="153827">
            <a:off x="784991" y="298664"/>
            <a:ext cx="3112689" cy="218115"/>
            <a:chOff x="4811713" y="3211513"/>
            <a:chExt cx="2308226" cy="423863"/>
          </a:xfrm>
          <a:solidFill>
            <a:schemeClr val="tx1">
              <a:lumMod val="85000"/>
              <a:lumOff val="15000"/>
            </a:schemeClr>
          </a:solidFill>
        </p:grpSpPr>
        <p:sp>
          <p:nvSpPr>
            <p:cNvPr id="79" name="Freeform 5"/>
            <p:cNvSpPr>
              <a:spLocks/>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0" name="Freeform 6"/>
            <p:cNvSpPr>
              <a:spLocks/>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1" name="Freeform 7"/>
            <p:cNvSpPr>
              <a:spLocks/>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2" name="Freeform 8"/>
            <p:cNvSpPr>
              <a:spLocks/>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3"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4" name="Freeform 10"/>
            <p:cNvSpPr>
              <a:spLocks/>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5" name="Freeform 11"/>
            <p:cNvSpPr>
              <a:spLocks/>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6" name="Freeform 12"/>
            <p:cNvSpPr>
              <a:spLocks/>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7" name="Freeform 13"/>
            <p:cNvSpPr>
              <a:spLocks/>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8" name="Freeform 14"/>
            <p:cNvSpPr>
              <a:spLocks/>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9" name="Freeform 15"/>
            <p:cNvSpPr>
              <a:spLocks/>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0" name="Freeform 16"/>
            <p:cNvSpPr>
              <a:spLocks/>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1" name="Freeform 17"/>
            <p:cNvSpPr>
              <a:spLocks/>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2" name="Freeform 18"/>
            <p:cNvSpPr>
              <a:spLocks/>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3" name="Freeform 19"/>
            <p:cNvSpPr>
              <a:spLocks/>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4" name="Freeform 20"/>
            <p:cNvSpPr>
              <a:spLocks/>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5" name="Freeform 21"/>
            <p:cNvSpPr>
              <a:spLocks/>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6" name="Freeform 22"/>
            <p:cNvSpPr>
              <a:spLocks/>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7" name="Freeform 23"/>
            <p:cNvSpPr>
              <a:spLocks/>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8" name="Freeform 24"/>
            <p:cNvSpPr>
              <a:spLocks/>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9" name="Freeform 25"/>
            <p:cNvSpPr>
              <a:spLocks/>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0" name="Freeform 26"/>
            <p:cNvSpPr>
              <a:spLocks/>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1" name="Freeform 27"/>
            <p:cNvSpPr>
              <a:spLocks/>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2" name="Freeform 28"/>
            <p:cNvSpPr>
              <a:spLocks/>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3" name="Freeform 30"/>
            <p:cNvSpPr>
              <a:spLocks/>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4" name="Freeform 31"/>
            <p:cNvSpPr>
              <a:spLocks/>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5" name="Freeform 32"/>
            <p:cNvSpPr>
              <a:spLocks/>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6" name="Freeform 33"/>
            <p:cNvSpPr>
              <a:spLocks/>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7" name="Freeform 35"/>
            <p:cNvSpPr>
              <a:spLocks/>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8" name="Freeform 36"/>
            <p:cNvSpPr>
              <a:spLocks/>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9" name="Freeform 37"/>
            <p:cNvSpPr>
              <a:spLocks/>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0" name="Freeform 38"/>
            <p:cNvSpPr>
              <a:spLocks/>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1" name="Freeform 39"/>
            <p:cNvSpPr>
              <a:spLocks/>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2" name="Freeform 40"/>
            <p:cNvSpPr>
              <a:spLocks/>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3" name="Freeform 41"/>
            <p:cNvSpPr>
              <a:spLocks/>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4" name="Freeform 42"/>
            <p:cNvSpPr>
              <a:spLocks/>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5" name="Freeform 43"/>
            <p:cNvSpPr>
              <a:spLocks/>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6" name="Freeform 44"/>
            <p:cNvSpPr>
              <a:spLocks/>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7" name="Freeform 45"/>
            <p:cNvSpPr>
              <a:spLocks/>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8" name="Freeform 46"/>
            <p:cNvSpPr>
              <a:spLocks/>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9" name="Freeform 47"/>
            <p:cNvSpPr>
              <a:spLocks/>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0" name="Freeform 48"/>
            <p:cNvSpPr>
              <a:spLocks/>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1" name="Freeform 49"/>
            <p:cNvSpPr>
              <a:spLocks/>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2" name="Freeform 50"/>
            <p:cNvSpPr>
              <a:spLocks/>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3" name="Freeform 51"/>
            <p:cNvSpPr>
              <a:spLocks/>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4" name="Freeform 52"/>
            <p:cNvSpPr>
              <a:spLocks/>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5" name="Freeform 53"/>
            <p:cNvSpPr>
              <a:spLocks/>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6" name="Freeform 54"/>
            <p:cNvSpPr>
              <a:spLocks/>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7" name="Freeform 55"/>
            <p:cNvSpPr>
              <a:spLocks/>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8" name="Freeform 56"/>
            <p:cNvSpPr>
              <a:spLocks/>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9" name="Freeform 58"/>
            <p:cNvSpPr>
              <a:spLocks/>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0" name="Freeform 59"/>
            <p:cNvSpPr>
              <a:spLocks/>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1" name="Freeform 60"/>
            <p:cNvSpPr>
              <a:spLocks/>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2" name="Freeform 61"/>
            <p:cNvSpPr>
              <a:spLocks/>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3"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4"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5"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6" name="Freeform 66"/>
            <p:cNvSpPr>
              <a:spLocks/>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7" name="Freeform 68"/>
            <p:cNvSpPr>
              <a:spLocks/>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8" name="Freeform 70"/>
            <p:cNvSpPr>
              <a:spLocks/>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9" name="Freeform 71"/>
            <p:cNvSpPr>
              <a:spLocks/>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pic>
        <p:nvPicPr>
          <p:cNvPr id="3" name="图片 2"/>
          <p:cNvPicPr>
            <a:picLocks noChangeAspect="1"/>
          </p:cNvPicPr>
          <p:nvPr/>
        </p:nvPicPr>
        <p:blipFill>
          <a:blip r:embed="rId3"/>
          <a:stretch>
            <a:fillRect/>
          </a:stretch>
        </p:blipFill>
        <p:spPr>
          <a:xfrm>
            <a:off x="126626" y="784344"/>
            <a:ext cx="2781333" cy="3829074"/>
          </a:xfrm>
          <a:prstGeom prst="rect">
            <a:avLst/>
          </a:prstGeom>
        </p:spPr>
      </p:pic>
      <p:pic>
        <p:nvPicPr>
          <p:cNvPr id="4" name="图片 3"/>
          <p:cNvPicPr>
            <a:picLocks noChangeAspect="1"/>
          </p:cNvPicPr>
          <p:nvPr/>
        </p:nvPicPr>
        <p:blipFill>
          <a:blip r:embed="rId4"/>
          <a:stretch>
            <a:fillRect/>
          </a:stretch>
        </p:blipFill>
        <p:spPr>
          <a:xfrm>
            <a:off x="3538018" y="952083"/>
            <a:ext cx="5347051" cy="1021734"/>
          </a:xfrm>
          <a:prstGeom prst="rect">
            <a:avLst/>
          </a:prstGeom>
        </p:spPr>
      </p:pic>
      <p:sp>
        <p:nvSpPr>
          <p:cNvPr id="140" name="矩形 139"/>
          <p:cNvSpPr/>
          <p:nvPr/>
        </p:nvSpPr>
        <p:spPr>
          <a:xfrm>
            <a:off x="3475129" y="2341090"/>
            <a:ext cx="4878782" cy="715581"/>
          </a:xfrm>
          <a:prstGeom prst="rect">
            <a:avLst/>
          </a:prstGeom>
        </p:spPr>
        <p:txBody>
          <a:bodyPr wrap="square">
            <a:spAutoFit/>
          </a:bodyPr>
          <a:lstStyle/>
          <a:p>
            <a:r>
              <a:rPr lang="zh-CN" altLang="en-US" dirty="0" smtClean="0"/>
              <a:t>在上面分析的这种情况下，仅通过车辆自身是很难获取到其他车辆的占用情况。于是，我们借助地理位置进行时分就能够很</a:t>
            </a:r>
            <a:r>
              <a:rPr lang="zh-CN" altLang="en-US" b="1" dirty="0" smtClean="0"/>
              <a:t>巧妙</a:t>
            </a:r>
            <a:r>
              <a:rPr lang="zh-CN" altLang="en-US" dirty="0" smtClean="0"/>
              <a:t>地解决这个问题</a:t>
            </a:r>
            <a:endParaRPr lang="zh-CN" altLang="en-US" dirty="0"/>
          </a:p>
        </p:txBody>
      </p:sp>
      <p:sp>
        <p:nvSpPr>
          <p:cNvPr id="143" name="矩形 142"/>
          <p:cNvSpPr/>
          <p:nvPr/>
        </p:nvSpPr>
        <p:spPr>
          <a:xfrm>
            <a:off x="3461558" y="3629976"/>
            <a:ext cx="4878782" cy="715581"/>
          </a:xfrm>
          <a:prstGeom prst="rect">
            <a:avLst/>
          </a:prstGeom>
        </p:spPr>
        <p:txBody>
          <a:bodyPr wrap="square">
            <a:spAutoFit/>
          </a:bodyPr>
          <a:lstStyle/>
          <a:p>
            <a:r>
              <a:rPr lang="zh-CN" altLang="en-US" b="1" dirty="0" smtClean="0"/>
              <a:t>总结</a:t>
            </a:r>
            <a:endParaRPr lang="en-US" altLang="zh-CN" b="1" dirty="0" smtClean="0"/>
          </a:p>
          <a:p>
            <a:pPr marL="342900" indent="-342900">
              <a:buAutoNum type="arabicPeriod"/>
            </a:pPr>
            <a:r>
              <a:rPr lang="en-US" altLang="zh-CN" b="1" dirty="0" smtClean="0"/>
              <a:t>γ</a:t>
            </a:r>
            <a:r>
              <a:rPr lang="zh-CN" altLang="en-US" b="1" dirty="0" smtClean="0"/>
              <a:t>区域的冲突由载波侦听来解决</a:t>
            </a:r>
            <a:endParaRPr lang="en-US" altLang="zh-CN" b="1" dirty="0" smtClean="0"/>
          </a:p>
          <a:p>
            <a:pPr marL="342900" indent="-342900">
              <a:buAutoNum type="arabicPeriod"/>
            </a:pPr>
            <a:r>
              <a:rPr lang="en-US" altLang="zh-CN" b="1" dirty="0" smtClean="0"/>
              <a:t>β</a:t>
            </a:r>
            <a:r>
              <a:rPr lang="zh-CN" altLang="en-US" b="1" dirty="0" smtClean="0"/>
              <a:t>区域的冲突由地理位置时分来解决</a:t>
            </a:r>
            <a:endParaRPr lang="zh-CN" altLang="en-US" b="1" dirty="0"/>
          </a:p>
        </p:txBody>
      </p:sp>
      <p:sp>
        <p:nvSpPr>
          <p:cNvPr id="2" name="灯片编号占位符 1"/>
          <p:cNvSpPr>
            <a:spLocks noGrp="1"/>
          </p:cNvSpPr>
          <p:nvPr>
            <p:ph type="sldNum" sz="quarter" idx="12"/>
          </p:nvPr>
        </p:nvSpPr>
        <p:spPr/>
        <p:txBody>
          <a:bodyPr/>
          <a:lstStyle/>
          <a:p>
            <a:fld id="{3D35A4F4-3C3D-4891-9B26-BF833C6D496B}" type="slidenum">
              <a:rPr lang="zh-CN" altLang="en-US" smtClean="0"/>
              <a:t>24</a:t>
            </a:fld>
            <a:endParaRPr lang="zh-CN" altLang="en-US"/>
          </a:p>
        </p:txBody>
      </p:sp>
      <p:sp>
        <p:nvSpPr>
          <p:cNvPr id="5" name="矩形 4"/>
          <p:cNvSpPr/>
          <p:nvPr/>
        </p:nvSpPr>
        <p:spPr>
          <a:xfrm>
            <a:off x="4183385" y="360274"/>
            <a:ext cx="3197599" cy="348813"/>
          </a:xfrm>
          <a:prstGeom prst="rect">
            <a:avLst/>
          </a:prstGeom>
        </p:spPr>
        <p:txBody>
          <a:bodyPr wrap="square">
            <a:spAutoFit/>
          </a:bodyPr>
          <a:lstStyle/>
          <a:p>
            <a:pPr indent="304800" algn="just">
              <a:lnSpc>
                <a:spcPts val="2000"/>
              </a:lnSpc>
              <a:spcAft>
                <a:spcPts val="0"/>
              </a:spcAft>
            </a:pPr>
            <a:r>
              <a:rPr lang="zh-CN" altLang="en-US" sz="1400" b="1" kern="100" dirty="0" smtClean="0">
                <a:solidFill>
                  <a:srgbClr val="FF0000"/>
                </a:solidFill>
                <a:latin typeface="Times New Roman" panose="02020603050405020304" pitchFamily="18" charset="0"/>
                <a:cs typeface="Times New Roman" panose="02020603050405020304" pitchFamily="18" charset="0"/>
              </a:rPr>
              <a:t>不同类型的区域占用不同的时隙</a:t>
            </a:r>
            <a:endParaRPr lang="zh-CN" altLang="zh-CN" sz="1400" b="1" kern="1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60685688"/>
      </p:ext>
    </p:extLst>
  </p:cSld>
  <p:clrMapOvr>
    <a:masterClrMapping/>
  </p:clrMapOvr>
  <mc:AlternateContent xmlns:mc="http://schemas.openxmlformats.org/markup-compatibility/2006" xmlns:p14="http://schemas.microsoft.com/office/powerpoint/2010/main">
    <mc:Choice Requires="p14">
      <p:transition p14:dur="10">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barn(inVertical)">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wipe(left)">
                                      <p:cBhvr>
                                        <p:cTn id="1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文本框 215"/>
          <p:cNvSpPr txBox="1"/>
          <p:nvPr/>
        </p:nvSpPr>
        <p:spPr>
          <a:xfrm>
            <a:off x="681918" y="107229"/>
            <a:ext cx="3219083" cy="346249"/>
          </a:xfrm>
          <a:prstGeom prst="rect">
            <a:avLst/>
          </a:prstGeom>
          <a:noFill/>
          <a:ln>
            <a:noFill/>
          </a:ln>
        </p:spPr>
        <p:txBody>
          <a:bodyPr wrap="square" lIns="68580" tIns="34290" rIns="68580" bIns="34290" rtlCol="0">
            <a:spAutoFit/>
          </a:bodyPr>
          <a:lstStyle/>
          <a:p>
            <a:r>
              <a:rPr lang="en-US" altLang="zh-CN" sz="1800" b="1" dirty="0" err="1" smtClean="0">
                <a:solidFill>
                  <a:schemeClr val="tx1">
                    <a:lumMod val="65000"/>
                    <a:lumOff val="35000"/>
                  </a:schemeClr>
                </a:solidFill>
              </a:rPr>
              <a:t>V2V</a:t>
            </a:r>
            <a:r>
              <a:rPr lang="zh-CN" altLang="en-US" sz="1800" b="1" dirty="0" smtClean="0">
                <a:solidFill>
                  <a:schemeClr val="tx1">
                    <a:lumMod val="65000"/>
                    <a:lumOff val="35000"/>
                  </a:schemeClr>
                </a:solidFill>
              </a:rPr>
              <a:t>仿真性能分析</a:t>
            </a:r>
            <a:endParaRPr lang="zh-CN" altLang="en-US" sz="1800" b="1" dirty="0">
              <a:solidFill>
                <a:schemeClr val="tx1">
                  <a:lumMod val="65000"/>
                  <a:lumOff val="35000"/>
                </a:schemeClr>
              </a:solidFill>
            </a:endParaRPr>
          </a:p>
        </p:txBody>
      </p:sp>
      <p:grpSp>
        <p:nvGrpSpPr>
          <p:cNvPr id="78" name="组合 77"/>
          <p:cNvGrpSpPr/>
          <p:nvPr/>
        </p:nvGrpSpPr>
        <p:grpSpPr>
          <a:xfrm rot="153827">
            <a:off x="784991" y="298664"/>
            <a:ext cx="3112689" cy="218115"/>
            <a:chOff x="4811713" y="3211513"/>
            <a:chExt cx="2308226" cy="423863"/>
          </a:xfrm>
          <a:solidFill>
            <a:schemeClr val="tx1">
              <a:lumMod val="85000"/>
              <a:lumOff val="15000"/>
            </a:schemeClr>
          </a:solidFill>
        </p:grpSpPr>
        <p:sp>
          <p:nvSpPr>
            <p:cNvPr id="79" name="Freeform 5"/>
            <p:cNvSpPr>
              <a:spLocks/>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0" name="Freeform 6"/>
            <p:cNvSpPr>
              <a:spLocks/>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1" name="Freeform 7"/>
            <p:cNvSpPr>
              <a:spLocks/>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2" name="Freeform 8"/>
            <p:cNvSpPr>
              <a:spLocks/>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3"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4" name="Freeform 10"/>
            <p:cNvSpPr>
              <a:spLocks/>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5" name="Freeform 11"/>
            <p:cNvSpPr>
              <a:spLocks/>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6" name="Freeform 12"/>
            <p:cNvSpPr>
              <a:spLocks/>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7" name="Freeform 13"/>
            <p:cNvSpPr>
              <a:spLocks/>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8" name="Freeform 14"/>
            <p:cNvSpPr>
              <a:spLocks/>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9" name="Freeform 15"/>
            <p:cNvSpPr>
              <a:spLocks/>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0" name="Freeform 16"/>
            <p:cNvSpPr>
              <a:spLocks/>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1" name="Freeform 17"/>
            <p:cNvSpPr>
              <a:spLocks/>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2" name="Freeform 18"/>
            <p:cNvSpPr>
              <a:spLocks/>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3" name="Freeform 19"/>
            <p:cNvSpPr>
              <a:spLocks/>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4" name="Freeform 20"/>
            <p:cNvSpPr>
              <a:spLocks/>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5" name="Freeform 21"/>
            <p:cNvSpPr>
              <a:spLocks/>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6" name="Freeform 22"/>
            <p:cNvSpPr>
              <a:spLocks/>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7" name="Freeform 23"/>
            <p:cNvSpPr>
              <a:spLocks/>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8" name="Freeform 24"/>
            <p:cNvSpPr>
              <a:spLocks/>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9" name="Freeform 25"/>
            <p:cNvSpPr>
              <a:spLocks/>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0" name="Freeform 26"/>
            <p:cNvSpPr>
              <a:spLocks/>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1" name="Freeform 27"/>
            <p:cNvSpPr>
              <a:spLocks/>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2" name="Freeform 28"/>
            <p:cNvSpPr>
              <a:spLocks/>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3" name="Freeform 30"/>
            <p:cNvSpPr>
              <a:spLocks/>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4" name="Freeform 31"/>
            <p:cNvSpPr>
              <a:spLocks/>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5" name="Freeform 32"/>
            <p:cNvSpPr>
              <a:spLocks/>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6" name="Freeform 33"/>
            <p:cNvSpPr>
              <a:spLocks/>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7" name="Freeform 35"/>
            <p:cNvSpPr>
              <a:spLocks/>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8" name="Freeform 36"/>
            <p:cNvSpPr>
              <a:spLocks/>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9" name="Freeform 37"/>
            <p:cNvSpPr>
              <a:spLocks/>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0" name="Freeform 38"/>
            <p:cNvSpPr>
              <a:spLocks/>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1" name="Freeform 39"/>
            <p:cNvSpPr>
              <a:spLocks/>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2" name="Freeform 40"/>
            <p:cNvSpPr>
              <a:spLocks/>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3" name="Freeform 41"/>
            <p:cNvSpPr>
              <a:spLocks/>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4" name="Freeform 42"/>
            <p:cNvSpPr>
              <a:spLocks/>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5" name="Freeform 43"/>
            <p:cNvSpPr>
              <a:spLocks/>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6" name="Freeform 44"/>
            <p:cNvSpPr>
              <a:spLocks/>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7" name="Freeform 45"/>
            <p:cNvSpPr>
              <a:spLocks/>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8" name="Freeform 46"/>
            <p:cNvSpPr>
              <a:spLocks/>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9" name="Freeform 47"/>
            <p:cNvSpPr>
              <a:spLocks/>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0" name="Freeform 48"/>
            <p:cNvSpPr>
              <a:spLocks/>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1" name="Freeform 49"/>
            <p:cNvSpPr>
              <a:spLocks/>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2" name="Freeform 50"/>
            <p:cNvSpPr>
              <a:spLocks/>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3" name="Freeform 51"/>
            <p:cNvSpPr>
              <a:spLocks/>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4" name="Freeform 52"/>
            <p:cNvSpPr>
              <a:spLocks/>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5" name="Freeform 53"/>
            <p:cNvSpPr>
              <a:spLocks/>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6" name="Freeform 54"/>
            <p:cNvSpPr>
              <a:spLocks/>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7" name="Freeform 55"/>
            <p:cNvSpPr>
              <a:spLocks/>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8" name="Freeform 56"/>
            <p:cNvSpPr>
              <a:spLocks/>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9" name="Freeform 58"/>
            <p:cNvSpPr>
              <a:spLocks/>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0" name="Freeform 59"/>
            <p:cNvSpPr>
              <a:spLocks/>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1" name="Freeform 60"/>
            <p:cNvSpPr>
              <a:spLocks/>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2" name="Freeform 61"/>
            <p:cNvSpPr>
              <a:spLocks/>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3"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4"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5"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6" name="Freeform 66"/>
            <p:cNvSpPr>
              <a:spLocks/>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7" name="Freeform 68"/>
            <p:cNvSpPr>
              <a:spLocks/>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8" name="Freeform 70"/>
            <p:cNvSpPr>
              <a:spLocks/>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9" name="Freeform 71"/>
            <p:cNvSpPr>
              <a:spLocks/>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sp>
        <p:nvSpPr>
          <p:cNvPr id="2" name="矩形 1"/>
          <p:cNvSpPr/>
          <p:nvPr/>
        </p:nvSpPr>
        <p:spPr>
          <a:xfrm>
            <a:off x="830203" y="1410276"/>
            <a:ext cx="6705400" cy="307777"/>
          </a:xfrm>
          <a:prstGeom prst="rect">
            <a:avLst/>
          </a:prstGeom>
        </p:spPr>
        <p:txBody>
          <a:bodyPr wrap="square">
            <a:spAutoFit/>
          </a:bodyPr>
          <a:lstStyle/>
          <a:p>
            <a:r>
              <a:rPr lang="zh-CN" altLang="zh-CN" sz="1400" dirty="0">
                <a:latin typeface="Times New Roman" panose="02020603050405020304" pitchFamily="18" charset="0"/>
                <a:cs typeface="Times New Roman" panose="02020603050405020304" pitchFamily="18" charset="0"/>
              </a:rPr>
              <a:t>衡量性能的指标包括：</a:t>
            </a:r>
            <a:r>
              <a:rPr lang="en-US" altLang="zh-CN" sz="1400" dirty="0" err="1">
                <a:latin typeface="Times New Roman" panose="02020603050405020304" pitchFamily="18" charset="0"/>
              </a:rPr>
              <a:t>PRR</a:t>
            </a:r>
            <a:r>
              <a:rPr lang="zh-CN" altLang="zh-CN" sz="1400" dirty="0">
                <a:latin typeface="Times New Roman" panose="02020603050405020304" pitchFamily="18" charset="0"/>
                <a:cs typeface="Times New Roman" panose="02020603050405020304" pitchFamily="18" charset="0"/>
              </a:rPr>
              <a:t>（</a:t>
            </a:r>
            <a:r>
              <a:rPr lang="en-US" altLang="zh-CN" sz="1400" dirty="0">
                <a:latin typeface="Times New Roman" panose="02020603050405020304" pitchFamily="18" charset="0"/>
              </a:rPr>
              <a:t>Packet Reception Ratio</a:t>
            </a:r>
            <a:r>
              <a:rPr lang="zh-CN" altLang="zh-CN" sz="1400" dirty="0">
                <a:latin typeface="Times New Roman" panose="02020603050405020304" pitchFamily="18" charset="0"/>
                <a:cs typeface="Times New Roman" panose="02020603050405020304" pitchFamily="18" charset="0"/>
              </a:rPr>
              <a:t>）。其中</a:t>
            </a:r>
            <a:r>
              <a:rPr lang="en-US" altLang="zh-CN" sz="1400" dirty="0" err="1">
                <a:latin typeface="Times New Roman" panose="02020603050405020304" pitchFamily="18" charset="0"/>
              </a:rPr>
              <a:t>PRR</a:t>
            </a:r>
            <a:r>
              <a:rPr lang="zh-CN" altLang="zh-CN" sz="1400" dirty="0">
                <a:latin typeface="Times New Roman" panose="02020603050405020304" pitchFamily="18" charset="0"/>
                <a:cs typeface="Times New Roman" panose="02020603050405020304" pitchFamily="18" charset="0"/>
              </a:rPr>
              <a:t>计算公式如下：</a:t>
            </a:r>
            <a:endParaRPr lang="zh-CN" altLang="en-US" dirty="0"/>
          </a:p>
        </p:txBody>
      </p:sp>
      <p:graphicFrame>
        <p:nvGraphicFramePr>
          <p:cNvPr id="6" name="对象 5"/>
          <p:cNvGraphicFramePr>
            <a:graphicFrameLocks noChangeAspect="1"/>
          </p:cNvGraphicFramePr>
          <p:nvPr>
            <p:extLst>
              <p:ext uri="{D42A27DB-BD31-4B8C-83A1-F6EECF244321}">
                <p14:modId xmlns:p14="http://schemas.microsoft.com/office/powerpoint/2010/main" val="2614414189"/>
              </p:ext>
            </p:extLst>
          </p:nvPr>
        </p:nvGraphicFramePr>
        <p:xfrm>
          <a:off x="2838822" y="2403557"/>
          <a:ext cx="1797701" cy="588825"/>
        </p:xfrm>
        <a:graphic>
          <a:graphicData uri="http://schemas.openxmlformats.org/presentationml/2006/ole">
            <mc:AlternateContent xmlns:mc="http://schemas.openxmlformats.org/markup-compatibility/2006">
              <mc:Choice xmlns:v="urn:schemas-microsoft-com:vml" Requires="v">
                <p:oleObj spid="_x0000_s12839" name="Equation" r:id="rId4" imgW="1269449" imgH="431613" progId="Equation.DSMT4">
                  <p:embed/>
                </p:oleObj>
              </mc:Choice>
              <mc:Fallback>
                <p:oleObj name="Equation" r:id="rId4" imgW="1269449" imgH="431613"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38822" y="2403557"/>
                        <a:ext cx="1797701" cy="588825"/>
                      </a:xfrm>
                      <a:prstGeom prst="rect">
                        <a:avLst/>
                      </a:prstGeom>
                      <a:noFill/>
                    </p:spPr>
                  </p:pic>
                </p:oleObj>
              </mc:Fallback>
            </mc:AlternateContent>
          </a:graphicData>
        </a:graphic>
      </p:graphicFrame>
      <p:sp>
        <p:nvSpPr>
          <p:cNvPr id="16" name="Rectangle 14"/>
          <p:cNvSpPr>
            <a:spLocks noChangeArrowheads="1"/>
          </p:cNvSpPr>
          <p:nvPr/>
        </p:nvSpPr>
        <p:spPr bwMode="auto">
          <a:xfrm>
            <a:off x="894659" y="24192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7" name="对象 16"/>
          <p:cNvGraphicFramePr>
            <a:graphicFrameLocks noChangeAspect="1"/>
          </p:cNvGraphicFramePr>
          <p:nvPr>
            <p:extLst>
              <p:ext uri="{D42A27DB-BD31-4B8C-83A1-F6EECF244321}">
                <p14:modId xmlns:p14="http://schemas.microsoft.com/office/powerpoint/2010/main" val="4037203542"/>
              </p:ext>
            </p:extLst>
          </p:nvPr>
        </p:nvGraphicFramePr>
        <p:xfrm>
          <a:off x="693667" y="3628800"/>
          <a:ext cx="549275" cy="228600"/>
        </p:xfrm>
        <a:graphic>
          <a:graphicData uri="http://schemas.openxmlformats.org/presentationml/2006/ole">
            <mc:AlternateContent xmlns:mc="http://schemas.openxmlformats.org/markup-compatibility/2006">
              <mc:Choice xmlns:v="urn:schemas-microsoft-com:vml" Requires="v">
                <p:oleObj spid="_x0000_s12840" name="Equation" r:id="rId6" imgW="545863" imgH="228501" progId="Equation.DSMT4">
                  <p:embed/>
                </p:oleObj>
              </mc:Choice>
              <mc:Fallback>
                <p:oleObj name="Equation" r:id="rId6" imgW="545863" imgH="228501" progId="Equation.DSMT4">
                  <p:embed/>
                  <p:pic>
                    <p:nvPicPr>
                      <p:cNvPr id="0" name="Object 1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93667" y="3628800"/>
                        <a:ext cx="549275" cy="228600"/>
                      </a:xfrm>
                      <a:prstGeom prst="rect">
                        <a:avLst/>
                      </a:prstGeom>
                      <a:noFill/>
                      <a:extLst/>
                    </p:spPr>
                  </p:pic>
                </p:oleObj>
              </mc:Fallback>
            </mc:AlternateContent>
          </a:graphicData>
        </a:graphic>
      </p:graphicFrame>
      <p:sp>
        <p:nvSpPr>
          <p:cNvPr id="18" name="矩形 17"/>
          <p:cNvSpPr/>
          <p:nvPr/>
        </p:nvSpPr>
        <p:spPr>
          <a:xfrm>
            <a:off x="1167450" y="3582384"/>
            <a:ext cx="3416320" cy="307777"/>
          </a:xfrm>
          <a:prstGeom prst="rect">
            <a:avLst/>
          </a:prstGeom>
        </p:spPr>
        <p:txBody>
          <a:bodyPr wrap="none">
            <a:spAutoFit/>
          </a:bodyPr>
          <a:lstStyle/>
          <a:p>
            <a:r>
              <a:rPr lang="zh-CN" altLang="zh-CN" sz="1400" dirty="0">
                <a:latin typeface="Times New Roman" panose="02020603050405020304" pitchFamily="18" charset="0"/>
                <a:cs typeface="Times New Roman" panose="02020603050405020304" pitchFamily="18" charset="0"/>
              </a:rPr>
              <a:t>表示发送车辆与接收车辆之间的距离满足</a:t>
            </a:r>
            <a:endParaRPr lang="zh-CN" altLang="en-US" dirty="0"/>
          </a:p>
        </p:txBody>
      </p:sp>
      <p:sp>
        <p:nvSpPr>
          <p:cNvPr id="20" name="Rectangle 16"/>
          <p:cNvSpPr>
            <a:spLocks noChangeArrowheads="1"/>
          </p:cNvSpPr>
          <p:nvPr/>
        </p:nvSpPr>
        <p:spPr bwMode="auto">
          <a:xfrm>
            <a:off x="4655925" y="242316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1" name="对象 20"/>
          <p:cNvGraphicFramePr>
            <a:graphicFrameLocks noChangeAspect="1"/>
          </p:cNvGraphicFramePr>
          <p:nvPr>
            <p:extLst>
              <p:ext uri="{D42A27DB-BD31-4B8C-83A1-F6EECF244321}">
                <p14:modId xmlns:p14="http://schemas.microsoft.com/office/powerpoint/2010/main" val="3617790609"/>
              </p:ext>
            </p:extLst>
          </p:nvPr>
        </p:nvGraphicFramePr>
        <p:xfrm>
          <a:off x="4454933" y="3632761"/>
          <a:ext cx="777875" cy="228600"/>
        </p:xfrm>
        <a:graphic>
          <a:graphicData uri="http://schemas.openxmlformats.org/presentationml/2006/ole">
            <mc:AlternateContent xmlns:mc="http://schemas.openxmlformats.org/markup-compatibility/2006">
              <mc:Choice xmlns:v="urn:schemas-microsoft-com:vml" Requires="v">
                <p:oleObj spid="_x0000_s12841" name="Equation" r:id="rId8" imgW="774364" imgH="228501" progId="Equation.DSMT4">
                  <p:embed/>
                </p:oleObj>
              </mc:Choice>
              <mc:Fallback>
                <p:oleObj name="Equation" r:id="rId8" imgW="774364" imgH="228501" progId="Equation.DSMT4">
                  <p:embed/>
                  <p:pic>
                    <p:nvPicPr>
                      <p:cNvPr id="0" name="Object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54933" y="3632761"/>
                        <a:ext cx="777875"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矩形 21"/>
          <p:cNvSpPr/>
          <p:nvPr/>
        </p:nvSpPr>
        <p:spPr>
          <a:xfrm>
            <a:off x="5139184" y="3582384"/>
            <a:ext cx="3057247" cy="307777"/>
          </a:xfrm>
          <a:prstGeom prst="rect">
            <a:avLst/>
          </a:prstGeom>
        </p:spPr>
        <p:txBody>
          <a:bodyPr wrap="none">
            <a:spAutoFit/>
          </a:bodyPr>
          <a:lstStyle/>
          <a:p>
            <a:r>
              <a:rPr lang="zh-CN" altLang="zh-CN" sz="1400" dirty="0">
                <a:latin typeface="Times New Roman" panose="02020603050405020304" pitchFamily="18" charset="0"/>
                <a:cs typeface="Times New Roman" panose="02020603050405020304" pitchFamily="18" charset="0"/>
              </a:rPr>
              <a:t>时，接收车辆成功接收数据包的数量</a:t>
            </a:r>
            <a:endParaRPr lang="zh-CN" altLang="en-US" dirty="0"/>
          </a:p>
        </p:txBody>
      </p:sp>
      <p:sp>
        <p:nvSpPr>
          <p:cNvPr id="23" name="Rectangle 18"/>
          <p:cNvSpPr>
            <a:spLocks noChangeArrowheads="1"/>
          </p:cNvSpPr>
          <p:nvPr/>
        </p:nvSpPr>
        <p:spPr bwMode="auto">
          <a:xfrm>
            <a:off x="894659" y="2734823"/>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4" name="对象 23"/>
          <p:cNvGraphicFramePr>
            <a:graphicFrameLocks noChangeAspect="1"/>
          </p:cNvGraphicFramePr>
          <p:nvPr>
            <p:extLst>
              <p:ext uri="{D42A27DB-BD31-4B8C-83A1-F6EECF244321}">
                <p14:modId xmlns:p14="http://schemas.microsoft.com/office/powerpoint/2010/main" val="3434805206"/>
              </p:ext>
            </p:extLst>
          </p:nvPr>
        </p:nvGraphicFramePr>
        <p:xfrm>
          <a:off x="693667" y="3944423"/>
          <a:ext cx="571500" cy="228600"/>
        </p:xfrm>
        <a:graphic>
          <a:graphicData uri="http://schemas.openxmlformats.org/presentationml/2006/ole">
            <mc:AlternateContent xmlns:mc="http://schemas.openxmlformats.org/markup-compatibility/2006">
              <mc:Choice xmlns:v="urn:schemas-microsoft-com:vml" Requires="v">
                <p:oleObj spid="_x0000_s12842" name="Equation" r:id="rId10" imgW="558800" imgH="228600" progId="Equation.DSMT4">
                  <p:embed/>
                </p:oleObj>
              </mc:Choice>
              <mc:Fallback>
                <p:oleObj name="Equation" r:id="rId10" imgW="558800" imgH="228600" progId="Equation.DSMT4">
                  <p:embed/>
                  <p:pic>
                    <p:nvPicPr>
                      <p:cNvPr id="0" name="Object 17"/>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3667" y="3944423"/>
                        <a:ext cx="5715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5" name="矩形 24"/>
          <p:cNvSpPr/>
          <p:nvPr/>
        </p:nvSpPr>
        <p:spPr>
          <a:xfrm>
            <a:off x="1169979" y="3894145"/>
            <a:ext cx="3416320" cy="307777"/>
          </a:xfrm>
          <a:prstGeom prst="rect">
            <a:avLst/>
          </a:prstGeom>
        </p:spPr>
        <p:txBody>
          <a:bodyPr wrap="none">
            <a:spAutoFit/>
          </a:bodyPr>
          <a:lstStyle/>
          <a:p>
            <a:r>
              <a:rPr lang="zh-CN" altLang="zh-CN" sz="1400" dirty="0">
                <a:latin typeface="Times New Roman" panose="02020603050405020304" pitchFamily="18" charset="0"/>
                <a:cs typeface="Times New Roman" panose="02020603050405020304" pitchFamily="18" charset="0"/>
              </a:rPr>
              <a:t>表示发送车辆与接收车辆之间的距离满足</a:t>
            </a:r>
            <a:endParaRPr lang="zh-CN" altLang="en-US" dirty="0"/>
          </a:p>
        </p:txBody>
      </p:sp>
      <p:sp>
        <p:nvSpPr>
          <p:cNvPr id="26" name="Rectangle 20"/>
          <p:cNvSpPr>
            <a:spLocks noChangeArrowheads="1"/>
          </p:cNvSpPr>
          <p:nvPr/>
        </p:nvSpPr>
        <p:spPr bwMode="auto">
          <a:xfrm>
            <a:off x="4655925" y="2722091"/>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7" name="对象 26"/>
          <p:cNvGraphicFramePr>
            <a:graphicFrameLocks noChangeAspect="1"/>
          </p:cNvGraphicFramePr>
          <p:nvPr>
            <p:extLst>
              <p:ext uri="{D42A27DB-BD31-4B8C-83A1-F6EECF244321}">
                <p14:modId xmlns:p14="http://schemas.microsoft.com/office/powerpoint/2010/main" val="388261650"/>
              </p:ext>
            </p:extLst>
          </p:nvPr>
        </p:nvGraphicFramePr>
        <p:xfrm>
          <a:off x="4454933" y="3931691"/>
          <a:ext cx="777875" cy="228600"/>
        </p:xfrm>
        <a:graphic>
          <a:graphicData uri="http://schemas.openxmlformats.org/presentationml/2006/ole">
            <mc:AlternateContent xmlns:mc="http://schemas.openxmlformats.org/markup-compatibility/2006">
              <mc:Choice xmlns:v="urn:schemas-microsoft-com:vml" Requires="v">
                <p:oleObj spid="_x0000_s12843" name="Equation" r:id="rId12" imgW="774364" imgH="228501" progId="Equation.DSMT4">
                  <p:embed/>
                </p:oleObj>
              </mc:Choice>
              <mc:Fallback>
                <p:oleObj name="Equation" r:id="rId12" imgW="774364" imgH="228501" progId="Equation.DSMT4">
                  <p:embed/>
                  <p:pic>
                    <p:nvPicPr>
                      <p:cNvPr id="0" name="Object 1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54933" y="3931691"/>
                        <a:ext cx="777875"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8" name="矩形 27"/>
          <p:cNvSpPr/>
          <p:nvPr/>
        </p:nvSpPr>
        <p:spPr>
          <a:xfrm>
            <a:off x="5136655" y="3885737"/>
            <a:ext cx="3236784" cy="307777"/>
          </a:xfrm>
          <a:prstGeom prst="rect">
            <a:avLst/>
          </a:prstGeom>
        </p:spPr>
        <p:txBody>
          <a:bodyPr wrap="none">
            <a:spAutoFit/>
          </a:bodyPr>
          <a:lstStyle/>
          <a:p>
            <a:r>
              <a:rPr lang="zh-CN" altLang="zh-CN" sz="1400" dirty="0">
                <a:latin typeface="Times New Roman" panose="02020603050405020304" pitchFamily="18" charset="0"/>
                <a:cs typeface="Times New Roman" panose="02020603050405020304" pitchFamily="18" charset="0"/>
              </a:rPr>
              <a:t>时，发送车辆发送的所有数据包的数量</a:t>
            </a:r>
            <a:endParaRPr lang="zh-CN" altLang="en-US" dirty="0"/>
          </a:p>
        </p:txBody>
      </p:sp>
      <p:sp>
        <p:nvSpPr>
          <p:cNvPr id="3" name="灯片编号占位符 2"/>
          <p:cNvSpPr>
            <a:spLocks noGrp="1"/>
          </p:cNvSpPr>
          <p:nvPr>
            <p:ph type="sldNum" sz="quarter" idx="12"/>
          </p:nvPr>
        </p:nvSpPr>
        <p:spPr/>
        <p:txBody>
          <a:bodyPr/>
          <a:lstStyle/>
          <a:p>
            <a:fld id="{3D35A4F4-3C3D-4891-9B26-BF833C6D496B}" type="slidenum">
              <a:rPr lang="zh-CN" altLang="en-US" smtClean="0"/>
              <a:t>25</a:t>
            </a:fld>
            <a:endParaRPr lang="zh-CN" altLang="en-US"/>
          </a:p>
        </p:txBody>
      </p:sp>
    </p:spTree>
    <p:extLst>
      <p:ext uri="{BB962C8B-B14F-4D97-AF65-F5344CB8AC3E}">
        <p14:creationId xmlns:p14="http://schemas.microsoft.com/office/powerpoint/2010/main" val="691467869"/>
      </p:ext>
    </p:extLst>
  </p:cSld>
  <p:clrMapOvr>
    <a:masterClrMapping/>
  </p:clrMapOvr>
  <mc:AlternateContent xmlns:mc="http://schemas.openxmlformats.org/markup-compatibility/2006" xmlns:p14="http://schemas.microsoft.com/office/powerpoint/2010/main">
    <mc:Choice Requires="p14">
      <p:transition p14:dur="10">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barn(inVertical)">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wipe(left)">
                                      <p:cBhvr>
                                        <p:cTn id="1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文本框 215"/>
          <p:cNvSpPr txBox="1"/>
          <p:nvPr/>
        </p:nvSpPr>
        <p:spPr>
          <a:xfrm>
            <a:off x="681918" y="107229"/>
            <a:ext cx="3219083" cy="346249"/>
          </a:xfrm>
          <a:prstGeom prst="rect">
            <a:avLst/>
          </a:prstGeom>
          <a:noFill/>
          <a:ln>
            <a:noFill/>
          </a:ln>
        </p:spPr>
        <p:txBody>
          <a:bodyPr wrap="square" lIns="68580" tIns="34290" rIns="68580" bIns="34290" rtlCol="0">
            <a:spAutoFit/>
          </a:bodyPr>
          <a:lstStyle/>
          <a:p>
            <a:r>
              <a:rPr lang="en-US" altLang="zh-CN" sz="1800" b="1" dirty="0" err="1" smtClean="0">
                <a:solidFill>
                  <a:schemeClr val="tx1">
                    <a:lumMod val="65000"/>
                    <a:lumOff val="35000"/>
                  </a:schemeClr>
                </a:solidFill>
              </a:rPr>
              <a:t>V2V</a:t>
            </a:r>
            <a:r>
              <a:rPr lang="zh-CN" altLang="en-US" sz="1800" b="1" dirty="0" smtClean="0">
                <a:solidFill>
                  <a:schemeClr val="tx1">
                    <a:lumMod val="65000"/>
                    <a:lumOff val="35000"/>
                  </a:schemeClr>
                </a:solidFill>
              </a:rPr>
              <a:t>仿真性能分析</a:t>
            </a:r>
            <a:endParaRPr lang="zh-CN" altLang="en-US" sz="1800" b="1" dirty="0">
              <a:solidFill>
                <a:schemeClr val="tx1">
                  <a:lumMod val="65000"/>
                  <a:lumOff val="35000"/>
                </a:schemeClr>
              </a:solidFill>
            </a:endParaRPr>
          </a:p>
        </p:txBody>
      </p:sp>
      <p:grpSp>
        <p:nvGrpSpPr>
          <p:cNvPr id="78" name="组合 77"/>
          <p:cNvGrpSpPr/>
          <p:nvPr/>
        </p:nvGrpSpPr>
        <p:grpSpPr>
          <a:xfrm rot="153827">
            <a:off x="784991" y="298664"/>
            <a:ext cx="3112689" cy="218115"/>
            <a:chOff x="4811713" y="3211513"/>
            <a:chExt cx="2308226" cy="423863"/>
          </a:xfrm>
          <a:solidFill>
            <a:schemeClr val="tx1">
              <a:lumMod val="85000"/>
              <a:lumOff val="15000"/>
            </a:schemeClr>
          </a:solidFill>
        </p:grpSpPr>
        <p:sp>
          <p:nvSpPr>
            <p:cNvPr id="79" name="Freeform 5"/>
            <p:cNvSpPr>
              <a:spLocks/>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0" name="Freeform 6"/>
            <p:cNvSpPr>
              <a:spLocks/>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1" name="Freeform 7"/>
            <p:cNvSpPr>
              <a:spLocks/>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2" name="Freeform 8"/>
            <p:cNvSpPr>
              <a:spLocks/>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3"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4" name="Freeform 10"/>
            <p:cNvSpPr>
              <a:spLocks/>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5" name="Freeform 11"/>
            <p:cNvSpPr>
              <a:spLocks/>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6" name="Freeform 12"/>
            <p:cNvSpPr>
              <a:spLocks/>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7" name="Freeform 13"/>
            <p:cNvSpPr>
              <a:spLocks/>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8" name="Freeform 14"/>
            <p:cNvSpPr>
              <a:spLocks/>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9" name="Freeform 15"/>
            <p:cNvSpPr>
              <a:spLocks/>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0" name="Freeform 16"/>
            <p:cNvSpPr>
              <a:spLocks/>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1" name="Freeform 17"/>
            <p:cNvSpPr>
              <a:spLocks/>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2" name="Freeform 18"/>
            <p:cNvSpPr>
              <a:spLocks/>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3" name="Freeform 19"/>
            <p:cNvSpPr>
              <a:spLocks/>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4" name="Freeform 20"/>
            <p:cNvSpPr>
              <a:spLocks/>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5" name="Freeform 21"/>
            <p:cNvSpPr>
              <a:spLocks/>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6" name="Freeform 22"/>
            <p:cNvSpPr>
              <a:spLocks/>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7" name="Freeform 23"/>
            <p:cNvSpPr>
              <a:spLocks/>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8" name="Freeform 24"/>
            <p:cNvSpPr>
              <a:spLocks/>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9" name="Freeform 25"/>
            <p:cNvSpPr>
              <a:spLocks/>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0" name="Freeform 26"/>
            <p:cNvSpPr>
              <a:spLocks/>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1" name="Freeform 27"/>
            <p:cNvSpPr>
              <a:spLocks/>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2" name="Freeform 28"/>
            <p:cNvSpPr>
              <a:spLocks/>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3" name="Freeform 30"/>
            <p:cNvSpPr>
              <a:spLocks/>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4" name="Freeform 31"/>
            <p:cNvSpPr>
              <a:spLocks/>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5" name="Freeform 32"/>
            <p:cNvSpPr>
              <a:spLocks/>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6" name="Freeform 33"/>
            <p:cNvSpPr>
              <a:spLocks/>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7" name="Freeform 35"/>
            <p:cNvSpPr>
              <a:spLocks/>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8" name="Freeform 36"/>
            <p:cNvSpPr>
              <a:spLocks/>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9" name="Freeform 37"/>
            <p:cNvSpPr>
              <a:spLocks/>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0" name="Freeform 38"/>
            <p:cNvSpPr>
              <a:spLocks/>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1" name="Freeform 39"/>
            <p:cNvSpPr>
              <a:spLocks/>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2" name="Freeform 40"/>
            <p:cNvSpPr>
              <a:spLocks/>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3" name="Freeform 41"/>
            <p:cNvSpPr>
              <a:spLocks/>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4" name="Freeform 42"/>
            <p:cNvSpPr>
              <a:spLocks/>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5" name="Freeform 43"/>
            <p:cNvSpPr>
              <a:spLocks/>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6" name="Freeform 44"/>
            <p:cNvSpPr>
              <a:spLocks/>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7" name="Freeform 45"/>
            <p:cNvSpPr>
              <a:spLocks/>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8" name="Freeform 46"/>
            <p:cNvSpPr>
              <a:spLocks/>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9" name="Freeform 47"/>
            <p:cNvSpPr>
              <a:spLocks/>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0" name="Freeform 48"/>
            <p:cNvSpPr>
              <a:spLocks/>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1" name="Freeform 49"/>
            <p:cNvSpPr>
              <a:spLocks/>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2" name="Freeform 50"/>
            <p:cNvSpPr>
              <a:spLocks/>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3" name="Freeform 51"/>
            <p:cNvSpPr>
              <a:spLocks/>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4" name="Freeform 52"/>
            <p:cNvSpPr>
              <a:spLocks/>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5" name="Freeform 53"/>
            <p:cNvSpPr>
              <a:spLocks/>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6" name="Freeform 54"/>
            <p:cNvSpPr>
              <a:spLocks/>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7" name="Freeform 55"/>
            <p:cNvSpPr>
              <a:spLocks/>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8" name="Freeform 56"/>
            <p:cNvSpPr>
              <a:spLocks/>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9" name="Freeform 58"/>
            <p:cNvSpPr>
              <a:spLocks/>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0" name="Freeform 59"/>
            <p:cNvSpPr>
              <a:spLocks/>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1" name="Freeform 60"/>
            <p:cNvSpPr>
              <a:spLocks/>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2" name="Freeform 61"/>
            <p:cNvSpPr>
              <a:spLocks/>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3"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4"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5"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6" name="Freeform 66"/>
            <p:cNvSpPr>
              <a:spLocks/>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7" name="Freeform 68"/>
            <p:cNvSpPr>
              <a:spLocks/>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8" name="Freeform 70"/>
            <p:cNvSpPr>
              <a:spLocks/>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9" name="Freeform 71"/>
            <p:cNvSpPr>
              <a:spLocks/>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pic>
        <p:nvPicPr>
          <p:cNvPr id="140" name="图片 139"/>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42037" y="922465"/>
            <a:ext cx="6637127" cy="3965963"/>
          </a:xfrm>
          <a:prstGeom prst="rect">
            <a:avLst/>
          </a:prstGeom>
          <a:noFill/>
          <a:ln>
            <a:noFill/>
          </a:ln>
        </p:spPr>
      </p:pic>
      <p:sp>
        <p:nvSpPr>
          <p:cNvPr id="2" name="矩形 1"/>
          <p:cNvSpPr/>
          <p:nvPr/>
        </p:nvSpPr>
        <p:spPr>
          <a:xfrm>
            <a:off x="3452885" y="524183"/>
            <a:ext cx="1781257" cy="307777"/>
          </a:xfrm>
          <a:prstGeom prst="rect">
            <a:avLst/>
          </a:prstGeom>
        </p:spPr>
        <p:txBody>
          <a:bodyPr wrap="none">
            <a:spAutoFit/>
          </a:bodyPr>
          <a:lstStyle/>
          <a:p>
            <a:r>
              <a:rPr lang="zh-CN" altLang="zh-CN" sz="1400" dirty="0">
                <a:latin typeface="Times New Roman" panose="02020603050405020304" pitchFamily="18" charset="0"/>
                <a:cs typeface="Times New Roman" panose="02020603050405020304" pitchFamily="18" charset="0"/>
              </a:rPr>
              <a:t>周期消息</a:t>
            </a:r>
            <a:r>
              <a:rPr lang="en-US" altLang="zh-CN" sz="1400" dirty="0" err="1">
                <a:latin typeface="Times New Roman" panose="02020603050405020304" pitchFamily="18" charset="0"/>
              </a:rPr>
              <a:t>PRR</a:t>
            </a:r>
            <a:r>
              <a:rPr lang="zh-CN" altLang="zh-CN" sz="1400" dirty="0">
                <a:latin typeface="Times New Roman" panose="02020603050405020304" pitchFamily="18" charset="0"/>
                <a:cs typeface="Times New Roman" panose="02020603050405020304" pitchFamily="18" charset="0"/>
              </a:rPr>
              <a:t>曲线图</a:t>
            </a:r>
            <a:endParaRPr lang="zh-CN" altLang="en-US" dirty="0"/>
          </a:p>
        </p:txBody>
      </p:sp>
      <p:sp>
        <p:nvSpPr>
          <p:cNvPr id="3" name="椭圆 2"/>
          <p:cNvSpPr/>
          <p:nvPr/>
        </p:nvSpPr>
        <p:spPr>
          <a:xfrm rot="1718082">
            <a:off x="1590829" y="1395871"/>
            <a:ext cx="1137341" cy="26164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椭圆 71"/>
          <p:cNvSpPr/>
          <p:nvPr/>
        </p:nvSpPr>
        <p:spPr>
          <a:xfrm rot="2045347">
            <a:off x="4991612" y="2027997"/>
            <a:ext cx="1137341" cy="2262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椭圆 72"/>
          <p:cNvSpPr/>
          <p:nvPr/>
        </p:nvSpPr>
        <p:spPr>
          <a:xfrm rot="1297856">
            <a:off x="5116353" y="4260616"/>
            <a:ext cx="1137341" cy="19789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灯片编号占位符 3"/>
          <p:cNvSpPr>
            <a:spLocks noGrp="1"/>
          </p:cNvSpPr>
          <p:nvPr>
            <p:ph type="sldNum" sz="quarter" idx="12"/>
          </p:nvPr>
        </p:nvSpPr>
        <p:spPr/>
        <p:txBody>
          <a:bodyPr/>
          <a:lstStyle/>
          <a:p>
            <a:fld id="{3D35A4F4-3C3D-4891-9B26-BF833C6D496B}" type="slidenum">
              <a:rPr lang="zh-CN" altLang="en-US" smtClean="0"/>
              <a:t>26</a:t>
            </a:fld>
            <a:endParaRPr lang="zh-CN" altLang="en-US"/>
          </a:p>
        </p:txBody>
      </p:sp>
    </p:spTree>
    <p:extLst>
      <p:ext uri="{BB962C8B-B14F-4D97-AF65-F5344CB8AC3E}">
        <p14:creationId xmlns:p14="http://schemas.microsoft.com/office/powerpoint/2010/main" val="1086874023"/>
      </p:ext>
    </p:extLst>
  </p:cSld>
  <p:clrMapOvr>
    <a:masterClrMapping/>
  </p:clrMapOvr>
  <mc:AlternateContent xmlns:mc="http://schemas.openxmlformats.org/markup-compatibility/2006" xmlns:p14="http://schemas.microsoft.com/office/powerpoint/2010/main">
    <mc:Choice Requires="p14">
      <p:transition p14:dur="10">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barn(inVertical)">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wipe(left)">
                                      <p:cBhvr>
                                        <p:cTn id="1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9"/>
          <p:cNvSpPr>
            <a:spLocks noChangeArrowheads="1"/>
          </p:cNvSpPr>
          <p:nvPr/>
        </p:nvSpPr>
        <p:spPr bwMode="auto">
          <a:xfrm>
            <a:off x="2533084" y="2304044"/>
            <a:ext cx="72707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algn="ctr"/>
            <a:r>
              <a:rPr lang="en-US" altLang="zh-CN" sz="4800" dirty="0" smtClean="0">
                <a:solidFill>
                  <a:schemeClr val="tx1">
                    <a:lumMod val="65000"/>
                    <a:lumOff val="35000"/>
                  </a:schemeClr>
                </a:solidFill>
                <a:latin typeface="Impact" pitchFamily="34" charset="0"/>
              </a:rPr>
              <a:t>04</a:t>
            </a:r>
            <a:endParaRPr lang="zh-CN" altLang="zh-CN" sz="1000" dirty="0">
              <a:solidFill>
                <a:schemeClr val="tx1">
                  <a:lumMod val="65000"/>
                  <a:lumOff val="35000"/>
                </a:schemeClr>
              </a:solidFill>
            </a:endParaRPr>
          </a:p>
        </p:txBody>
      </p:sp>
      <p:sp>
        <p:nvSpPr>
          <p:cNvPr id="5" name="Rectangle 39"/>
          <p:cNvSpPr>
            <a:spLocks noChangeArrowheads="1"/>
          </p:cNvSpPr>
          <p:nvPr/>
        </p:nvSpPr>
        <p:spPr bwMode="auto">
          <a:xfrm>
            <a:off x="3491881" y="2427154"/>
            <a:ext cx="4011547"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itchFamily="34" charset="0"/>
              <a:buNone/>
            </a:pPr>
            <a:r>
              <a:rPr lang="en-US" altLang="zh-CN" sz="3200" b="1" dirty="0" err="1">
                <a:solidFill>
                  <a:schemeClr val="tx1">
                    <a:lumMod val="65000"/>
                    <a:lumOff val="35000"/>
                  </a:schemeClr>
                </a:solidFill>
                <a:latin typeface="微软雅黑" panose="020B0503020204020204" pitchFamily="34" charset="-122"/>
                <a:ea typeface="微软雅黑" panose="020B0503020204020204" pitchFamily="34" charset="-122"/>
              </a:rPr>
              <a:t>V2I</a:t>
            </a:r>
            <a:r>
              <a:rPr lang="zh-CN" altLang="en-US" sz="3200" b="1" dirty="0">
                <a:solidFill>
                  <a:schemeClr val="tx1">
                    <a:lumMod val="65000"/>
                    <a:lumOff val="35000"/>
                  </a:schemeClr>
                </a:solidFill>
                <a:latin typeface="微软雅黑" panose="020B0503020204020204" pitchFamily="34" charset="-122"/>
                <a:ea typeface="微软雅黑" panose="020B0503020204020204" pitchFamily="34" charset="-122"/>
              </a:rPr>
              <a:t>资源分配</a:t>
            </a:r>
            <a:r>
              <a:rPr lang="zh-CN" altLang="en-US" sz="3200" b="1" dirty="0" smtClean="0">
                <a:solidFill>
                  <a:schemeClr val="tx1">
                    <a:lumMod val="65000"/>
                    <a:lumOff val="35000"/>
                  </a:schemeClr>
                </a:solidFill>
                <a:latin typeface="微软雅黑" panose="020B0503020204020204" pitchFamily="34" charset="-122"/>
                <a:ea typeface="微软雅黑" panose="020B0503020204020204" pitchFamily="34" charset="-122"/>
              </a:rPr>
              <a:t>算法</a:t>
            </a:r>
            <a:endParaRPr lang="zh-CN" altLang="en-US" sz="32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fld id="{3D35A4F4-3C3D-4891-9B26-BF833C6D496B}" type="slidenum">
              <a:rPr lang="zh-CN" altLang="en-US" smtClean="0"/>
              <a:t>27</a:t>
            </a:fld>
            <a:endParaRPr lang="zh-CN" altLang="en-US"/>
          </a:p>
        </p:txBody>
      </p:sp>
    </p:spTree>
    <p:extLst>
      <p:ext uri="{BB962C8B-B14F-4D97-AF65-F5344CB8AC3E}">
        <p14:creationId xmlns:p14="http://schemas.microsoft.com/office/powerpoint/2010/main" val="1504624427"/>
      </p:ext>
    </p:extLst>
  </p:cSld>
  <p:clrMapOvr>
    <a:masterClrMapping/>
  </p:clrMapOvr>
  <mc:AlternateContent xmlns:mc="http://schemas.openxmlformats.org/markup-compatibility/2006" xmlns:p14="http://schemas.microsoft.com/office/powerpoint/2010/main">
    <mc:Choice Requires="p14">
      <p:transition p14:dur="10">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800"/>
                                  </p:stCondLst>
                                  <p:childTnLst>
                                    <p:animScale>
                                      <p:cBhvr>
                                        <p:cTn id="11" dur="150" fill="hold"/>
                                        <p:tgtEl>
                                          <p:spTgt spid="3"/>
                                        </p:tgtEl>
                                      </p:cBhvr>
                                      <p:by x="110000" y="110000"/>
                                    </p:animScale>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文本框 215"/>
          <p:cNvSpPr txBox="1"/>
          <p:nvPr/>
        </p:nvSpPr>
        <p:spPr>
          <a:xfrm>
            <a:off x="681918" y="107229"/>
            <a:ext cx="2498035" cy="346249"/>
          </a:xfrm>
          <a:prstGeom prst="rect">
            <a:avLst/>
          </a:prstGeom>
          <a:noFill/>
          <a:ln>
            <a:noFill/>
          </a:ln>
        </p:spPr>
        <p:txBody>
          <a:bodyPr wrap="square" lIns="68580" tIns="34290" rIns="68580" bIns="34290" rtlCol="0">
            <a:spAutoFit/>
          </a:bodyPr>
          <a:lstStyle/>
          <a:p>
            <a:r>
              <a:rPr lang="zh-CN" altLang="en-US" sz="1800" b="1" dirty="0" smtClean="0">
                <a:solidFill>
                  <a:schemeClr val="tx1">
                    <a:lumMod val="65000"/>
                    <a:lumOff val="35000"/>
                  </a:schemeClr>
                </a:solidFill>
              </a:rPr>
              <a:t>分簇</a:t>
            </a:r>
            <a:endParaRPr lang="zh-CN" altLang="en-US" sz="1800" b="1" dirty="0">
              <a:solidFill>
                <a:schemeClr val="tx1">
                  <a:lumMod val="65000"/>
                  <a:lumOff val="35000"/>
                </a:schemeClr>
              </a:solidFill>
            </a:endParaRPr>
          </a:p>
        </p:txBody>
      </p:sp>
      <p:grpSp>
        <p:nvGrpSpPr>
          <p:cNvPr id="78" name="组合 77"/>
          <p:cNvGrpSpPr/>
          <p:nvPr/>
        </p:nvGrpSpPr>
        <p:grpSpPr>
          <a:xfrm rot="153827">
            <a:off x="783999" y="343000"/>
            <a:ext cx="2321513" cy="156053"/>
            <a:chOff x="4811713" y="3211513"/>
            <a:chExt cx="2308226" cy="423863"/>
          </a:xfrm>
          <a:solidFill>
            <a:schemeClr val="tx1">
              <a:lumMod val="85000"/>
              <a:lumOff val="15000"/>
            </a:schemeClr>
          </a:solidFill>
        </p:grpSpPr>
        <p:sp>
          <p:nvSpPr>
            <p:cNvPr id="79" name="Freeform 5"/>
            <p:cNvSpPr>
              <a:spLocks/>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0" name="Freeform 6"/>
            <p:cNvSpPr>
              <a:spLocks/>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1" name="Freeform 7"/>
            <p:cNvSpPr>
              <a:spLocks/>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2" name="Freeform 8"/>
            <p:cNvSpPr>
              <a:spLocks/>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3"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4" name="Freeform 10"/>
            <p:cNvSpPr>
              <a:spLocks/>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5" name="Freeform 11"/>
            <p:cNvSpPr>
              <a:spLocks/>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6" name="Freeform 12"/>
            <p:cNvSpPr>
              <a:spLocks/>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7" name="Freeform 13"/>
            <p:cNvSpPr>
              <a:spLocks/>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8" name="Freeform 14"/>
            <p:cNvSpPr>
              <a:spLocks/>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9" name="Freeform 15"/>
            <p:cNvSpPr>
              <a:spLocks/>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0" name="Freeform 16"/>
            <p:cNvSpPr>
              <a:spLocks/>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1" name="Freeform 17"/>
            <p:cNvSpPr>
              <a:spLocks/>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2" name="Freeform 18"/>
            <p:cNvSpPr>
              <a:spLocks/>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3" name="Freeform 19"/>
            <p:cNvSpPr>
              <a:spLocks/>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4" name="Freeform 20"/>
            <p:cNvSpPr>
              <a:spLocks/>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5" name="Freeform 21"/>
            <p:cNvSpPr>
              <a:spLocks/>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6" name="Freeform 22"/>
            <p:cNvSpPr>
              <a:spLocks/>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7" name="Freeform 23"/>
            <p:cNvSpPr>
              <a:spLocks/>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8" name="Freeform 24"/>
            <p:cNvSpPr>
              <a:spLocks/>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9" name="Freeform 25"/>
            <p:cNvSpPr>
              <a:spLocks/>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0" name="Freeform 26"/>
            <p:cNvSpPr>
              <a:spLocks/>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1" name="Freeform 27"/>
            <p:cNvSpPr>
              <a:spLocks/>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2" name="Freeform 28"/>
            <p:cNvSpPr>
              <a:spLocks/>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3" name="Freeform 30"/>
            <p:cNvSpPr>
              <a:spLocks/>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4" name="Freeform 31"/>
            <p:cNvSpPr>
              <a:spLocks/>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5" name="Freeform 32"/>
            <p:cNvSpPr>
              <a:spLocks/>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6" name="Freeform 33"/>
            <p:cNvSpPr>
              <a:spLocks/>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7" name="Freeform 35"/>
            <p:cNvSpPr>
              <a:spLocks/>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8" name="Freeform 36"/>
            <p:cNvSpPr>
              <a:spLocks/>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9" name="Freeform 37"/>
            <p:cNvSpPr>
              <a:spLocks/>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0" name="Freeform 38"/>
            <p:cNvSpPr>
              <a:spLocks/>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1" name="Freeform 39"/>
            <p:cNvSpPr>
              <a:spLocks/>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2" name="Freeform 40"/>
            <p:cNvSpPr>
              <a:spLocks/>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3" name="Freeform 41"/>
            <p:cNvSpPr>
              <a:spLocks/>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4" name="Freeform 42"/>
            <p:cNvSpPr>
              <a:spLocks/>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5" name="Freeform 43"/>
            <p:cNvSpPr>
              <a:spLocks/>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6" name="Freeform 44"/>
            <p:cNvSpPr>
              <a:spLocks/>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7" name="Freeform 45"/>
            <p:cNvSpPr>
              <a:spLocks/>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8" name="Freeform 46"/>
            <p:cNvSpPr>
              <a:spLocks/>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9" name="Freeform 47"/>
            <p:cNvSpPr>
              <a:spLocks/>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0" name="Freeform 48"/>
            <p:cNvSpPr>
              <a:spLocks/>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1" name="Freeform 49"/>
            <p:cNvSpPr>
              <a:spLocks/>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2" name="Freeform 50"/>
            <p:cNvSpPr>
              <a:spLocks/>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3" name="Freeform 51"/>
            <p:cNvSpPr>
              <a:spLocks/>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4" name="Freeform 52"/>
            <p:cNvSpPr>
              <a:spLocks/>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5" name="Freeform 53"/>
            <p:cNvSpPr>
              <a:spLocks/>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6" name="Freeform 54"/>
            <p:cNvSpPr>
              <a:spLocks/>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7" name="Freeform 55"/>
            <p:cNvSpPr>
              <a:spLocks/>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8" name="Freeform 56"/>
            <p:cNvSpPr>
              <a:spLocks/>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9" name="Freeform 58"/>
            <p:cNvSpPr>
              <a:spLocks/>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0" name="Freeform 59"/>
            <p:cNvSpPr>
              <a:spLocks/>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1" name="Freeform 60"/>
            <p:cNvSpPr>
              <a:spLocks/>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2" name="Freeform 61"/>
            <p:cNvSpPr>
              <a:spLocks/>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3"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4"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5"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6" name="Freeform 66"/>
            <p:cNvSpPr>
              <a:spLocks/>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7" name="Freeform 68"/>
            <p:cNvSpPr>
              <a:spLocks/>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8" name="Freeform 70"/>
            <p:cNvSpPr>
              <a:spLocks/>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9" name="Freeform 71"/>
            <p:cNvSpPr>
              <a:spLocks/>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sp>
        <p:nvSpPr>
          <p:cNvPr id="2" name="矩形 1"/>
          <p:cNvSpPr/>
          <p:nvPr/>
        </p:nvSpPr>
        <p:spPr>
          <a:xfrm>
            <a:off x="681918" y="757464"/>
            <a:ext cx="7104109" cy="738664"/>
          </a:xfrm>
          <a:prstGeom prst="rect">
            <a:avLst/>
          </a:prstGeom>
        </p:spPr>
        <p:txBody>
          <a:bodyPr wrap="square">
            <a:spAutoFit/>
          </a:bodyPr>
          <a:lstStyle/>
          <a:p>
            <a:r>
              <a:rPr lang="en-US" altLang="zh-CN" sz="1400" dirty="0" err="1">
                <a:latin typeface="Times New Roman" panose="02020603050405020304" pitchFamily="18" charset="0"/>
              </a:rPr>
              <a:t>V2I</a:t>
            </a:r>
            <a:r>
              <a:rPr lang="zh-CN" altLang="zh-CN" sz="1400" dirty="0">
                <a:latin typeface="Times New Roman" panose="02020603050405020304" pitchFamily="18" charset="0"/>
                <a:cs typeface="Times New Roman" panose="02020603050405020304" pitchFamily="18" charset="0"/>
              </a:rPr>
              <a:t>通信需要</a:t>
            </a:r>
            <a:r>
              <a:rPr lang="en-US" altLang="zh-CN" sz="1400" dirty="0" err="1">
                <a:latin typeface="Times New Roman" panose="02020603050405020304" pitchFamily="18" charset="0"/>
              </a:rPr>
              <a:t>RSU</a:t>
            </a:r>
            <a:r>
              <a:rPr lang="zh-CN" altLang="zh-CN" sz="1400" dirty="0">
                <a:latin typeface="Times New Roman" panose="02020603050405020304" pitchFamily="18" charset="0"/>
                <a:cs typeface="Times New Roman" panose="02020603050405020304" pitchFamily="18" charset="0"/>
              </a:rPr>
              <a:t>的支持，</a:t>
            </a:r>
            <a:r>
              <a:rPr lang="en-US" altLang="zh-CN" sz="1400" dirty="0" err="1">
                <a:latin typeface="Times New Roman" panose="02020603050405020304" pitchFamily="18" charset="0"/>
              </a:rPr>
              <a:t>RSU</a:t>
            </a:r>
            <a:r>
              <a:rPr lang="zh-CN" altLang="zh-CN" sz="1400" dirty="0">
                <a:latin typeface="Times New Roman" panose="02020603050405020304" pitchFamily="18" charset="0"/>
                <a:cs typeface="Times New Roman" panose="02020603050405020304" pitchFamily="18" charset="0"/>
              </a:rPr>
              <a:t>应当尽可能地均匀分布，以降低</a:t>
            </a:r>
            <a:r>
              <a:rPr lang="en-US" altLang="zh-CN" sz="1400" dirty="0" err="1">
                <a:latin typeface="Times New Roman" panose="02020603050405020304" pitchFamily="18" charset="0"/>
              </a:rPr>
              <a:t>RSU</a:t>
            </a:r>
            <a:r>
              <a:rPr lang="zh-CN" altLang="zh-CN" sz="1400" dirty="0">
                <a:latin typeface="Times New Roman" panose="02020603050405020304" pitchFamily="18" charset="0"/>
                <a:cs typeface="Times New Roman" panose="02020603050405020304" pitchFamily="18" charset="0"/>
              </a:rPr>
              <a:t>间的同频干扰。以曼哈顿街区模型为例，将</a:t>
            </a:r>
            <a:r>
              <a:rPr lang="en-US" altLang="zh-CN" sz="1400" dirty="0" err="1">
                <a:latin typeface="Times New Roman" panose="02020603050405020304" pitchFamily="18" charset="0"/>
              </a:rPr>
              <a:t>RSU</a:t>
            </a:r>
            <a:r>
              <a:rPr lang="zh-CN" altLang="zh-CN" sz="1400" dirty="0">
                <a:latin typeface="Times New Roman" panose="02020603050405020304" pitchFamily="18" charset="0"/>
                <a:cs typeface="Times New Roman" panose="02020603050405020304" pitchFamily="18" charset="0"/>
              </a:rPr>
              <a:t>按一定规则撒在街区的指定位置。</a:t>
            </a:r>
            <a:r>
              <a:rPr lang="zh-CN" altLang="zh-CN" sz="1400" dirty="0">
                <a:solidFill>
                  <a:srgbClr val="FF0000"/>
                </a:solidFill>
                <a:latin typeface="Times New Roman" panose="02020603050405020304" pitchFamily="18" charset="0"/>
                <a:cs typeface="Times New Roman" panose="02020603050405020304" pitchFamily="18" charset="0"/>
              </a:rPr>
              <a:t>一般地，将</a:t>
            </a:r>
            <a:r>
              <a:rPr lang="en-US" altLang="zh-CN" sz="1400" dirty="0" err="1">
                <a:solidFill>
                  <a:srgbClr val="FF0000"/>
                </a:solidFill>
                <a:latin typeface="Times New Roman" panose="02020603050405020304" pitchFamily="18" charset="0"/>
              </a:rPr>
              <a:t>RSU</a:t>
            </a:r>
            <a:r>
              <a:rPr lang="zh-CN" altLang="zh-CN" sz="1400" dirty="0">
                <a:solidFill>
                  <a:srgbClr val="FF0000"/>
                </a:solidFill>
                <a:latin typeface="Times New Roman" panose="02020603050405020304" pitchFamily="18" charset="0"/>
                <a:cs typeface="Times New Roman" panose="02020603050405020304" pitchFamily="18" charset="0"/>
              </a:rPr>
              <a:t>布置在十字路口中央</a:t>
            </a:r>
            <a:endParaRPr lang="zh-CN" altLang="en-US" dirty="0">
              <a:solidFill>
                <a:srgbClr val="FF0000"/>
              </a:solidFill>
            </a:endParaRPr>
          </a:p>
        </p:txBody>
      </p:sp>
      <p:graphicFrame>
        <p:nvGraphicFramePr>
          <p:cNvPr id="6" name="对象 5"/>
          <p:cNvGraphicFramePr>
            <a:graphicFrameLocks noChangeAspect="1"/>
          </p:cNvGraphicFramePr>
          <p:nvPr>
            <p:extLst>
              <p:ext uri="{D42A27DB-BD31-4B8C-83A1-F6EECF244321}">
                <p14:modId xmlns:p14="http://schemas.microsoft.com/office/powerpoint/2010/main" val="1618951410"/>
              </p:ext>
            </p:extLst>
          </p:nvPr>
        </p:nvGraphicFramePr>
        <p:xfrm>
          <a:off x="1391447" y="1733528"/>
          <a:ext cx="5265738" cy="2827338"/>
        </p:xfrm>
        <a:graphic>
          <a:graphicData uri="http://schemas.openxmlformats.org/presentationml/2006/ole">
            <mc:AlternateContent xmlns:mc="http://schemas.openxmlformats.org/markup-compatibility/2006">
              <mc:Choice xmlns:v="urn:schemas-microsoft-com:vml" Requires="v">
                <p:oleObj spid="_x0000_s16491" name="Visio" r:id="rId4" imgW="13579053" imgH="7292529" progId="Visio.Drawing.15">
                  <p:embed/>
                </p:oleObj>
              </mc:Choice>
              <mc:Fallback>
                <p:oleObj name="Visio" r:id="rId4" imgW="13579053" imgH="7292529" progId="Visio.Drawing.15">
                  <p:embed/>
                  <p:pic>
                    <p:nvPicPr>
                      <p:cNvPr id="0" name="Object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91447" y="1733528"/>
                        <a:ext cx="5265738" cy="282733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灯片编号占位符 2"/>
          <p:cNvSpPr>
            <a:spLocks noGrp="1"/>
          </p:cNvSpPr>
          <p:nvPr>
            <p:ph type="sldNum" sz="quarter" idx="12"/>
          </p:nvPr>
        </p:nvSpPr>
        <p:spPr/>
        <p:txBody>
          <a:bodyPr/>
          <a:lstStyle/>
          <a:p>
            <a:fld id="{3D35A4F4-3C3D-4891-9B26-BF833C6D496B}" type="slidenum">
              <a:rPr lang="zh-CN" altLang="en-US" smtClean="0"/>
              <a:t>28</a:t>
            </a:fld>
            <a:endParaRPr lang="zh-CN" altLang="en-US"/>
          </a:p>
        </p:txBody>
      </p:sp>
    </p:spTree>
    <p:extLst>
      <p:ext uri="{BB962C8B-B14F-4D97-AF65-F5344CB8AC3E}">
        <p14:creationId xmlns:p14="http://schemas.microsoft.com/office/powerpoint/2010/main" val="2233333100"/>
      </p:ext>
    </p:extLst>
  </p:cSld>
  <p:clrMapOvr>
    <a:masterClrMapping/>
  </p:clrMapOvr>
  <mc:AlternateContent xmlns:mc="http://schemas.openxmlformats.org/markup-compatibility/2006" xmlns:p14="http://schemas.microsoft.com/office/powerpoint/2010/main">
    <mc:Choice Requires="p14">
      <p:transition p14:dur="10">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barn(inVertical)">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wipe(left)">
                                      <p:cBhvr>
                                        <p:cTn id="1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文本框 215"/>
          <p:cNvSpPr txBox="1"/>
          <p:nvPr/>
        </p:nvSpPr>
        <p:spPr>
          <a:xfrm>
            <a:off x="681918" y="107229"/>
            <a:ext cx="2498035" cy="346249"/>
          </a:xfrm>
          <a:prstGeom prst="rect">
            <a:avLst/>
          </a:prstGeom>
          <a:noFill/>
          <a:ln>
            <a:noFill/>
          </a:ln>
        </p:spPr>
        <p:txBody>
          <a:bodyPr wrap="square" lIns="68580" tIns="34290" rIns="68580" bIns="34290" rtlCol="0">
            <a:spAutoFit/>
          </a:bodyPr>
          <a:lstStyle/>
          <a:p>
            <a:r>
              <a:rPr lang="zh-CN" altLang="en-US" sz="1800" b="1" dirty="0" smtClean="0">
                <a:solidFill>
                  <a:schemeClr val="tx1">
                    <a:lumMod val="65000"/>
                    <a:lumOff val="35000"/>
                  </a:schemeClr>
                </a:solidFill>
              </a:rPr>
              <a:t>接入算法</a:t>
            </a:r>
            <a:endParaRPr lang="zh-CN" altLang="en-US" sz="1800" b="1" dirty="0">
              <a:solidFill>
                <a:schemeClr val="tx1">
                  <a:lumMod val="65000"/>
                  <a:lumOff val="35000"/>
                </a:schemeClr>
              </a:solidFill>
            </a:endParaRPr>
          </a:p>
        </p:txBody>
      </p:sp>
      <p:grpSp>
        <p:nvGrpSpPr>
          <p:cNvPr id="78" name="组合 77"/>
          <p:cNvGrpSpPr/>
          <p:nvPr/>
        </p:nvGrpSpPr>
        <p:grpSpPr>
          <a:xfrm rot="153827">
            <a:off x="783999" y="343000"/>
            <a:ext cx="2321513" cy="156053"/>
            <a:chOff x="4811713" y="3211513"/>
            <a:chExt cx="2308226" cy="423863"/>
          </a:xfrm>
          <a:solidFill>
            <a:schemeClr val="tx1">
              <a:lumMod val="85000"/>
              <a:lumOff val="15000"/>
            </a:schemeClr>
          </a:solidFill>
        </p:grpSpPr>
        <p:sp>
          <p:nvSpPr>
            <p:cNvPr id="79" name="Freeform 5"/>
            <p:cNvSpPr>
              <a:spLocks/>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0" name="Freeform 6"/>
            <p:cNvSpPr>
              <a:spLocks/>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1" name="Freeform 7"/>
            <p:cNvSpPr>
              <a:spLocks/>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2" name="Freeform 8"/>
            <p:cNvSpPr>
              <a:spLocks/>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3"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4" name="Freeform 10"/>
            <p:cNvSpPr>
              <a:spLocks/>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5" name="Freeform 11"/>
            <p:cNvSpPr>
              <a:spLocks/>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6" name="Freeform 12"/>
            <p:cNvSpPr>
              <a:spLocks/>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7" name="Freeform 13"/>
            <p:cNvSpPr>
              <a:spLocks/>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8" name="Freeform 14"/>
            <p:cNvSpPr>
              <a:spLocks/>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9" name="Freeform 15"/>
            <p:cNvSpPr>
              <a:spLocks/>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0" name="Freeform 16"/>
            <p:cNvSpPr>
              <a:spLocks/>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1" name="Freeform 17"/>
            <p:cNvSpPr>
              <a:spLocks/>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2" name="Freeform 18"/>
            <p:cNvSpPr>
              <a:spLocks/>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3" name="Freeform 19"/>
            <p:cNvSpPr>
              <a:spLocks/>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4" name="Freeform 20"/>
            <p:cNvSpPr>
              <a:spLocks/>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5" name="Freeform 21"/>
            <p:cNvSpPr>
              <a:spLocks/>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6" name="Freeform 22"/>
            <p:cNvSpPr>
              <a:spLocks/>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7" name="Freeform 23"/>
            <p:cNvSpPr>
              <a:spLocks/>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8" name="Freeform 24"/>
            <p:cNvSpPr>
              <a:spLocks/>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9" name="Freeform 25"/>
            <p:cNvSpPr>
              <a:spLocks/>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0" name="Freeform 26"/>
            <p:cNvSpPr>
              <a:spLocks/>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1" name="Freeform 27"/>
            <p:cNvSpPr>
              <a:spLocks/>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2" name="Freeform 28"/>
            <p:cNvSpPr>
              <a:spLocks/>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3" name="Freeform 30"/>
            <p:cNvSpPr>
              <a:spLocks/>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4" name="Freeform 31"/>
            <p:cNvSpPr>
              <a:spLocks/>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5" name="Freeform 32"/>
            <p:cNvSpPr>
              <a:spLocks/>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6" name="Freeform 33"/>
            <p:cNvSpPr>
              <a:spLocks/>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7" name="Freeform 35"/>
            <p:cNvSpPr>
              <a:spLocks/>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8" name="Freeform 36"/>
            <p:cNvSpPr>
              <a:spLocks/>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9" name="Freeform 37"/>
            <p:cNvSpPr>
              <a:spLocks/>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0" name="Freeform 38"/>
            <p:cNvSpPr>
              <a:spLocks/>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1" name="Freeform 39"/>
            <p:cNvSpPr>
              <a:spLocks/>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2" name="Freeform 40"/>
            <p:cNvSpPr>
              <a:spLocks/>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3" name="Freeform 41"/>
            <p:cNvSpPr>
              <a:spLocks/>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4" name="Freeform 42"/>
            <p:cNvSpPr>
              <a:spLocks/>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5" name="Freeform 43"/>
            <p:cNvSpPr>
              <a:spLocks/>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6" name="Freeform 44"/>
            <p:cNvSpPr>
              <a:spLocks/>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7" name="Freeform 45"/>
            <p:cNvSpPr>
              <a:spLocks/>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8" name="Freeform 46"/>
            <p:cNvSpPr>
              <a:spLocks/>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9" name="Freeform 47"/>
            <p:cNvSpPr>
              <a:spLocks/>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0" name="Freeform 48"/>
            <p:cNvSpPr>
              <a:spLocks/>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1" name="Freeform 49"/>
            <p:cNvSpPr>
              <a:spLocks/>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2" name="Freeform 50"/>
            <p:cNvSpPr>
              <a:spLocks/>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3" name="Freeform 51"/>
            <p:cNvSpPr>
              <a:spLocks/>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4" name="Freeform 52"/>
            <p:cNvSpPr>
              <a:spLocks/>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5" name="Freeform 53"/>
            <p:cNvSpPr>
              <a:spLocks/>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6" name="Freeform 54"/>
            <p:cNvSpPr>
              <a:spLocks/>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7" name="Freeform 55"/>
            <p:cNvSpPr>
              <a:spLocks/>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8" name="Freeform 56"/>
            <p:cNvSpPr>
              <a:spLocks/>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9" name="Freeform 58"/>
            <p:cNvSpPr>
              <a:spLocks/>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0" name="Freeform 59"/>
            <p:cNvSpPr>
              <a:spLocks/>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1" name="Freeform 60"/>
            <p:cNvSpPr>
              <a:spLocks/>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2" name="Freeform 61"/>
            <p:cNvSpPr>
              <a:spLocks/>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3"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4"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5"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6" name="Freeform 66"/>
            <p:cNvSpPr>
              <a:spLocks/>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7" name="Freeform 68"/>
            <p:cNvSpPr>
              <a:spLocks/>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8" name="Freeform 70"/>
            <p:cNvSpPr>
              <a:spLocks/>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9" name="Freeform 71"/>
            <p:cNvSpPr>
              <a:spLocks/>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pic>
        <p:nvPicPr>
          <p:cNvPr id="2" name="图片 1"/>
          <p:cNvPicPr>
            <a:picLocks noChangeAspect="1"/>
          </p:cNvPicPr>
          <p:nvPr/>
        </p:nvPicPr>
        <p:blipFill>
          <a:blip r:embed="rId3"/>
          <a:stretch>
            <a:fillRect/>
          </a:stretch>
        </p:blipFill>
        <p:spPr>
          <a:xfrm>
            <a:off x="124409" y="1173480"/>
            <a:ext cx="9019591" cy="3157614"/>
          </a:xfrm>
          <a:prstGeom prst="rect">
            <a:avLst/>
          </a:prstGeom>
        </p:spPr>
      </p:pic>
      <p:sp>
        <p:nvSpPr>
          <p:cNvPr id="3" name="灯片编号占位符 2"/>
          <p:cNvSpPr>
            <a:spLocks noGrp="1"/>
          </p:cNvSpPr>
          <p:nvPr>
            <p:ph type="sldNum" sz="quarter" idx="12"/>
          </p:nvPr>
        </p:nvSpPr>
        <p:spPr/>
        <p:txBody>
          <a:bodyPr/>
          <a:lstStyle/>
          <a:p>
            <a:fld id="{3D35A4F4-3C3D-4891-9B26-BF833C6D496B}" type="slidenum">
              <a:rPr lang="zh-CN" altLang="en-US" smtClean="0"/>
              <a:t>29</a:t>
            </a:fld>
            <a:endParaRPr lang="zh-CN" altLang="en-US"/>
          </a:p>
        </p:txBody>
      </p:sp>
    </p:spTree>
    <p:extLst>
      <p:ext uri="{BB962C8B-B14F-4D97-AF65-F5344CB8AC3E}">
        <p14:creationId xmlns:p14="http://schemas.microsoft.com/office/powerpoint/2010/main" val="1631647683"/>
      </p:ext>
    </p:extLst>
  </p:cSld>
  <p:clrMapOvr>
    <a:masterClrMapping/>
  </p:clrMapOvr>
  <mc:AlternateContent xmlns:mc="http://schemas.openxmlformats.org/markup-compatibility/2006" xmlns:p14="http://schemas.microsoft.com/office/powerpoint/2010/main">
    <mc:Choice Requires="p14">
      <p:transition p14:dur="10">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barn(inVertical)">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wipe(left)">
                                      <p:cBhvr>
                                        <p:cTn id="1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9"/>
          <p:cNvSpPr>
            <a:spLocks noChangeArrowheads="1"/>
          </p:cNvSpPr>
          <p:nvPr/>
        </p:nvSpPr>
        <p:spPr bwMode="auto">
          <a:xfrm>
            <a:off x="2533084" y="2304044"/>
            <a:ext cx="72707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algn="ctr"/>
            <a:r>
              <a:rPr lang="en-US" altLang="zh-CN" sz="4800" dirty="0" smtClean="0">
                <a:solidFill>
                  <a:schemeClr val="tx1">
                    <a:lumMod val="65000"/>
                    <a:lumOff val="35000"/>
                  </a:schemeClr>
                </a:solidFill>
                <a:latin typeface="Impact" pitchFamily="34" charset="0"/>
              </a:rPr>
              <a:t>01</a:t>
            </a:r>
            <a:endParaRPr lang="zh-CN" altLang="zh-CN" sz="1000" dirty="0">
              <a:solidFill>
                <a:schemeClr val="tx1">
                  <a:lumMod val="65000"/>
                  <a:lumOff val="35000"/>
                </a:schemeClr>
              </a:solidFill>
            </a:endParaRPr>
          </a:p>
        </p:txBody>
      </p:sp>
      <p:sp>
        <p:nvSpPr>
          <p:cNvPr id="5" name="Rectangle 39"/>
          <p:cNvSpPr>
            <a:spLocks noChangeArrowheads="1"/>
          </p:cNvSpPr>
          <p:nvPr/>
        </p:nvSpPr>
        <p:spPr bwMode="auto">
          <a:xfrm>
            <a:off x="3472147" y="2405041"/>
            <a:ext cx="4231180" cy="4924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itchFamily="34" charset="0"/>
              <a:buNone/>
            </a:pPr>
            <a:r>
              <a:rPr lang="zh-CN" altLang="en-US" sz="3200" b="1" dirty="0" smtClean="0">
                <a:solidFill>
                  <a:schemeClr val="tx1">
                    <a:lumMod val="65000"/>
                    <a:lumOff val="35000"/>
                  </a:schemeClr>
                </a:solidFill>
                <a:latin typeface="微软雅黑" panose="020B0503020204020204" pitchFamily="34" charset="-122"/>
                <a:ea typeface="微软雅黑" panose="020B0503020204020204" pitchFamily="34" charset="-122"/>
              </a:rPr>
              <a:t>论文背景及研究意义</a:t>
            </a:r>
            <a:endParaRPr lang="zh-CN" altLang="en-US" sz="32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fld id="{3D35A4F4-3C3D-4891-9B26-BF833C6D496B}" type="slidenum">
              <a:rPr lang="zh-CN" altLang="en-US" smtClean="0"/>
              <a:t>3</a:t>
            </a:fld>
            <a:endParaRPr lang="zh-CN" altLang="en-US"/>
          </a:p>
        </p:txBody>
      </p:sp>
    </p:spTree>
    <p:extLst>
      <p:ext uri="{BB962C8B-B14F-4D97-AF65-F5344CB8AC3E}">
        <p14:creationId xmlns:p14="http://schemas.microsoft.com/office/powerpoint/2010/main" val="2110503570"/>
      </p:ext>
    </p:extLst>
  </p:cSld>
  <p:clrMapOvr>
    <a:masterClrMapping/>
  </p:clrMapOvr>
  <mc:AlternateContent xmlns:mc="http://schemas.openxmlformats.org/markup-compatibility/2006" xmlns:p14="http://schemas.microsoft.com/office/powerpoint/2010/main">
    <mc:Choice Requires="p14">
      <p:transition p14:dur="10">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800"/>
                                  </p:stCondLst>
                                  <p:childTnLst>
                                    <p:animScale>
                                      <p:cBhvr>
                                        <p:cTn id="11" dur="150" fill="hold"/>
                                        <p:tgtEl>
                                          <p:spTgt spid="3"/>
                                        </p:tgtEl>
                                      </p:cBhvr>
                                      <p:by x="110000" y="110000"/>
                                    </p:animScale>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文本框 215"/>
          <p:cNvSpPr txBox="1"/>
          <p:nvPr/>
        </p:nvSpPr>
        <p:spPr>
          <a:xfrm>
            <a:off x="681918" y="107229"/>
            <a:ext cx="2498035" cy="346249"/>
          </a:xfrm>
          <a:prstGeom prst="rect">
            <a:avLst/>
          </a:prstGeom>
          <a:noFill/>
          <a:ln>
            <a:noFill/>
          </a:ln>
        </p:spPr>
        <p:txBody>
          <a:bodyPr wrap="square" lIns="68580" tIns="34290" rIns="68580" bIns="34290" rtlCol="0">
            <a:spAutoFit/>
          </a:bodyPr>
          <a:lstStyle/>
          <a:p>
            <a:r>
              <a:rPr lang="zh-CN" altLang="en-US" sz="1800" b="1" dirty="0" smtClean="0">
                <a:solidFill>
                  <a:schemeClr val="tx1">
                    <a:lumMod val="65000"/>
                    <a:lumOff val="35000"/>
                  </a:schemeClr>
                </a:solidFill>
              </a:rPr>
              <a:t>基于</a:t>
            </a:r>
            <a:r>
              <a:rPr lang="zh-CN" altLang="en-US" sz="1800" b="1" dirty="0">
                <a:solidFill>
                  <a:schemeClr val="tx1">
                    <a:lumMod val="65000"/>
                    <a:lumOff val="35000"/>
                  </a:schemeClr>
                </a:solidFill>
              </a:rPr>
              <a:t>分簇的时分算法</a:t>
            </a:r>
          </a:p>
        </p:txBody>
      </p:sp>
      <p:grpSp>
        <p:nvGrpSpPr>
          <p:cNvPr id="78" name="组合 77"/>
          <p:cNvGrpSpPr/>
          <p:nvPr/>
        </p:nvGrpSpPr>
        <p:grpSpPr>
          <a:xfrm rot="153827">
            <a:off x="783999" y="343000"/>
            <a:ext cx="2321513" cy="156053"/>
            <a:chOff x="4811713" y="3211513"/>
            <a:chExt cx="2308226" cy="423863"/>
          </a:xfrm>
          <a:solidFill>
            <a:schemeClr val="tx1">
              <a:lumMod val="85000"/>
              <a:lumOff val="15000"/>
            </a:schemeClr>
          </a:solidFill>
        </p:grpSpPr>
        <p:sp>
          <p:nvSpPr>
            <p:cNvPr id="79" name="Freeform 5"/>
            <p:cNvSpPr>
              <a:spLocks/>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0" name="Freeform 6"/>
            <p:cNvSpPr>
              <a:spLocks/>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1" name="Freeform 7"/>
            <p:cNvSpPr>
              <a:spLocks/>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2" name="Freeform 8"/>
            <p:cNvSpPr>
              <a:spLocks/>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3"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4" name="Freeform 10"/>
            <p:cNvSpPr>
              <a:spLocks/>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5" name="Freeform 11"/>
            <p:cNvSpPr>
              <a:spLocks/>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6" name="Freeform 12"/>
            <p:cNvSpPr>
              <a:spLocks/>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7" name="Freeform 13"/>
            <p:cNvSpPr>
              <a:spLocks/>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8" name="Freeform 14"/>
            <p:cNvSpPr>
              <a:spLocks/>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9" name="Freeform 15"/>
            <p:cNvSpPr>
              <a:spLocks/>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0" name="Freeform 16"/>
            <p:cNvSpPr>
              <a:spLocks/>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1" name="Freeform 17"/>
            <p:cNvSpPr>
              <a:spLocks/>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2" name="Freeform 18"/>
            <p:cNvSpPr>
              <a:spLocks/>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3" name="Freeform 19"/>
            <p:cNvSpPr>
              <a:spLocks/>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4" name="Freeform 20"/>
            <p:cNvSpPr>
              <a:spLocks/>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5" name="Freeform 21"/>
            <p:cNvSpPr>
              <a:spLocks/>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6" name="Freeform 22"/>
            <p:cNvSpPr>
              <a:spLocks/>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7" name="Freeform 23"/>
            <p:cNvSpPr>
              <a:spLocks/>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8" name="Freeform 24"/>
            <p:cNvSpPr>
              <a:spLocks/>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9" name="Freeform 25"/>
            <p:cNvSpPr>
              <a:spLocks/>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0" name="Freeform 26"/>
            <p:cNvSpPr>
              <a:spLocks/>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1" name="Freeform 27"/>
            <p:cNvSpPr>
              <a:spLocks/>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2" name="Freeform 28"/>
            <p:cNvSpPr>
              <a:spLocks/>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3" name="Freeform 30"/>
            <p:cNvSpPr>
              <a:spLocks/>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4" name="Freeform 31"/>
            <p:cNvSpPr>
              <a:spLocks/>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5" name="Freeform 32"/>
            <p:cNvSpPr>
              <a:spLocks/>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6" name="Freeform 33"/>
            <p:cNvSpPr>
              <a:spLocks/>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7" name="Freeform 35"/>
            <p:cNvSpPr>
              <a:spLocks/>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8" name="Freeform 36"/>
            <p:cNvSpPr>
              <a:spLocks/>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9" name="Freeform 37"/>
            <p:cNvSpPr>
              <a:spLocks/>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0" name="Freeform 38"/>
            <p:cNvSpPr>
              <a:spLocks/>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1" name="Freeform 39"/>
            <p:cNvSpPr>
              <a:spLocks/>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2" name="Freeform 40"/>
            <p:cNvSpPr>
              <a:spLocks/>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3" name="Freeform 41"/>
            <p:cNvSpPr>
              <a:spLocks/>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4" name="Freeform 42"/>
            <p:cNvSpPr>
              <a:spLocks/>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5" name="Freeform 43"/>
            <p:cNvSpPr>
              <a:spLocks/>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6" name="Freeform 44"/>
            <p:cNvSpPr>
              <a:spLocks/>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7" name="Freeform 45"/>
            <p:cNvSpPr>
              <a:spLocks/>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8" name="Freeform 46"/>
            <p:cNvSpPr>
              <a:spLocks/>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9" name="Freeform 47"/>
            <p:cNvSpPr>
              <a:spLocks/>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0" name="Freeform 48"/>
            <p:cNvSpPr>
              <a:spLocks/>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1" name="Freeform 49"/>
            <p:cNvSpPr>
              <a:spLocks/>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2" name="Freeform 50"/>
            <p:cNvSpPr>
              <a:spLocks/>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3" name="Freeform 51"/>
            <p:cNvSpPr>
              <a:spLocks/>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4" name="Freeform 52"/>
            <p:cNvSpPr>
              <a:spLocks/>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5" name="Freeform 53"/>
            <p:cNvSpPr>
              <a:spLocks/>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6" name="Freeform 54"/>
            <p:cNvSpPr>
              <a:spLocks/>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7" name="Freeform 55"/>
            <p:cNvSpPr>
              <a:spLocks/>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8" name="Freeform 56"/>
            <p:cNvSpPr>
              <a:spLocks/>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9" name="Freeform 58"/>
            <p:cNvSpPr>
              <a:spLocks/>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0" name="Freeform 59"/>
            <p:cNvSpPr>
              <a:spLocks/>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1" name="Freeform 60"/>
            <p:cNvSpPr>
              <a:spLocks/>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2" name="Freeform 61"/>
            <p:cNvSpPr>
              <a:spLocks/>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3"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4"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5"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6" name="Freeform 66"/>
            <p:cNvSpPr>
              <a:spLocks/>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7" name="Freeform 68"/>
            <p:cNvSpPr>
              <a:spLocks/>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8" name="Freeform 70"/>
            <p:cNvSpPr>
              <a:spLocks/>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9" name="Freeform 71"/>
            <p:cNvSpPr>
              <a:spLocks/>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sp>
        <p:nvSpPr>
          <p:cNvPr id="2" name="矩形 1"/>
          <p:cNvSpPr/>
          <p:nvPr/>
        </p:nvSpPr>
        <p:spPr>
          <a:xfrm>
            <a:off x="3184322" y="138406"/>
            <a:ext cx="4147354" cy="307777"/>
          </a:xfrm>
          <a:prstGeom prst="rect">
            <a:avLst/>
          </a:prstGeom>
        </p:spPr>
        <p:txBody>
          <a:bodyPr wrap="none">
            <a:spAutoFit/>
          </a:bodyPr>
          <a:lstStyle/>
          <a:p>
            <a:r>
              <a:rPr lang="en-US" altLang="zh-CN" sz="1400" dirty="0">
                <a:latin typeface="Times New Roman" panose="02020603050405020304" pitchFamily="18" charset="0"/>
              </a:rPr>
              <a:t>Clustering Based Time Division Multiplexing, C-</a:t>
            </a:r>
            <a:r>
              <a:rPr lang="en-US" altLang="zh-CN" sz="1400" dirty="0" err="1">
                <a:latin typeface="Times New Roman" panose="02020603050405020304" pitchFamily="18" charset="0"/>
              </a:rPr>
              <a:t>TDM</a:t>
            </a:r>
            <a:endParaRPr lang="zh-CN" altLang="en-US" dirty="0"/>
          </a:p>
        </p:txBody>
      </p:sp>
      <p:sp>
        <p:nvSpPr>
          <p:cNvPr id="67" name="Oval 54"/>
          <p:cNvSpPr>
            <a:spLocks noChangeArrowheads="1"/>
          </p:cNvSpPr>
          <p:nvPr/>
        </p:nvSpPr>
        <p:spPr bwMode="auto">
          <a:xfrm>
            <a:off x="5644340" y="1467959"/>
            <a:ext cx="87767" cy="86678"/>
          </a:xfrm>
          <a:prstGeom prst="ellipse">
            <a:avLst/>
          </a:prstGeom>
          <a:solidFill>
            <a:schemeClr val="tx1"/>
          </a:solidFill>
          <a:ln w="9525" cap="flat" cmpd="sng" algn="ctr">
            <a:noFill/>
            <a:prstDash val="solid"/>
            <a:headEnd/>
            <a:tailEnd/>
          </a:ln>
          <a:effectLst>
            <a:outerShdw blurRad="63500" sx="102000" sy="102000" algn="ctr" rotWithShape="0">
              <a:prstClr val="black">
                <a:alpha val="40000"/>
              </a:prstClr>
            </a:outerShdw>
          </a:effectLst>
        </p:spPr>
        <p:txBody>
          <a:bodyPr lIns="96775" tIns="48388" rIns="96775" bIns="48388"/>
          <a:lstStyle/>
          <a:p>
            <a:pPr defTabSz="967753">
              <a:defRPr/>
            </a:pPr>
            <a:endParaRPr lang="zh-CN" altLang="en-US" sz="1900" kern="0">
              <a:solidFill>
                <a:schemeClr val="tx1">
                  <a:lumMod val="65000"/>
                  <a:lumOff val="35000"/>
                </a:schemeClr>
              </a:solidFill>
            </a:endParaRPr>
          </a:p>
        </p:txBody>
      </p:sp>
      <p:sp>
        <p:nvSpPr>
          <p:cNvPr id="68" name="矩形 67"/>
          <p:cNvSpPr/>
          <p:nvPr/>
        </p:nvSpPr>
        <p:spPr>
          <a:xfrm>
            <a:off x="5810237" y="1357409"/>
            <a:ext cx="3042877" cy="307777"/>
          </a:xfrm>
          <a:prstGeom prst="rect">
            <a:avLst/>
          </a:prstGeom>
        </p:spPr>
        <p:txBody>
          <a:bodyPr wrap="square">
            <a:spAutoFit/>
          </a:bodyPr>
          <a:lstStyle/>
          <a:p>
            <a:r>
              <a:rPr lang="zh-CN" altLang="en-US" sz="1400" dirty="0" smtClean="0">
                <a:latin typeface="Times New Roman" panose="02020603050405020304" pitchFamily="18" charset="0"/>
                <a:cs typeface="Times New Roman" panose="02020603050405020304" pitchFamily="18" charset="0"/>
              </a:rPr>
              <a:t>按照每个簇车辆的比例分配时间段</a:t>
            </a:r>
            <a:endParaRPr lang="zh-CN" altLang="en-US" dirty="0"/>
          </a:p>
        </p:txBody>
      </p:sp>
      <p:sp>
        <p:nvSpPr>
          <p:cNvPr id="71" name="Oval 54"/>
          <p:cNvSpPr>
            <a:spLocks noChangeArrowheads="1"/>
          </p:cNvSpPr>
          <p:nvPr/>
        </p:nvSpPr>
        <p:spPr bwMode="auto">
          <a:xfrm>
            <a:off x="5644340" y="2306189"/>
            <a:ext cx="87767" cy="86678"/>
          </a:xfrm>
          <a:prstGeom prst="ellipse">
            <a:avLst/>
          </a:prstGeom>
          <a:solidFill>
            <a:schemeClr val="tx1"/>
          </a:solidFill>
          <a:ln w="9525" cap="flat" cmpd="sng" algn="ctr">
            <a:noFill/>
            <a:prstDash val="solid"/>
            <a:headEnd/>
            <a:tailEnd/>
          </a:ln>
          <a:effectLst>
            <a:outerShdw blurRad="63500" sx="102000" sy="102000" algn="ctr" rotWithShape="0">
              <a:prstClr val="black">
                <a:alpha val="40000"/>
              </a:prstClr>
            </a:outerShdw>
          </a:effectLst>
        </p:spPr>
        <p:txBody>
          <a:bodyPr lIns="96775" tIns="48388" rIns="96775" bIns="48388"/>
          <a:lstStyle/>
          <a:p>
            <a:pPr defTabSz="967753">
              <a:defRPr/>
            </a:pPr>
            <a:endParaRPr lang="zh-CN" altLang="en-US" sz="1900" kern="0">
              <a:solidFill>
                <a:schemeClr val="tx1">
                  <a:lumMod val="65000"/>
                  <a:lumOff val="35000"/>
                </a:schemeClr>
              </a:solidFill>
            </a:endParaRPr>
          </a:p>
        </p:txBody>
      </p:sp>
      <p:sp>
        <p:nvSpPr>
          <p:cNvPr id="72" name="矩形 71"/>
          <p:cNvSpPr/>
          <p:nvPr/>
        </p:nvSpPr>
        <p:spPr>
          <a:xfrm>
            <a:off x="5810237" y="2195639"/>
            <a:ext cx="3042877" cy="507831"/>
          </a:xfrm>
          <a:prstGeom prst="rect">
            <a:avLst/>
          </a:prstGeom>
        </p:spPr>
        <p:txBody>
          <a:bodyPr wrap="square">
            <a:spAutoFit/>
          </a:bodyPr>
          <a:lstStyle/>
          <a:p>
            <a:r>
              <a:rPr lang="zh-CN" altLang="en-US" dirty="0" smtClean="0"/>
              <a:t>为了保证紧急消息的时效性，额外分配一个频段用于传输紧急消息</a:t>
            </a:r>
            <a:endParaRPr lang="zh-CN" altLang="en-US" dirty="0"/>
          </a:p>
        </p:txBody>
      </p:sp>
      <p:sp>
        <p:nvSpPr>
          <p:cNvPr id="10" name="矩形 9"/>
          <p:cNvSpPr/>
          <p:nvPr/>
        </p:nvSpPr>
        <p:spPr>
          <a:xfrm>
            <a:off x="1871762" y="4835723"/>
            <a:ext cx="1261884" cy="307777"/>
          </a:xfrm>
          <a:prstGeom prst="rect">
            <a:avLst/>
          </a:prstGeom>
        </p:spPr>
        <p:txBody>
          <a:bodyPr wrap="none">
            <a:spAutoFit/>
          </a:bodyPr>
          <a:lstStyle/>
          <a:p>
            <a:r>
              <a:rPr lang="zh-CN" altLang="zh-CN" sz="1400" dirty="0">
                <a:latin typeface="Times New Roman" panose="02020603050405020304" pitchFamily="18" charset="0"/>
                <a:cs typeface="Times New Roman" panose="02020603050405020304" pitchFamily="18" charset="0"/>
              </a:rPr>
              <a:t>时域调度单元</a:t>
            </a:r>
            <a:endParaRPr lang="zh-CN" altLang="en-US" dirty="0"/>
          </a:p>
        </p:txBody>
      </p:sp>
      <p:sp>
        <p:nvSpPr>
          <p:cNvPr id="11" name="Rectangle 29"/>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2" name="对象 11"/>
          <p:cNvGraphicFramePr>
            <a:graphicFrameLocks noChangeAspect="1"/>
          </p:cNvGraphicFramePr>
          <p:nvPr>
            <p:extLst>
              <p:ext uri="{D42A27DB-BD31-4B8C-83A1-F6EECF244321}">
                <p14:modId xmlns:p14="http://schemas.microsoft.com/office/powerpoint/2010/main" val="4254001026"/>
              </p:ext>
            </p:extLst>
          </p:nvPr>
        </p:nvGraphicFramePr>
        <p:xfrm>
          <a:off x="3030783" y="4913411"/>
          <a:ext cx="130175" cy="152400"/>
        </p:xfrm>
        <a:graphic>
          <a:graphicData uri="http://schemas.openxmlformats.org/presentationml/2006/ole">
            <mc:AlternateContent xmlns:mc="http://schemas.openxmlformats.org/markup-compatibility/2006">
              <mc:Choice xmlns:v="urn:schemas-microsoft-com:vml" Requires="v">
                <p:oleObj spid="_x0000_s18607" name="Equation" r:id="rId4" imgW="139639" imgH="152334" progId="Equation.DSMT4">
                  <p:embed/>
                </p:oleObj>
              </mc:Choice>
              <mc:Fallback>
                <p:oleObj name="Equation" r:id="rId4" imgW="139639" imgH="152334" progId="Equation.DSMT4">
                  <p:embed/>
                  <p:pic>
                    <p:nvPicPr>
                      <p:cNvPr id="0" name="Object 2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0783" y="4913411"/>
                        <a:ext cx="130175" cy="1524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0" name="Oval 54"/>
          <p:cNvSpPr>
            <a:spLocks noChangeArrowheads="1"/>
          </p:cNvSpPr>
          <p:nvPr/>
        </p:nvSpPr>
        <p:spPr bwMode="auto">
          <a:xfrm>
            <a:off x="5644340" y="3212663"/>
            <a:ext cx="87767" cy="86678"/>
          </a:xfrm>
          <a:prstGeom prst="ellipse">
            <a:avLst/>
          </a:prstGeom>
          <a:solidFill>
            <a:schemeClr val="tx1"/>
          </a:solidFill>
          <a:ln w="9525" cap="flat" cmpd="sng" algn="ctr">
            <a:noFill/>
            <a:prstDash val="solid"/>
            <a:headEnd/>
            <a:tailEnd/>
          </a:ln>
          <a:effectLst>
            <a:outerShdw blurRad="63500" sx="102000" sy="102000" algn="ctr" rotWithShape="0">
              <a:prstClr val="black">
                <a:alpha val="40000"/>
              </a:prstClr>
            </a:outerShdw>
          </a:effectLst>
        </p:spPr>
        <p:txBody>
          <a:bodyPr lIns="96775" tIns="48388" rIns="96775" bIns="48388"/>
          <a:lstStyle/>
          <a:p>
            <a:pPr defTabSz="967753">
              <a:defRPr/>
            </a:pPr>
            <a:endParaRPr lang="zh-CN" altLang="en-US" sz="1900" kern="0">
              <a:solidFill>
                <a:schemeClr val="tx1">
                  <a:lumMod val="65000"/>
                  <a:lumOff val="35000"/>
                </a:schemeClr>
              </a:solidFill>
            </a:endParaRPr>
          </a:p>
        </p:txBody>
      </p:sp>
      <p:sp>
        <p:nvSpPr>
          <p:cNvPr id="141" name="矩形 140"/>
          <p:cNvSpPr/>
          <p:nvPr/>
        </p:nvSpPr>
        <p:spPr>
          <a:xfrm>
            <a:off x="5810237" y="3102113"/>
            <a:ext cx="3042877" cy="507831"/>
          </a:xfrm>
          <a:prstGeom prst="rect">
            <a:avLst/>
          </a:prstGeom>
        </p:spPr>
        <p:txBody>
          <a:bodyPr wrap="square">
            <a:spAutoFit/>
          </a:bodyPr>
          <a:lstStyle/>
          <a:p>
            <a:r>
              <a:rPr lang="zh-CN" altLang="en-US" dirty="0" smtClean="0"/>
              <a:t>扩展接入算法，</a:t>
            </a:r>
            <a:r>
              <a:rPr lang="en-US" altLang="zh-CN" dirty="0" err="1" smtClean="0"/>
              <a:t>RSU</a:t>
            </a:r>
            <a:r>
              <a:rPr lang="zh-CN" altLang="en-US" dirty="0" smtClean="0"/>
              <a:t>在接入时为车辆分配可调度的时隙</a:t>
            </a:r>
            <a:endParaRPr lang="zh-CN" altLang="en-US" dirty="0"/>
          </a:p>
        </p:txBody>
      </p:sp>
      <p:sp>
        <p:nvSpPr>
          <p:cNvPr id="3" name="灯片编号占位符 2"/>
          <p:cNvSpPr>
            <a:spLocks noGrp="1"/>
          </p:cNvSpPr>
          <p:nvPr>
            <p:ph type="sldNum" sz="quarter" idx="12"/>
          </p:nvPr>
        </p:nvSpPr>
        <p:spPr/>
        <p:txBody>
          <a:bodyPr/>
          <a:lstStyle/>
          <a:p>
            <a:fld id="{3D35A4F4-3C3D-4891-9B26-BF833C6D496B}" type="slidenum">
              <a:rPr lang="zh-CN" altLang="en-US" smtClean="0"/>
              <a:t>30</a:t>
            </a:fld>
            <a:endParaRPr lang="zh-CN" altLang="en-US"/>
          </a:p>
        </p:txBody>
      </p:sp>
      <p:pic>
        <p:nvPicPr>
          <p:cNvPr id="6" name="图片 5"/>
          <p:cNvPicPr>
            <a:picLocks noChangeAspect="1"/>
          </p:cNvPicPr>
          <p:nvPr/>
        </p:nvPicPr>
        <p:blipFill>
          <a:blip r:embed="rId6"/>
          <a:stretch>
            <a:fillRect/>
          </a:stretch>
        </p:blipFill>
        <p:spPr>
          <a:xfrm>
            <a:off x="295817" y="710521"/>
            <a:ext cx="5012569" cy="4000187"/>
          </a:xfrm>
          <a:prstGeom prst="rect">
            <a:avLst/>
          </a:prstGeom>
        </p:spPr>
      </p:pic>
      <p:sp>
        <p:nvSpPr>
          <p:cNvPr id="8" name="左大括号 7"/>
          <p:cNvSpPr/>
          <p:nvPr/>
        </p:nvSpPr>
        <p:spPr>
          <a:xfrm rot="16200000">
            <a:off x="2403441" y="2581041"/>
            <a:ext cx="564677" cy="3807765"/>
          </a:xfrm>
          <a:prstGeom prst="leftBrace">
            <a:avLst>
              <a:gd name="adj1" fmla="val 97330"/>
              <a:gd name="adj2" fmla="val 49502"/>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3" name="直接箭头连接符 12"/>
          <p:cNvCxnSpPr/>
          <p:nvPr/>
        </p:nvCxnSpPr>
        <p:spPr>
          <a:xfrm>
            <a:off x="1275557" y="2554224"/>
            <a:ext cx="0" cy="35356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直接箭头连接符 141"/>
          <p:cNvCxnSpPr/>
          <p:nvPr/>
        </p:nvCxnSpPr>
        <p:spPr>
          <a:xfrm>
            <a:off x="4671029" y="2554224"/>
            <a:ext cx="0" cy="353568"/>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3912647"/>
      </p:ext>
    </p:extLst>
  </p:cSld>
  <p:clrMapOvr>
    <a:masterClrMapping/>
  </p:clrMapOvr>
  <mc:AlternateContent xmlns:mc="http://schemas.openxmlformats.org/markup-compatibility/2006" xmlns:p14="http://schemas.microsoft.com/office/powerpoint/2010/main">
    <mc:Choice Requires="p14">
      <p:transition p14:dur="10">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barn(inVertical)">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wipe(left)">
                                      <p:cBhvr>
                                        <p:cTn id="1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文本框 215"/>
          <p:cNvSpPr txBox="1"/>
          <p:nvPr/>
        </p:nvSpPr>
        <p:spPr>
          <a:xfrm>
            <a:off x="681918" y="107229"/>
            <a:ext cx="2498035" cy="346249"/>
          </a:xfrm>
          <a:prstGeom prst="rect">
            <a:avLst/>
          </a:prstGeom>
          <a:noFill/>
          <a:ln>
            <a:noFill/>
          </a:ln>
        </p:spPr>
        <p:txBody>
          <a:bodyPr wrap="square" lIns="68580" tIns="34290" rIns="68580" bIns="34290" rtlCol="0">
            <a:spAutoFit/>
          </a:bodyPr>
          <a:lstStyle/>
          <a:p>
            <a:r>
              <a:rPr lang="zh-CN" altLang="en-US" sz="1800" b="1" dirty="0" smtClean="0">
                <a:solidFill>
                  <a:schemeClr val="tx1">
                    <a:lumMod val="65000"/>
                    <a:lumOff val="35000"/>
                  </a:schemeClr>
                </a:solidFill>
              </a:rPr>
              <a:t>资源预留机制</a:t>
            </a:r>
            <a:endParaRPr lang="zh-CN" altLang="en-US" sz="1800" b="1" dirty="0">
              <a:solidFill>
                <a:schemeClr val="tx1">
                  <a:lumMod val="65000"/>
                  <a:lumOff val="35000"/>
                </a:schemeClr>
              </a:solidFill>
            </a:endParaRPr>
          </a:p>
        </p:txBody>
      </p:sp>
      <p:grpSp>
        <p:nvGrpSpPr>
          <p:cNvPr id="78" name="组合 77"/>
          <p:cNvGrpSpPr/>
          <p:nvPr/>
        </p:nvGrpSpPr>
        <p:grpSpPr>
          <a:xfrm rot="153827">
            <a:off x="783999" y="343000"/>
            <a:ext cx="2321513" cy="156053"/>
            <a:chOff x="4811713" y="3211513"/>
            <a:chExt cx="2308226" cy="423863"/>
          </a:xfrm>
          <a:solidFill>
            <a:schemeClr val="tx1">
              <a:lumMod val="85000"/>
              <a:lumOff val="15000"/>
            </a:schemeClr>
          </a:solidFill>
        </p:grpSpPr>
        <p:sp>
          <p:nvSpPr>
            <p:cNvPr id="79" name="Freeform 5"/>
            <p:cNvSpPr>
              <a:spLocks/>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0" name="Freeform 6"/>
            <p:cNvSpPr>
              <a:spLocks/>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1" name="Freeform 7"/>
            <p:cNvSpPr>
              <a:spLocks/>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2" name="Freeform 8"/>
            <p:cNvSpPr>
              <a:spLocks/>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3"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4" name="Freeform 10"/>
            <p:cNvSpPr>
              <a:spLocks/>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5" name="Freeform 11"/>
            <p:cNvSpPr>
              <a:spLocks/>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6" name="Freeform 12"/>
            <p:cNvSpPr>
              <a:spLocks/>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7" name="Freeform 13"/>
            <p:cNvSpPr>
              <a:spLocks/>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8" name="Freeform 14"/>
            <p:cNvSpPr>
              <a:spLocks/>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9" name="Freeform 15"/>
            <p:cNvSpPr>
              <a:spLocks/>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0" name="Freeform 16"/>
            <p:cNvSpPr>
              <a:spLocks/>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1" name="Freeform 17"/>
            <p:cNvSpPr>
              <a:spLocks/>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2" name="Freeform 18"/>
            <p:cNvSpPr>
              <a:spLocks/>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3" name="Freeform 19"/>
            <p:cNvSpPr>
              <a:spLocks/>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4" name="Freeform 20"/>
            <p:cNvSpPr>
              <a:spLocks/>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5" name="Freeform 21"/>
            <p:cNvSpPr>
              <a:spLocks/>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6" name="Freeform 22"/>
            <p:cNvSpPr>
              <a:spLocks/>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7" name="Freeform 23"/>
            <p:cNvSpPr>
              <a:spLocks/>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8" name="Freeform 24"/>
            <p:cNvSpPr>
              <a:spLocks/>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9" name="Freeform 25"/>
            <p:cNvSpPr>
              <a:spLocks/>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0" name="Freeform 26"/>
            <p:cNvSpPr>
              <a:spLocks/>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1" name="Freeform 27"/>
            <p:cNvSpPr>
              <a:spLocks/>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2" name="Freeform 28"/>
            <p:cNvSpPr>
              <a:spLocks/>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3" name="Freeform 30"/>
            <p:cNvSpPr>
              <a:spLocks/>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4" name="Freeform 31"/>
            <p:cNvSpPr>
              <a:spLocks/>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5" name="Freeform 32"/>
            <p:cNvSpPr>
              <a:spLocks/>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6" name="Freeform 33"/>
            <p:cNvSpPr>
              <a:spLocks/>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7" name="Freeform 35"/>
            <p:cNvSpPr>
              <a:spLocks/>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8" name="Freeform 36"/>
            <p:cNvSpPr>
              <a:spLocks/>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9" name="Freeform 37"/>
            <p:cNvSpPr>
              <a:spLocks/>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0" name="Freeform 38"/>
            <p:cNvSpPr>
              <a:spLocks/>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1" name="Freeform 39"/>
            <p:cNvSpPr>
              <a:spLocks/>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2" name="Freeform 40"/>
            <p:cNvSpPr>
              <a:spLocks/>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3" name="Freeform 41"/>
            <p:cNvSpPr>
              <a:spLocks/>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4" name="Freeform 42"/>
            <p:cNvSpPr>
              <a:spLocks/>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5" name="Freeform 43"/>
            <p:cNvSpPr>
              <a:spLocks/>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6" name="Freeform 44"/>
            <p:cNvSpPr>
              <a:spLocks/>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7" name="Freeform 45"/>
            <p:cNvSpPr>
              <a:spLocks/>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8" name="Freeform 46"/>
            <p:cNvSpPr>
              <a:spLocks/>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9" name="Freeform 47"/>
            <p:cNvSpPr>
              <a:spLocks/>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0" name="Freeform 48"/>
            <p:cNvSpPr>
              <a:spLocks/>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1" name="Freeform 49"/>
            <p:cNvSpPr>
              <a:spLocks/>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2" name="Freeform 50"/>
            <p:cNvSpPr>
              <a:spLocks/>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3" name="Freeform 51"/>
            <p:cNvSpPr>
              <a:spLocks/>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4" name="Freeform 52"/>
            <p:cNvSpPr>
              <a:spLocks/>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5" name="Freeform 53"/>
            <p:cNvSpPr>
              <a:spLocks/>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6" name="Freeform 54"/>
            <p:cNvSpPr>
              <a:spLocks/>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7" name="Freeform 55"/>
            <p:cNvSpPr>
              <a:spLocks/>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8" name="Freeform 56"/>
            <p:cNvSpPr>
              <a:spLocks/>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9" name="Freeform 58"/>
            <p:cNvSpPr>
              <a:spLocks/>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0" name="Freeform 59"/>
            <p:cNvSpPr>
              <a:spLocks/>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1" name="Freeform 60"/>
            <p:cNvSpPr>
              <a:spLocks/>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2" name="Freeform 61"/>
            <p:cNvSpPr>
              <a:spLocks/>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3"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4"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5"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6" name="Freeform 66"/>
            <p:cNvSpPr>
              <a:spLocks/>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7" name="Freeform 68"/>
            <p:cNvSpPr>
              <a:spLocks/>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8" name="Freeform 70"/>
            <p:cNvSpPr>
              <a:spLocks/>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9" name="Freeform 71"/>
            <p:cNvSpPr>
              <a:spLocks/>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sp>
        <p:nvSpPr>
          <p:cNvPr id="3" name="Rectangle 2"/>
          <p:cNvSpPr>
            <a:spLocks noChangeArrowheads="1"/>
          </p:cNvSpPr>
          <p:nvPr/>
        </p:nvSpPr>
        <p:spPr bwMode="auto">
          <a:xfrm>
            <a:off x="428056" y="883043"/>
            <a:ext cx="2329334"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现将一个</a:t>
            </a:r>
            <a:r>
              <a:rPr kumimoji="0" lang="en-US" altLang="zh-CN" sz="1200" b="0" i="0"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RBG</a:t>
            </a:r>
            <a:r>
              <a:rPr kumimoji="0" lang="zh-CN" altLang="en-US" sz="12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进行拆分，拆分成</a:t>
            </a:r>
            <a:endParaRPr kumimoji="0" lang="zh-CN" altLang="en-US" sz="1800"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4" name="对象 3"/>
          <p:cNvGraphicFramePr>
            <a:graphicFrameLocks noChangeAspect="1"/>
          </p:cNvGraphicFramePr>
          <p:nvPr>
            <p:extLst>
              <p:ext uri="{D42A27DB-BD31-4B8C-83A1-F6EECF244321}">
                <p14:modId xmlns:p14="http://schemas.microsoft.com/office/powerpoint/2010/main" val="1075554466"/>
              </p:ext>
            </p:extLst>
          </p:nvPr>
        </p:nvGraphicFramePr>
        <p:xfrm>
          <a:off x="2673978" y="924242"/>
          <a:ext cx="228600" cy="228600"/>
        </p:xfrm>
        <a:graphic>
          <a:graphicData uri="http://schemas.openxmlformats.org/presentationml/2006/ole">
            <mc:AlternateContent xmlns:mc="http://schemas.openxmlformats.org/markup-compatibility/2006">
              <mc:Choice xmlns:v="urn:schemas-microsoft-com:vml" Requires="v">
                <p:oleObj spid="_x0000_s20464" name="Equation" r:id="rId4" imgW="228600" imgH="228600" progId="Equation.DSMT4">
                  <p:embed/>
                </p:oleObj>
              </mc:Choice>
              <mc:Fallback>
                <p:oleObj name="Equation" r:id="rId4" imgW="228600" imgH="2286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73978" y="924242"/>
                        <a:ext cx="2286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Rectangle 3"/>
          <p:cNvSpPr>
            <a:spLocks noChangeArrowheads="1"/>
          </p:cNvSpPr>
          <p:nvPr/>
        </p:nvSpPr>
        <p:spPr bwMode="auto">
          <a:xfrm>
            <a:off x="2802102" y="884785"/>
            <a:ext cx="2202847" cy="276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个参考信号频段以及一主频段</a:t>
            </a:r>
            <a:r>
              <a:rPr kumimoji="0" lang="zh-CN" altLang="en-US" sz="600" b="0" i="0" u="none" strike="noStrike" cap="none" normalizeH="0" baseline="0" dirty="0" smtClean="0">
                <a:ln>
                  <a:noFill/>
                </a:ln>
                <a:solidFill>
                  <a:schemeClr val="tx1"/>
                </a:solidFill>
                <a:effectLst/>
              </a:rPr>
              <a:t> </a:t>
            </a:r>
            <a:endParaRPr kumimoji="0" lang="zh-CN" altLang="en-US" sz="1800" b="0" i="0" u="none" strike="noStrike" cap="none" normalizeH="0" baseline="0" dirty="0" smtClean="0">
              <a:ln>
                <a:noFill/>
              </a:ln>
              <a:solidFill>
                <a:schemeClr val="tx1"/>
              </a:solidFill>
              <a:effectLst/>
              <a:latin typeface="Arial" panose="020B0604020202020204" pitchFamily="34" charset="0"/>
            </a:endParaRPr>
          </a:p>
        </p:txBody>
      </p:sp>
      <p:graphicFrame>
        <p:nvGraphicFramePr>
          <p:cNvPr id="8" name="对象 7"/>
          <p:cNvGraphicFramePr>
            <a:graphicFrameLocks noChangeAspect="1"/>
          </p:cNvGraphicFramePr>
          <p:nvPr>
            <p:extLst>
              <p:ext uri="{D42A27DB-BD31-4B8C-83A1-F6EECF244321}">
                <p14:modId xmlns:p14="http://schemas.microsoft.com/office/powerpoint/2010/main" val="3620519486"/>
              </p:ext>
            </p:extLst>
          </p:nvPr>
        </p:nvGraphicFramePr>
        <p:xfrm>
          <a:off x="2239275" y="1192299"/>
          <a:ext cx="1274834" cy="535353"/>
        </p:xfrm>
        <a:graphic>
          <a:graphicData uri="http://schemas.openxmlformats.org/presentationml/2006/ole">
            <mc:AlternateContent xmlns:mc="http://schemas.openxmlformats.org/markup-compatibility/2006">
              <mc:Choice xmlns:v="urn:schemas-microsoft-com:vml" Requires="v">
                <p:oleObj spid="_x0000_s20465" name="Equation" r:id="rId6" imgW="1054100" imgH="444500" progId="Equation.DSMT4">
                  <p:embed/>
                </p:oleObj>
              </mc:Choice>
              <mc:Fallback>
                <p:oleObj name="Equation" r:id="rId6" imgW="1054100" imgH="444500" progId="Equation.DSMT4">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39275" y="1192299"/>
                        <a:ext cx="1274834" cy="535353"/>
                      </a:xfrm>
                      <a:prstGeom prst="rect">
                        <a:avLst/>
                      </a:prstGeom>
                      <a:noFill/>
                    </p:spPr>
                  </p:pic>
                </p:oleObj>
              </mc:Fallback>
            </mc:AlternateContent>
          </a:graphicData>
        </a:graphic>
      </p:graphicFrame>
      <p:sp>
        <p:nvSpPr>
          <p:cNvPr id="9" name="矩形 8"/>
          <p:cNvSpPr/>
          <p:nvPr/>
        </p:nvSpPr>
        <p:spPr>
          <a:xfrm>
            <a:off x="420032" y="1792831"/>
            <a:ext cx="723275" cy="307777"/>
          </a:xfrm>
          <a:prstGeom prst="rect">
            <a:avLst/>
          </a:prstGeom>
        </p:spPr>
        <p:txBody>
          <a:bodyPr wrap="none">
            <a:spAutoFit/>
          </a:bodyPr>
          <a:lstStyle/>
          <a:p>
            <a:r>
              <a:rPr lang="zh-CN" altLang="zh-CN" sz="1400" dirty="0">
                <a:latin typeface="Times New Roman" panose="02020603050405020304" pitchFamily="18" charset="0"/>
                <a:cs typeface="Times New Roman" panose="02020603050405020304" pitchFamily="18" charset="0"/>
              </a:rPr>
              <a:t>其中，</a:t>
            </a:r>
            <a:endParaRPr lang="zh-CN" altLang="en-US" dirty="0"/>
          </a:p>
        </p:txBody>
      </p:sp>
      <p:graphicFrame>
        <p:nvGraphicFramePr>
          <p:cNvPr id="11" name="对象 10"/>
          <p:cNvGraphicFramePr>
            <a:graphicFrameLocks noChangeAspect="1"/>
          </p:cNvGraphicFramePr>
          <p:nvPr>
            <p:extLst>
              <p:ext uri="{D42A27DB-BD31-4B8C-83A1-F6EECF244321}">
                <p14:modId xmlns:p14="http://schemas.microsoft.com/office/powerpoint/2010/main" val="3870207854"/>
              </p:ext>
            </p:extLst>
          </p:nvPr>
        </p:nvGraphicFramePr>
        <p:xfrm>
          <a:off x="952807" y="1835237"/>
          <a:ext cx="190500" cy="228600"/>
        </p:xfrm>
        <a:graphic>
          <a:graphicData uri="http://schemas.openxmlformats.org/presentationml/2006/ole">
            <mc:AlternateContent xmlns:mc="http://schemas.openxmlformats.org/markup-compatibility/2006">
              <mc:Choice xmlns:v="urn:schemas-microsoft-com:vml" Requires="v">
                <p:oleObj spid="_x0000_s20466" name="Equation" r:id="rId8" imgW="177646" imgH="228402" progId="Equation.DSMT4">
                  <p:embed/>
                </p:oleObj>
              </mc:Choice>
              <mc:Fallback>
                <p:oleObj name="Equation" r:id="rId8" imgW="177646" imgH="228402" progId="Equation.DSMT4">
                  <p:embed/>
                  <p:pic>
                    <p:nvPicPr>
                      <p:cNvPr id="0" name="Object 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52807" y="1835237"/>
                        <a:ext cx="1905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5" name="矩形 14"/>
          <p:cNvSpPr/>
          <p:nvPr/>
        </p:nvSpPr>
        <p:spPr>
          <a:xfrm>
            <a:off x="1094603" y="1794162"/>
            <a:ext cx="723275" cy="307777"/>
          </a:xfrm>
          <a:prstGeom prst="rect">
            <a:avLst/>
          </a:prstGeom>
        </p:spPr>
        <p:txBody>
          <a:bodyPr wrap="none">
            <a:spAutoFit/>
          </a:bodyPr>
          <a:lstStyle/>
          <a:p>
            <a:r>
              <a:rPr lang="zh-CN" altLang="zh-CN" sz="1400" dirty="0" smtClean="0">
                <a:latin typeface="Times New Roman" panose="02020603050405020304" pitchFamily="18" charset="0"/>
                <a:cs typeface="Times New Roman" panose="02020603050405020304" pitchFamily="18" charset="0"/>
              </a:rPr>
              <a:t>表示</a:t>
            </a:r>
            <a:r>
              <a:rPr lang="zh-CN" altLang="zh-CN" sz="1400" dirty="0">
                <a:latin typeface="Times New Roman" panose="02020603050405020304" pitchFamily="18" charset="0"/>
                <a:cs typeface="Times New Roman" panose="02020603050405020304" pitchFamily="18" charset="0"/>
              </a:rPr>
              <a:t>第</a:t>
            </a:r>
            <a:endParaRPr lang="zh-CN" altLang="en-US" dirty="0"/>
          </a:p>
        </p:txBody>
      </p:sp>
      <p:graphicFrame>
        <p:nvGraphicFramePr>
          <p:cNvPr id="17" name="对象 16"/>
          <p:cNvGraphicFramePr>
            <a:graphicFrameLocks noChangeAspect="1"/>
          </p:cNvGraphicFramePr>
          <p:nvPr>
            <p:extLst>
              <p:ext uri="{D42A27DB-BD31-4B8C-83A1-F6EECF244321}">
                <p14:modId xmlns:p14="http://schemas.microsoft.com/office/powerpoint/2010/main" val="1007792864"/>
              </p:ext>
            </p:extLst>
          </p:nvPr>
        </p:nvGraphicFramePr>
        <p:xfrm>
          <a:off x="1720558" y="1856066"/>
          <a:ext cx="114300" cy="190500"/>
        </p:xfrm>
        <a:graphic>
          <a:graphicData uri="http://schemas.openxmlformats.org/presentationml/2006/ole">
            <mc:AlternateContent xmlns:mc="http://schemas.openxmlformats.org/markup-compatibility/2006">
              <mc:Choice xmlns:v="urn:schemas-microsoft-com:vml" Requires="v">
                <p:oleObj spid="_x0000_s20467" name="Equation" r:id="rId10" imgW="126725" imgH="177415" progId="Equation.DSMT4">
                  <p:embed/>
                </p:oleObj>
              </mc:Choice>
              <mc:Fallback>
                <p:oleObj name="Equation" r:id="rId10" imgW="126725" imgH="177415" progId="Equation.DSMT4">
                  <p:embed/>
                  <p:pic>
                    <p:nvPicPr>
                      <p:cNvPr id="0" name="Object 11"/>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20558" y="1856066"/>
                        <a:ext cx="114300" cy="190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 name="矩形 17"/>
          <p:cNvSpPr/>
          <p:nvPr/>
        </p:nvSpPr>
        <p:spPr>
          <a:xfrm>
            <a:off x="1777708" y="1794162"/>
            <a:ext cx="1632178" cy="307777"/>
          </a:xfrm>
          <a:prstGeom prst="rect">
            <a:avLst/>
          </a:prstGeom>
        </p:spPr>
        <p:txBody>
          <a:bodyPr wrap="none">
            <a:spAutoFit/>
          </a:bodyPr>
          <a:lstStyle/>
          <a:p>
            <a:r>
              <a:rPr lang="zh-CN" altLang="zh-CN" sz="1400" dirty="0">
                <a:latin typeface="Times New Roman" panose="02020603050405020304" pitchFamily="18" charset="0"/>
                <a:cs typeface="Times New Roman" panose="02020603050405020304" pitchFamily="18" charset="0"/>
              </a:rPr>
              <a:t>个</a:t>
            </a:r>
            <a:r>
              <a:rPr lang="en-US" altLang="zh-CN" sz="1400" dirty="0" err="1">
                <a:latin typeface="Times New Roman" panose="02020603050405020304" pitchFamily="18" charset="0"/>
              </a:rPr>
              <a:t>RBG</a:t>
            </a:r>
            <a:r>
              <a:rPr lang="zh-CN" altLang="zh-CN" sz="1400" dirty="0">
                <a:latin typeface="Times New Roman" panose="02020603050405020304" pitchFamily="18" charset="0"/>
                <a:cs typeface="Times New Roman" panose="02020603050405020304" pitchFamily="18" charset="0"/>
              </a:rPr>
              <a:t>的总带宽；</a:t>
            </a:r>
            <a:endParaRPr lang="zh-CN" altLang="en-US" dirty="0"/>
          </a:p>
        </p:txBody>
      </p:sp>
      <p:graphicFrame>
        <p:nvGraphicFramePr>
          <p:cNvPr id="20" name="对象 19"/>
          <p:cNvGraphicFramePr>
            <a:graphicFrameLocks noChangeAspect="1"/>
          </p:cNvGraphicFramePr>
          <p:nvPr>
            <p:extLst>
              <p:ext uri="{D42A27DB-BD31-4B8C-83A1-F6EECF244321}">
                <p14:modId xmlns:p14="http://schemas.microsoft.com/office/powerpoint/2010/main" val="1010126513"/>
              </p:ext>
            </p:extLst>
          </p:nvPr>
        </p:nvGraphicFramePr>
        <p:xfrm>
          <a:off x="3261506" y="1835237"/>
          <a:ext cx="266700" cy="228600"/>
        </p:xfrm>
        <a:graphic>
          <a:graphicData uri="http://schemas.openxmlformats.org/presentationml/2006/ole">
            <mc:AlternateContent xmlns:mc="http://schemas.openxmlformats.org/markup-compatibility/2006">
              <mc:Choice xmlns:v="urn:schemas-microsoft-com:vml" Requires="v">
                <p:oleObj spid="_x0000_s20468" name="Equation" r:id="rId12" imgW="279400" imgH="228600" progId="Equation.DSMT4">
                  <p:embed/>
                </p:oleObj>
              </mc:Choice>
              <mc:Fallback>
                <p:oleObj name="Equation" r:id="rId12" imgW="279400" imgH="228600" progId="Equation.DSMT4">
                  <p:embed/>
                  <p:pic>
                    <p:nvPicPr>
                      <p:cNvPr id="0" name="Object 13"/>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261506" y="1835237"/>
                        <a:ext cx="2667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0" name="矩形 139"/>
          <p:cNvSpPr/>
          <p:nvPr/>
        </p:nvSpPr>
        <p:spPr>
          <a:xfrm>
            <a:off x="3459144" y="1792830"/>
            <a:ext cx="723275" cy="307777"/>
          </a:xfrm>
          <a:prstGeom prst="rect">
            <a:avLst/>
          </a:prstGeom>
        </p:spPr>
        <p:txBody>
          <a:bodyPr wrap="none">
            <a:spAutoFit/>
          </a:bodyPr>
          <a:lstStyle/>
          <a:p>
            <a:r>
              <a:rPr lang="zh-CN" altLang="zh-CN" sz="1400" dirty="0" smtClean="0">
                <a:latin typeface="Times New Roman" panose="02020603050405020304" pitchFamily="18" charset="0"/>
                <a:cs typeface="Times New Roman" panose="02020603050405020304" pitchFamily="18" charset="0"/>
              </a:rPr>
              <a:t>表示</a:t>
            </a:r>
            <a:r>
              <a:rPr lang="zh-CN" altLang="zh-CN" sz="1400" dirty="0">
                <a:latin typeface="Times New Roman" panose="02020603050405020304" pitchFamily="18" charset="0"/>
                <a:cs typeface="Times New Roman" panose="02020603050405020304" pitchFamily="18" charset="0"/>
              </a:rPr>
              <a:t>第</a:t>
            </a:r>
            <a:endParaRPr lang="zh-CN" altLang="en-US" dirty="0"/>
          </a:p>
        </p:txBody>
      </p:sp>
      <p:sp>
        <p:nvSpPr>
          <p:cNvPr id="21" name="矩形 20"/>
          <p:cNvSpPr/>
          <p:nvPr/>
        </p:nvSpPr>
        <p:spPr>
          <a:xfrm>
            <a:off x="4140550" y="1792830"/>
            <a:ext cx="1093569" cy="307777"/>
          </a:xfrm>
          <a:prstGeom prst="rect">
            <a:avLst/>
          </a:prstGeom>
        </p:spPr>
        <p:txBody>
          <a:bodyPr wrap="none">
            <a:spAutoFit/>
          </a:bodyPr>
          <a:lstStyle/>
          <a:p>
            <a:r>
              <a:rPr lang="zh-CN" altLang="zh-CN" sz="1400" dirty="0">
                <a:latin typeface="Times New Roman" panose="02020603050405020304" pitchFamily="18" charset="0"/>
                <a:cs typeface="Times New Roman" panose="02020603050405020304" pitchFamily="18" charset="0"/>
              </a:rPr>
              <a:t>个</a:t>
            </a:r>
            <a:r>
              <a:rPr lang="en-US" altLang="zh-CN" sz="1400" dirty="0" err="1">
                <a:latin typeface="Times New Roman" panose="02020603050405020304" pitchFamily="18" charset="0"/>
              </a:rPr>
              <a:t>RBG</a:t>
            </a:r>
            <a:r>
              <a:rPr lang="zh-CN" altLang="zh-CN" sz="1400" dirty="0">
                <a:latin typeface="Times New Roman" panose="02020603050405020304" pitchFamily="18" charset="0"/>
                <a:cs typeface="Times New Roman" panose="02020603050405020304" pitchFamily="18" charset="0"/>
              </a:rPr>
              <a:t>、第</a:t>
            </a:r>
            <a:endParaRPr lang="zh-CN" altLang="en-US" dirty="0"/>
          </a:p>
        </p:txBody>
      </p:sp>
      <p:graphicFrame>
        <p:nvGraphicFramePr>
          <p:cNvPr id="141" name="对象 140"/>
          <p:cNvGraphicFramePr>
            <a:graphicFrameLocks noChangeAspect="1"/>
          </p:cNvGraphicFramePr>
          <p:nvPr>
            <p:extLst>
              <p:ext uri="{D42A27DB-BD31-4B8C-83A1-F6EECF244321}">
                <p14:modId xmlns:p14="http://schemas.microsoft.com/office/powerpoint/2010/main" val="1006824753"/>
              </p:ext>
            </p:extLst>
          </p:nvPr>
        </p:nvGraphicFramePr>
        <p:xfrm>
          <a:off x="4105457" y="1851468"/>
          <a:ext cx="114300" cy="190500"/>
        </p:xfrm>
        <a:graphic>
          <a:graphicData uri="http://schemas.openxmlformats.org/presentationml/2006/ole">
            <mc:AlternateContent xmlns:mc="http://schemas.openxmlformats.org/markup-compatibility/2006">
              <mc:Choice xmlns:v="urn:schemas-microsoft-com:vml" Requires="v">
                <p:oleObj spid="_x0000_s20469" name="Equation" r:id="rId14" imgW="126725" imgH="177415" progId="Equation.DSMT4">
                  <p:embed/>
                </p:oleObj>
              </mc:Choice>
              <mc:Fallback>
                <p:oleObj name="Equation" r:id="rId14" imgW="126725" imgH="177415" progId="Equation.DSMT4">
                  <p:embed/>
                  <p:pic>
                    <p:nvPicPr>
                      <p:cNvPr id="17" name="对象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05457" y="1851468"/>
                        <a:ext cx="114300" cy="190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3" name="对象 22"/>
          <p:cNvGraphicFramePr>
            <a:graphicFrameLocks noChangeAspect="1"/>
          </p:cNvGraphicFramePr>
          <p:nvPr>
            <p:extLst>
              <p:ext uri="{D42A27DB-BD31-4B8C-83A1-F6EECF244321}">
                <p14:modId xmlns:p14="http://schemas.microsoft.com/office/powerpoint/2010/main" val="2007463766"/>
              </p:ext>
            </p:extLst>
          </p:nvPr>
        </p:nvGraphicFramePr>
        <p:xfrm>
          <a:off x="5142044" y="1860665"/>
          <a:ext cx="92075" cy="168275"/>
        </p:xfrm>
        <a:graphic>
          <a:graphicData uri="http://schemas.openxmlformats.org/presentationml/2006/ole">
            <mc:AlternateContent xmlns:mc="http://schemas.openxmlformats.org/markup-compatibility/2006">
              <mc:Choice xmlns:v="urn:schemas-microsoft-com:vml" Requires="v">
                <p:oleObj spid="_x0000_s20470" name="Equation" r:id="rId15" imgW="88707" imgH="164742" progId="Equation.DSMT4">
                  <p:embed/>
                </p:oleObj>
              </mc:Choice>
              <mc:Fallback>
                <p:oleObj name="Equation" r:id="rId15" imgW="88707" imgH="164742" progId="Equation.DSMT4">
                  <p:embed/>
                  <p:pic>
                    <p:nvPicPr>
                      <p:cNvPr id="0" name="Object 20"/>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142044" y="1860665"/>
                        <a:ext cx="92075" cy="168275"/>
                      </a:xfrm>
                      <a:prstGeom prst="rect">
                        <a:avLst/>
                      </a:prstGeom>
                      <a:noFill/>
                    </p:spPr>
                  </p:pic>
                </p:oleObj>
              </mc:Fallback>
            </mc:AlternateContent>
          </a:graphicData>
        </a:graphic>
      </p:graphicFrame>
      <p:sp>
        <p:nvSpPr>
          <p:cNvPr id="24" name="矩形 23"/>
          <p:cNvSpPr/>
          <p:nvPr/>
        </p:nvSpPr>
        <p:spPr>
          <a:xfrm>
            <a:off x="5169472" y="1792830"/>
            <a:ext cx="1980029" cy="307777"/>
          </a:xfrm>
          <a:prstGeom prst="rect">
            <a:avLst/>
          </a:prstGeom>
        </p:spPr>
        <p:txBody>
          <a:bodyPr wrap="none">
            <a:spAutoFit/>
          </a:bodyPr>
          <a:lstStyle/>
          <a:p>
            <a:r>
              <a:rPr lang="zh-CN" altLang="zh-CN" sz="1400" dirty="0">
                <a:latin typeface="Times New Roman" panose="02020603050405020304" pitchFamily="18" charset="0"/>
                <a:cs typeface="Times New Roman" panose="02020603050405020304" pitchFamily="18" charset="0"/>
              </a:rPr>
              <a:t>个簇的参考信号频段；</a:t>
            </a:r>
            <a:endParaRPr lang="zh-CN" altLang="en-US" dirty="0"/>
          </a:p>
        </p:txBody>
      </p:sp>
      <p:graphicFrame>
        <p:nvGraphicFramePr>
          <p:cNvPr id="26" name="对象 25"/>
          <p:cNvGraphicFramePr>
            <a:graphicFrameLocks noChangeAspect="1"/>
          </p:cNvGraphicFramePr>
          <p:nvPr>
            <p:extLst>
              <p:ext uri="{D42A27DB-BD31-4B8C-83A1-F6EECF244321}">
                <p14:modId xmlns:p14="http://schemas.microsoft.com/office/powerpoint/2010/main" val="194138822"/>
              </p:ext>
            </p:extLst>
          </p:nvPr>
        </p:nvGraphicFramePr>
        <p:xfrm>
          <a:off x="952807" y="2101009"/>
          <a:ext cx="190500" cy="228600"/>
        </p:xfrm>
        <a:graphic>
          <a:graphicData uri="http://schemas.openxmlformats.org/presentationml/2006/ole">
            <mc:AlternateContent xmlns:mc="http://schemas.openxmlformats.org/markup-compatibility/2006">
              <mc:Choice xmlns:v="urn:schemas-microsoft-com:vml" Requires="v">
                <p:oleObj spid="_x0000_s20471" name="Equation" r:id="rId17" imgW="177646" imgH="228402" progId="Equation.DSMT4">
                  <p:embed/>
                </p:oleObj>
              </mc:Choice>
              <mc:Fallback>
                <p:oleObj name="Equation" r:id="rId17" imgW="177646" imgH="228402" progId="Equation.DSMT4">
                  <p:embed/>
                  <p:pic>
                    <p:nvPicPr>
                      <p:cNvPr id="0" name="Object 22"/>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952807" y="2101009"/>
                        <a:ext cx="1905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2" name="矩形 141"/>
          <p:cNvSpPr/>
          <p:nvPr/>
        </p:nvSpPr>
        <p:spPr>
          <a:xfrm>
            <a:off x="1094603" y="2068435"/>
            <a:ext cx="723275" cy="307777"/>
          </a:xfrm>
          <a:prstGeom prst="rect">
            <a:avLst/>
          </a:prstGeom>
        </p:spPr>
        <p:txBody>
          <a:bodyPr wrap="none">
            <a:spAutoFit/>
          </a:bodyPr>
          <a:lstStyle/>
          <a:p>
            <a:r>
              <a:rPr lang="zh-CN" altLang="zh-CN" sz="1400" dirty="0" smtClean="0">
                <a:latin typeface="Times New Roman" panose="02020603050405020304" pitchFamily="18" charset="0"/>
                <a:cs typeface="Times New Roman" panose="02020603050405020304" pitchFamily="18" charset="0"/>
              </a:rPr>
              <a:t>表示</a:t>
            </a:r>
            <a:r>
              <a:rPr lang="zh-CN" altLang="zh-CN" sz="1400" dirty="0">
                <a:latin typeface="Times New Roman" panose="02020603050405020304" pitchFamily="18" charset="0"/>
                <a:cs typeface="Times New Roman" panose="02020603050405020304" pitchFamily="18" charset="0"/>
              </a:rPr>
              <a:t>第</a:t>
            </a:r>
            <a:endParaRPr lang="zh-CN" altLang="en-US" dirty="0"/>
          </a:p>
        </p:txBody>
      </p:sp>
      <p:graphicFrame>
        <p:nvGraphicFramePr>
          <p:cNvPr id="143" name="对象 142"/>
          <p:cNvGraphicFramePr>
            <a:graphicFrameLocks noChangeAspect="1"/>
          </p:cNvGraphicFramePr>
          <p:nvPr>
            <p:extLst>
              <p:ext uri="{D42A27DB-BD31-4B8C-83A1-F6EECF244321}">
                <p14:modId xmlns:p14="http://schemas.microsoft.com/office/powerpoint/2010/main" val="3836658361"/>
              </p:ext>
            </p:extLst>
          </p:nvPr>
        </p:nvGraphicFramePr>
        <p:xfrm>
          <a:off x="1720558" y="2123807"/>
          <a:ext cx="114300" cy="190500"/>
        </p:xfrm>
        <a:graphic>
          <a:graphicData uri="http://schemas.openxmlformats.org/presentationml/2006/ole">
            <mc:AlternateContent xmlns:mc="http://schemas.openxmlformats.org/markup-compatibility/2006">
              <mc:Choice xmlns:v="urn:schemas-microsoft-com:vml" Requires="v">
                <p:oleObj spid="_x0000_s20472" name="Equation" r:id="rId19" imgW="126725" imgH="177415" progId="Equation.DSMT4">
                  <p:embed/>
                </p:oleObj>
              </mc:Choice>
              <mc:Fallback>
                <p:oleObj name="Equation" r:id="rId19" imgW="126725" imgH="177415" progId="Equation.DSMT4">
                  <p:embed/>
                  <p:pic>
                    <p:nvPicPr>
                      <p:cNvPr id="17" name="对象 1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720558" y="2123807"/>
                        <a:ext cx="114300" cy="1905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0" name="矩形 29"/>
          <p:cNvSpPr/>
          <p:nvPr/>
        </p:nvSpPr>
        <p:spPr>
          <a:xfrm>
            <a:off x="1767980" y="2067103"/>
            <a:ext cx="2888932" cy="307777"/>
          </a:xfrm>
          <a:prstGeom prst="rect">
            <a:avLst/>
          </a:prstGeom>
        </p:spPr>
        <p:txBody>
          <a:bodyPr wrap="none">
            <a:spAutoFit/>
          </a:bodyPr>
          <a:lstStyle/>
          <a:p>
            <a:r>
              <a:rPr lang="zh-CN" altLang="zh-CN" sz="1400" dirty="0">
                <a:latin typeface="Times New Roman" panose="02020603050405020304" pitchFamily="18" charset="0"/>
                <a:cs typeface="Times New Roman" panose="02020603050405020304" pitchFamily="18" charset="0"/>
              </a:rPr>
              <a:t>个</a:t>
            </a:r>
            <a:r>
              <a:rPr lang="en-US" altLang="zh-CN" sz="1400" dirty="0" err="1">
                <a:latin typeface="Times New Roman" panose="02020603050405020304" pitchFamily="18" charset="0"/>
              </a:rPr>
              <a:t>RBG</a:t>
            </a:r>
            <a:r>
              <a:rPr lang="zh-CN" altLang="zh-CN" sz="1400" dirty="0">
                <a:latin typeface="Times New Roman" panose="02020603050405020304" pitchFamily="18" charset="0"/>
                <a:cs typeface="Times New Roman" panose="02020603050405020304" pitchFamily="18" charset="0"/>
              </a:rPr>
              <a:t>用于传输消息所占用的频段</a:t>
            </a:r>
            <a:endParaRPr lang="zh-CN" altLang="en-US" dirty="0"/>
          </a:p>
        </p:txBody>
      </p:sp>
      <p:graphicFrame>
        <p:nvGraphicFramePr>
          <p:cNvPr id="32" name="对象 31"/>
          <p:cNvGraphicFramePr>
            <a:graphicFrameLocks noChangeAspect="1"/>
          </p:cNvGraphicFramePr>
          <p:nvPr>
            <p:extLst>
              <p:ext uri="{D42A27DB-BD31-4B8C-83A1-F6EECF244321}">
                <p14:modId xmlns:p14="http://schemas.microsoft.com/office/powerpoint/2010/main" val="1228294814"/>
              </p:ext>
            </p:extLst>
          </p:nvPr>
        </p:nvGraphicFramePr>
        <p:xfrm>
          <a:off x="877128" y="2633847"/>
          <a:ext cx="6052793" cy="2215282"/>
        </p:xfrm>
        <a:graphic>
          <a:graphicData uri="http://schemas.openxmlformats.org/presentationml/2006/ole">
            <mc:AlternateContent xmlns:mc="http://schemas.openxmlformats.org/markup-compatibility/2006">
              <mc:Choice xmlns:v="urn:schemas-microsoft-com:vml" Requires="v">
                <p:oleObj spid="_x0000_s20473" name="Visio" r:id="rId20" imgW="13510154" imgH="4968303" progId="Visio.Drawing.15">
                  <p:embed/>
                </p:oleObj>
              </mc:Choice>
              <mc:Fallback>
                <p:oleObj name="Visio" r:id="rId20" imgW="13510154" imgH="4968303" progId="Visio.Drawing.15">
                  <p:embed/>
                  <p:pic>
                    <p:nvPicPr>
                      <p:cNvPr id="0" name="Object 36"/>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77128" y="2633847"/>
                        <a:ext cx="6052793" cy="2215282"/>
                      </a:xfrm>
                      <a:prstGeom prst="rect">
                        <a:avLst/>
                      </a:prstGeom>
                      <a:noFill/>
                    </p:spPr>
                  </p:pic>
                </p:oleObj>
              </mc:Fallback>
            </mc:AlternateContent>
          </a:graphicData>
        </a:graphic>
      </p:graphicFrame>
      <p:sp>
        <p:nvSpPr>
          <p:cNvPr id="2" name="矩形 1"/>
          <p:cNvSpPr/>
          <p:nvPr/>
        </p:nvSpPr>
        <p:spPr>
          <a:xfrm>
            <a:off x="2704791" y="4716053"/>
            <a:ext cx="2379177" cy="307777"/>
          </a:xfrm>
          <a:prstGeom prst="rect">
            <a:avLst/>
          </a:prstGeom>
        </p:spPr>
        <p:txBody>
          <a:bodyPr wrap="none">
            <a:spAutoFit/>
          </a:bodyPr>
          <a:lstStyle/>
          <a:p>
            <a:r>
              <a:rPr lang="en-US" altLang="zh-CN" sz="1400" dirty="0">
                <a:latin typeface="Times New Roman" panose="02020603050405020304" pitchFamily="18" charset="0"/>
              </a:rPr>
              <a:t>C-</a:t>
            </a:r>
            <a:r>
              <a:rPr lang="en-US" altLang="zh-CN" sz="1400" dirty="0" err="1">
                <a:latin typeface="Times New Roman" panose="02020603050405020304" pitchFamily="18" charset="0"/>
              </a:rPr>
              <a:t>TDM</a:t>
            </a:r>
            <a:r>
              <a:rPr lang="zh-CN" altLang="zh-CN" sz="1400" dirty="0">
                <a:latin typeface="Times New Roman" panose="02020603050405020304" pitchFamily="18" charset="0"/>
                <a:cs typeface="Times New Roman" panose="02020603050405020304" pitchFamily="18" charset="0"/>
              </a:rPr>
              <a:t>资源预留</a:t>
            </a:r>
            <a:r>
              <a:rPr lang="zh-CN" altLang="zh-CN" sz="1400" dirty="0" smtClean="0">
                <a:latin typeface="Times New Roman" panose="02020603050405020304" pitchFamily="18" charset="0"/>
                <a:cs typeface="Times New Roman" panose="02020603050405020304" pitchFamily="18" charset="0"/>
              </a:rPr>
              <a:t>机制</a:t>
            </a:r>
            <a:r>
              <a:rPr lang="zh-CN" altLang="en-US" sz="1400" dirty="0" smtClean="0">
                <a:latin typeface="Times New Roman" panose="02020603050405020304" pitchFamily="18" charset="0"/>
                <a:cs typeface="Times New Roman" panose="02020603050405020304" pitchFamily="18" charset="0"/>
              </a:rPr>
              <a:t>示意图</a:t>
            </a:r>
            <a:endParaRPr lang="zh-CN" altLang="en-US" dirty="0"/>
          </a:p>
        </p:txBody>
      </p:sp>
      <p:sp>
        <p:nvSpPr>
          <p:cNvPr id="5" name="灯片编号占位符 4"/>
          <p:cNvSpPr>
            <a:spLocks noGrp="1"/>
          </p:cNvSpPr>
          <p:nvPr>
            <p:ph type="sldNum" sz="quarter" idx="12"/>
          </p:nvPr>
        </p:nvSpPr>
        <p:spPr/>
        <p:txBody>
          <a:bodyPr/>
          <a:lstStyle/>
          <a:p>
            <a:fld id="{3D35A4F4-3C3D-4891-9B26-BF833C6D496B}" type="slidenum">
              <a:rPr lang="zh-CN" altLang="en-US" smtClean="0"/>
              <a:t>31</a:t>
            </a:fld>
            <a:endParaRPr lang="zh-CN" altLang="en-US"/>
          </a:p>
        </p:txBody>
      </p:sp>
    </p:spTree>
    <p:extLst>
      <p:ext uri="{BB962C8B-B14F-4D97-AF65-F5344CB8AC3E}">
        <p14:creationId xmlns:p14="http://schemas.microsoft.com/office/powerpoint/2010/main" val="2808164731"/>
      </p:ext>
    </p:extLst>
  </p:cSld>
  <p:clrMapOvr>
    <a:masterClrMapping/>
  </p:clrMapOvr>
  <mc:AlternateContent xmlns:mc="http://schemas.openxmlformats.org/markup-compatibility/2006" xmlns:p14="http://schemas.microsoft.com/office/powerpoint/2010/main">
    <mc:Choice Requires="p14">
      <p:transition p14:dur="10">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barn(inVertical)">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wipe(left)">
                                      <p:cBhvr>
                                        <p:cTn id="1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文本框 215"/>
          <p:cNvSpPr txBox="1"/>
          <p:nvPr/>
        </p:nvSpPr>
        <p:spPr>
          <a:xfrm>
            <a:off x="681918" y="107229"/>
            <a:ext cx="2498035" cy="346249"/>
          </a:xfrm>
          <a:prstGeom prst="rect">
            <a:avLst/>
          </a:prstGeom>
          <a:noFill/>
          <a:ln>
            <a:noFill/>
          </a:ln>
        </p:spPr>
        <p:txBody>
          <a:bodyPr wrap="square" lIns="68580" tIns="34290" rIns="68580" bIns="34290" rtlCol="0">
            <a:spAutoFit/>
          </a:bodyPr>
          <a:lstStyle/>
          <a:p>
            <a:r>
              <a:rPr lang="zh-CN" altLang="en-US" sz="1800" b="1" dirty="0" smtClean="0">
                <a:solidFill>
                  <a:schemeClr val="tx1">
                    <a:lumMod val="65000"/>
                    <a:lumOff val="35000"/>
                  </a:schemeClr>
                </a:solidFill>
              </a:rPr>
              <a:t>冲突避让机制</a:t>
            </a:r>
            <a:endParaRPr lang="zh-CN" altLang="en-US" sz="1800" b="1" dirty="0">
              <a:solidFill>
                <a:schemeClr val="tx1">
                  <a:lumMod val="65000"/>
                  <a:lumOff val="35000"/>
                </a:schemeClr>
              </a:solidFill>
            </a:endParaRPr>
          </a:p>
        </p:txBody>
      </p:sp>
      <p:grpSp>
        <p:nvGrpSpPr>
          <p:cNvPr id="78" name="组合 77"/>
          <p:cNvGrpSpPr/>
          <p:nvPr/>
        </p:nvGrpSpPr>
        <p:grpSpPr>
          <a:xfrm rot="153827">
            <a:off x="783999" y="343000"/>
            <a:ext cx="2321513" cy="156053"/>
            <a:chOff x="4811713" y="3211513"/>
            <a:chExt cx="2308226" cy="423863"/>
          </a:xfrm>
          <a:solidFill>
            <a:schemeClr val="tx1">
              <a:lumMod val="85000"/>
              <a:lumOff val="15000"/>
            </a:schemeClr>
          </a:solidFill>
        </p:grpSpPr>
        <p:sp>
          <p:nvSpPr>
            <p:cNvPr id="79" name="Freeform 5"/>
            <p:cNvSpPr>
              <a:spLocks/>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0" name="Freeform 6"/>
            <p:cNvSpPr>
              <a:spLocks/>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1" name="Freeform 7"/>
            <p:cNvSpPr>
              <a:spLocks/>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2" name="Freeform 8"/>
            <p:cNvSpPr>
              <a:spLocks/>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3"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4" name="Freeform 10"/>
            <p:cNvSpPr>
              <a:spLocks/>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5" name="Freeform 11"/>
            <p:cNvSpPr>
              <a:spLocks/>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6" name="Freeform 12"/>
            <p:cNvSpPr>
              <a:spLocks/>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7" name="Freeform 13"/>
            <p:cNvSpPr>
              <a:spLocks/>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8" name="Freeform 14"/>
            <p:cNvSpPr>
              <a:spLocks/>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9" name="Freeform 15"/>
            <p:cNvSpPr>
              <a:spLocks/>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0" name="Freeform 16"/>
            <p:cNvSpPr>
              <a:spLocks/>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1" name="Freeform 17"/>
            <p:cNvSpPr>
              <a:spLocks/>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2" name="Freeform 18"/>
            <p:cNvSpPr>
              <a:spLocks/>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3" name="Freeform 19"/>
            <p:cNvSpPr>
              <a:spLocks/>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4" name="Freeform 20"/>
            <p:cNvSpPr>
              <a:spLocks/>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5" name="Freeform 21"/>
            <p:cNvSpPr>
              <a:spLocks/>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6" name="Freeform 22"/>
            <p:cNvSpPr>
              <a:spLocks/>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7" name="Freeform 23"/>
            <p:cNvSpPr>
              <a:spLocks/>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8" name="Freeform 24"/>
            <p:cNvSpPr>
              <a:spLocks/>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9" name="Freeform 25"/>
            <p:cNvSpPr>
              <a:spLocks/>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0" name="Freeform 26"/>
            <p:cNvSpPr>
              <a:spLocks/>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1" name="Freeform 27"/>
            <p:cNvSpPr>
              <a:spLocks/>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2" name="Freeform 28"/>
            <p:cNvSpPr>
              <a:spLocks/>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3" name="Freeform 30"/>
            <p:cNvSpPr>
              <a:spLocks/>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4" name="Freeform 31"/>
            <p:cNvSpPr>
              <a:spLocks/>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5" name="Freeform 32"/>
            <p:cNvSpPr>
              <a:spLocks/>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6" name="Freeform 33"/>
            <p:cNvSpPr>
              <a:spLocks/>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7" name="Freeform 35"/>
            <p:cNvSpPr>
              <a:spLocks/>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8" name="Freeform 36"/>
            <p:cNvSpPr>
              <a:spLocks/>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9" name="Freeform 37"/>
            <p:cNvSpPr>
              <a:spLocks/>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0" name="Freeform 38"/>
            <p:cNvSpPr>
              <a:spLocks/>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1" name="Freeform 39"/>
            <p:cNvSpPr>
              <a:spLocks/>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2" name="Freeform 40"/>
            <p:cNvSpPr>
              <a:spLocks/>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3" name="Freeform 41"/>
            <p:cNvSpPr>
              <a:spLocks/>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4" name="Freeform 42"/>
            <p:cNvSpPr>
              <a:spLocks/>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5" name="Freeform 43"/>
            <p:cNvSpPr>
              <a:spLocks/>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6" name="Freeform 44"/>
            <p:cNvSpPr>
              <a:spLocks/>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7" name="Freeform 45"/>
            <p:cNvSpPr>
              <a:spLocks/>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8" name="Freeform 46"/>
            <p:cNvSpPr>
              <a:spLocks/>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9" name="Freeform 47"/>
            <p:cNvSpPr>
              <a:spLocks/>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0" name="Freeform 48"/>
            <p:cNvSpPr>
              <a:spLocks/>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1" name="Freeform 49"/>
            <p:cNvSpPr>
              <a:spLocks/>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2" name="Freeform 50"/>
            <p:cNvSpPr>
              <a:spLocks/>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3" name="Freeform 51"/>
            <p:cNvSpPr>
              <a:spLocks/>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4" name="Freeform 52"/>
            <p:cNvSpPr>
              <a:spLocks/>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5" name="Freeform 53"/>
            <p:cNvSpPr>
              <a:spLocks/>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6" name="Freeform 54"/>
            <p:cNvSpPr>
              <a:spLocks/>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7" name="Freeform 55"/>
            <p:cNvSpPr>
              <a:spLocks/>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8" name="Freeform 56"/>
            <p:cNvSpPr>
              <a:spLocks/>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9" name="Freeform 58"/>
            <p:cNvSpPr>
              <a:spLocks/>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0" name="Freeform 59"/>
            <p:cNvSpPr>
              <a:spLocks/>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1" name="Freeform 60"/>
            <p:cNvSpPr>
              <a:spLocks/>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2" name="Freeform 61"/>
            <p:cNvSpPr>
              <a:spLocks/>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3"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4"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5"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6" name="Freeform 66"/>
            <p:cNvSpPr>
              <a:spLocks/>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7" name="Freeform 68"/>
            <p:cNvSpPr>
              <a:spLocks/>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8" name="Freeform 70"/>
            <p:cNvSpPr>
              <a:spLocks/>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9" name="Freeform 71"/>
            <p:cNvSpPr>
              <a:spLocks/>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sp>
        <p:nvSpPr>
          <p:cNvPr id="2" name="矩形 1"/>
          <p:cNvSpPr/>
          <p:nvPr/>
        </p:nvSpPr>
        <p:spPr>
          <a:xfrm>
            <a:off x="398240" y="906140"/>
            <a:ext cx="7874560" cy="523220"/>
          </a:xfrm>
          <a:prstGeom prst="rect">
            <a:avLst/>
          </a:prstGeom>
        </p:spPr>
        <p:txBody>
          <a:bodyPr wrap="square">
            <a:spAutoFit/>
          </a:bodyPr>
          <a:lstStyle/>
          <a:p>
            <a:r>
              <a:rPr lang="zh-CN" altLang="zh-CN" sz="1400" dirty="0">
                <a:latin typeface="Times New Roman" panose="02020603050405020304" pitchFamily="18" charset="0"/>
                <a:cs typeface="Times New Roman" panose="02020603050405020304" pitchFamily="18" charset="0"/>
              </a:rPr>
              <a:t>资源预留机制可以很好地</a:t>
            </a:r>
            <a:r>
              <a:rPr lang="zh-CN" altLang="zh-CN" sz="1400" b="1" dirty="0">
                <a:solidFill>
                  <a:srgbClr val="FF0000"/>
                </a:solidFill>
                <a:latin typeface="Times New Roman" panose="02020603050405020304" pitchFamily="18" charset="0"/>
                <a:cs typeface="Times New Roman" panose="02020603050405020304" pitchFamily="18" charset="0"/>
              </a:rPr>
              <a:t>避免车辆抢占其他已被占用的</a:t>
            </a:r>
            <a:r>
              <a:rPr lang="en-US" altLang="zh-CN" sz="1400" b="1" dirty="0" err="1">
                <a:solidFill>
                  <a:srgbClr val="FF0000"/>
                </a:solidFill>
                <a:latin typeface="Times New Roman" panose="02020603050405020304" pitchFamily="18" charset="0"/>
              </a:rPr>
              <a:t>RBG</a:t>
            </a:r>
            <a:r>
              <a:rPr lang="zh-CN" altLang="zh-CN" sz="1400" dirty="0">
                <a:latin typeface="Times New Roman" panose="02020603050405020304" pitchFamily="18" charset="0"/>
                <a:cs typeface="Times New Roman" panose="02020603050405020304" pitchFamily="18" charset="0"/>
              </a:rPr>
              <a:t>，</a:t>
            </a:r>
            <a:r>
              <a:rPr lang="zh-CN" altLang="zh-CN" sz="1400" dirty="0" smtClean="0">
                <a:latin typeface="Times New Roman" panose="02020603050405020304" pitchFamily="18" charset="0"/>
                <a:cs typeface="Times New Roman" panose="02020603050405020304" pitchFamily="18" charset="0"/>
              </a:rPr>
              <a:t>但是</a:t>
            </a:r>
            <a:r>
              <a:rPr lang="zh-CN" altLang="en-US" sz="1400" b="1" dirty="0" smtClean="0">
                <a:solidFill>
                  <a:srgbClr val="FF0000"/>
                </a:solidFill>
                <a:latin typeface="Times New Roman" panose="02020603050405020304" pitchFamily="18" charset="0"/>
                <a:cs typeface="Times New Roman" panose="02020603050405020304" pitchFamily="18" charset="0"/>
              </a:rPr>
              <a:t>两个车辆仍然可能同时抢占同一个</a:t>
            </a:r>
            <a:r>
              <a:rPr lang="en-US" altLang="zh-CN" sz="1400" b="1" dirty="0" err="1" smtClean="0">
                <a:solidFill>
                  <a:srgbClr val="FF0000"/>
                </a:solidFill>
                <a:latin typeface="Times New Roman" panose="02020603050405020304" pitchFamily="18" charset="0"/>
                <a:cs typeface="Times New Roman" panose="02020603050405020304" pitchFamily="18" charset="0"/>
              </a:rPr>
              <a:t>RBG</a:t>
            </a:r>
            <a:endParaRPr lang="zh-CN" altLang="en-US" b="1" dirty="0">
              <a:solidFill>
                <a:srgbClr val="FF0000"/>
              </a:solidFill>
            </a:endParaRPr>
          </a:p>
        </p:txBody>
      </p:sp>
      <p:sp>
        <p:nvSpPr>
          <p:cNvPr id="34" name="矩形 33"/>
          <p:cNvSpPr/>
          <p:nvPr/>
        </p:nvSpPr>
        <p:spPr>
          <a:xfrm>
            <a:off x="288993" y="2333146"/>
            <a:ext cx="3775393" cy="307777"/>
          </a:xfrm>
          <a:prstGeom prst="rect">
            <a:avLst/>
          </a:prstGeom>
        </p:spPr>
        <p:txBody>
          <a:bodyPr wrap="none">
            <a:spAutoFit/>
          </a:bodyPr>
          <a:lstStyle/>
          <a:p>
            <a:r>
              <a:rPr lang="zh-CN" altLang="zh-CN" sz="1400" dirty="0">
                <a:latin typeface="Times New Roman" panose="02020603050405020304" pitchFamily="18" charset="0"/>
                <a:cs typeface="Times New Roman" panose="02020603050405020304" pitchFamily="18" charset="0"/>
              </a:rPr>
              <a:t>为了解决上述问题，本文</a:t>
            </a:r>
            <a:r>
              <a:rPr lang="zh-CN" altLang="zh-CN" sz="1400" b="1" dirty="0">
                <a:solidFill>
                  <a:srgbClr val="FF0000"/>
                </a:solidFill>
                <a:latin typeface="Times New Roman" panose="02020603050405020304" pitchFamily="18" charset="0"/>
                <a:cs typeface="Times New Roman" panose="02020603050405020304" pitchFamily="18" charset="0"/>
              </a:rPr>
              <a:t>引入了冲突避让机制</a:t>
            </a:r>
            <a:endParaRPr lang="zh-CN" altLang="en-US" b="1" dirty="0">
              <a:solidFill>
                <a:srgbClr val="FF0000"/>
              </a:solidFill>
            </a:endParaRPr>
          </a:p>
        </p:txBody>
      </p:sp>
      <p:graphicFrame>
        <p:nvGraphicFramePr>
          <p:cNvPr id="36" name="对象 35"/>
          <p:cNvGraphicFramePr>
            <a:graphicFrameLocks noChangeAspect="1"/>
          </p:cNvGraphicFramePr>
          <p:nvPr>
            <p:extLst>
              <p:ext uri="{D42A27DB-BD31-4B8C-83A1-F6EECF244321}">
                <p14:modId xmlns:p14="http://schemas.microsoft.com/office/powerpoint/2010/main" val="4007442784"/>
              </p:ext>
            </p:extLst>
          </p:nvPr>
        </p:nvGraphicFramePr>
        <p:xfrm>
          <a:off x="4335520" y="1735138"/>
          <a:ext cx="3946525" cy="3032125"/>
        </p:xfrm>
        <a:graphic>
          <a:graphicData uri="http://schemas.openxmlformats.org/presentationml/2006/ole">
            <mc:AlternateContent xmlns:mc="http://schemas.openxmlformats.org/markup-compatibility/2006">
              <mc:Choice xmlns:v="urn:schemas-microsoft-com:vml" Requires="v">
                <p:oleObj spid="_x0000_s21036" name="Visio" r:id="rId4" imgW="7604831" imgH="5837077" progId="Visio.Drawing.15">
                  <p:embed/>
                </p:oleObj>
              </mc:Choice>
              <mc:Fallback>
                <p:oleObj name="Visio" r:id="rId4" imgW="7604831" imgH="5837077" progId="Visio.Drawing.15">
                  <p:embed/>
                  <p:pic>
                    <p:nvPicPr>
                      <p:cNvPr id="0" name="Object 2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35520" y="1735138"/>
                        <a:ext cx="3946525" cy="30321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38" name="对象 37"/>
          <p:cNvGraphicFramePr>
            <a:graphicFrameLocks noChangeAspect="1"/>
          </p:cNvGraphicFramePr>
          <p:nvPr>
            <p:extLst>
              <p:ext uri="{D42A27DB-BD31-4B8C-83A1-F6EECF244321}">
                <p14:modId xmlns:p14="http://schemas.microsoft.com/office/powerpoint/2010/main" val="1444264291"/>
              </p:ext>
            </p:extLst>
          </p:nvPr>
        </p:nvGraphicFramePr>
        <p:xfrm>
          <a:off x="562993" y="3742224"/>
          <a:ext cx="2400300" cy="244475"/>
        </p:xfrm>
        <a:graphic>
          <a:graphicData uri="http://schemas.openxmlformats.org/presentationml/2006/ole">
            <mc:AlternateContent xmlns:mc="http://schemas.openxmlformats.org/markup-compatibility/2006">
              <mc:Choice xmlns:v="urn:schemas-microsoft-com:vml" Requires="v">
                <p:oleObj spid="_x0000_s21037" name="Equation" r:id="rId6" imgW="2400300" imgH="241300" progId="Equation.DSMT4">
                  <p:embed/>
                </p:oleObj>
              </mc:Choice>
              <mc:Fallback>
                <p:oleObj name="Equation" r:id="rId6" imgW="2400300" imgH="241300" progId="Equation.DSMT4">
                  <p:embed/>
                  <p:pic>
                    <p:nvPicPr>
                      <p:cNvPr id="0" name="Object 2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62993" y="3742224"/>
                        <a:ext cx="2400300" cy="2444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灯片编号占位符 2"/>
          <p:cNvSpPr>
            <a:spLocks noGrp="1"/>
          </p:cNvSpPr>
          <p:nvPr>
            <p:ph type="sldNum" sz="quarter" idx="12"/>
          </p:nvPr>
        </p:nvSpPr>
        <p:spPr/>
        <p:txBody>
          <a:bodyPr/>
          <a:lstStyle/>
          <a:p>
            <a:fld id="{3D35A4F4-3C3D-4891-9B26-BF833C6D496B}" type="slidenum">
              <a:rPr lang="zh-CN" altLang="en-US" smtClean="0"/>
              <a:t>32</a:t>
            </a:fld>
            <a:endParaRPr lang="zh-CN" altLang="en-US"/>
          </a:p>
        </p:txBody>
      </p:sp>
    </p:spTree>
    <p:extLst>
      <p:ext uri="{BB962C8B-B14F-4D97-AF65-F5344CB8AC3E}">
        <p14:creationId xmlns:p14="http://schemas.microsoft.com/office/powerpoint/2010/main" val="3727553067"/>
      </p:ext>
    </p:extLst>
  </p:cSld>
  <p:clrMapOvr>
    <a:masterClrMapping/>
  </p:clrMapOvr>
  <mc:AlternateContent xmlns:mc="http://schemas.openxmlformats.org/markup-compatibility/2006" xmlns:p14="http://schemas.microsoft.com/office/powerpoint/2010/main">
    <mc:Choice Requires="p14">
      <p:transition p14:dur="10">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barn(inVertical)">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wipe(left)">
                                      <p:cBhvr>
                                        <p:cTn id="1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文本框 215"/>
          <p:cNvSpPr txBox="1"/>
          <p:nvPr/>
        </p:nvSpPr>
        <p:spPr>
          <a:xfrm>
            <a:off x="681918" y="107229"/>
            <a:ext cx="2781282" cy="346249"/>
          </a:xfrm>
          <a:prstGeom prst="rect">
            <a:avLst/>
          </a:prstGeom>
          <a:noFill/>
          <a:ln>
            <a:noFill/>
          </a:ln>
        </p:spPr>
        <p:txBody>
          <a:bodyPr wrap="square" lIns="68580" tIns="34290" rIns="68580" bIns="34290" rtlCol="0">
            <a:spAutoFit/>
          </a:bodyPr>
          <a:lstStyle/>
          <a:p>
            <a:r>
              <a:rPr lang="zh-CN" altLang="en-US" sz="1800" b="1" dirty="0" smtClean="0">
                <a:solidFill>
                  <a:schemeClr val="tx1">
                    <a:lumMod val="65000"/>
                    <a:lumOff val="35000"/>
                  </a:schemeClr>
                </a:solidFill>
              </a:rPr>
              <a:t>基于</a:t>
            </a:r>
            <a:r>
              <a:rPr lang="zh-CN" altLang="en-US" sz="1800" b="1" dirty="0">
                <a:solidFill>
                  <a:schemeClr val="tx1">
                    <a:lumMod val="65000"/>
                    <a:lumOff val="35000"/>
                  </a:schemeClr>
                </a:solidFill>
              </a:rPr>
              <a:t>分簇的簇间竞争算法</a:t>
            </a:r>
          </a:p>
        </p:txBody>
      </p:sp>
      <p:grpSp>
        <p:nvGrpSpPr>
          <p:cNvPr id="78" name="组合 77"/>
          <p:cNvGrpSpPr/>
          <p:nvPr/>
        </p:nvGrpSpPr>
        <p:grpSpPr>
          <a:xfrm rot="153827">
            <a:off x="783999" y="343000"/>
            <a:ext cx="2321513" cy="156053"/>
            <a:chOff x="4811713" y="3211513"/>
            <a:chExt cx="2308226" cy="423863"/>
          </a:xfrm>
          <a:solidFill>
            <a:schemeClr val="tx1">
              <a:lumMod val="85000"/>
              <a:lumOff val="15000"/>
            </a:schemeClr>
          </a:solidFill>
        </p:grpSpPr>
        <p:sp>
          <p:nvSpPr>
            <p:cNvPr id="79" name="Freeform 5"/>
            <p:cNvSpPr>
              <a:spLocks/>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0" name="Freeform 6"/>
            <p:cNvSpPr>
              <a:spLocks/>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1" name="Freeform 7"/>
            <p:cNvSpPr>
              <a:spLocks/>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2" name="Freeform 8"/>
            <p:cNvSpPr>
              <a:spLocks/>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3"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4" name="Freeform 10"/>
            <p:cNvSpPr>
              <a:spLocks/>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5" name="Freeform 11"/>
            <p:cNvSpPr>
              <a:spLocks/>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6" name="Freeform 12"/>
            <p:cNvSpPr>
              <a:spLocks/>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7" name="Freeform 13"/>
            <p:cNvSpPr>
              <a:spLocks/>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8" name="Freeform 14"/>
            <p:cNvSpPr>
              <a:spLocks/>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9" name="Freeform 15"/>
            <p:cNvSpPr>
              <a:spLocks/>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0" name="Freeform 16"/>
            <p:cNvSpPr>
              <a:spLocks/>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1" name="Freeform 17"/>
            <p:cNvSpPr>
              <a:spLocks/>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2" name="Freeform 18"/>
            <p:cNvSpPr>
              <a:spLocks/>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3" name="Freeform 19"/>
            <p:cNvSpPr>
              <a:spLocks/>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4" name="Freeform 20"/>
            <p:cNvSpPr>
              <a:spLocks/>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5" name="Freeform 21"/>
            <p:cNvSpPr>
              <a:spLocks/>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6" name="Freeform 22"/>
            <p:cNvSpPr>
              <a:spLocks/>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7" name="Freeform 23"/>
            <p:cNvSpPr>
              <a:spLocks/>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8" name="Freeform 24"/>
            <p:cNvSpPr>
              <a:spLocks/>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9" name="Freeform 25"/>
            <p:cNvSpPr>
              <a:spLocks/>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0" name="Freeform 26"/>
            <p:cNvSpPr>
              <a:spLocks/>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1" name="Freeform 27"/>
            <p:cNvSpPr>
              <a:spLocks/>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2" name="Freeform 28"/>
            <p:cNvSpPr>
              <a:spLocks/>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3" name="Freeform 30"/>
            <p:cNvSpPr>
              <a:spLocks/>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4" name="Freeform 31"/>
            <p:cNvSpPr>
              <a:spLocks/>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5" name="Freeform 32"/>
            <p:cNvSpPr>
              <a:spLocks/>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6" name="Freeform 33"/>
            <p:cNvSpPr>
              <a:spLocks/>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7" name="Freeform 35"/>
            <p:cNvSpPr>
              <a:spLocks/>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8" name="Freeform 36"/>
            <p:cNvSpPr>
              <a:spLocks/>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9" name="Freeform 37"/>
            <p:cNvSpPr>
              <a:spLocks/>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0" name="Freeform 38"/>
            <p:cNvSpPr>
              <a:spLocks/>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1" name="Freeform 39"/>
            <p:cNvSpPr>
              <a:spLocks/>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2" name="Freeform 40"/>
            <p:cNvSpPr>
              <a:spLocks/>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3" name="Freeform 41"/>
            <p:cNvSpPr>
              <a:spLocks/>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4" name="Freeform 42"/>
            <p:cNvSpPr>
              <a:spLocks/>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5" name="Freeform 43"/>
            <p:cNvSpPr>
              <a:spLocks/>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6" name="Freeform 44"/>
            <p:cNvSpPr>
              <a:spLocks/>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7" name="Freeform 45"/>
            <p:cNvSpPr>
              <a:spLocks/>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8" name="Freeform 46"/>
            <p:cNvSpPr>
              <a:spLocks/>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9" name="Freeform 47"/>
            <p:cNvSpPr>
              <a:spLocks/>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0" name="Freeform 48"/>
            <p:cNvSpPr>
              <a:spLocks/>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1" name="Freeform 49"/>
            <p:cNvSpPr>
              <a:spLocks/>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2" name="Freeform 50"/>
            <p:cNvSpPr>
              <a:spLocks/>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3" name="Freeform 51"/>
            <p:cNvSpPr>
              <a:spLocks/>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4" name="Freeform 52"/>
            <p:cNvSpPr>
              <a:spLocks/>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5" name="Freeform 53"/>
            <p:cNvSpPr>
              <a:spLocks/>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6" name="Freeform 54"/>
            <p:cNvSpPr>
              <a:spLocks/>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7" name="Freeform 55"/>
            <p:cNvSpPr>
              <a:spLocks/>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8" name="Freeform 56"/>
            <p:cNvSpPr>
              <a:spLocks/>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9" name="Freeform 58"/>
            <p:cNvSpPr>
              <a:spLocks/>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0" name="Freeform 59"/>
            <p:cNvSpPr>
              <a:spLocks/>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1" name="Freeform 60"/>
            <p:cNvSpPr>
              <a:spLocks/>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2" name="Freeform 61"/>
            <p:cNvSpPr>
              <a:spLocks/>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3"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4"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5"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6" name="Freeform 66"/>
            <p:cNvSpPr>
              <a:spLocks/>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7" name="Freeform 68"/>
            <p:cNvSpPr>
              <a:spLocks/>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8" name="Freeform 70"/>
            <p:cNvSpPr>
              <a:spLocks/>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9" name="Freeform 71"/>
            <p:cNvSpPr>
              <a:spLocks/>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sp>
        <p:nvSpPr>
          <p:cNvPr id="2" name="矩形 1"/>
          <p:cNvSpPr/>
          <p:nvPr/>
        </p:nvSpPr>
        <p:spPr>
          <a:xfrm>
            <a:off x="3379545" y="129187"/>
            <a:ext cx="3888821" cy="307777"/>
          </a:xfrm>
          <a:prstGeom prst="rect">
            <a:avLst/>
          </a:prstGeom>
        </p:spPr>
        <p:txBody>
          <a:bodyPr wrap="none">
            <a:spAutoFit/>
          </a:bodyPr>
          <a:lstStyle/>
          <a:p>
            <a:r>
              <a:rPr lang="en-US" altLang="zh-CN" sz="1400" dirty="0">
                <a:latin typeface="Times New Roman" panose="02020603050405020304" pitchFamily="18" charset="0"/>
              </a:rPr>
              <a:t>Clustering Based Inter-Cluster Competition, C-ICC</a:t>
            </a:r>
            <a:endParaRPr lang="zh-CN" altLang="en-US" dirty="0"/>
          </a:p>
        </p:txBody>
      </p:sp>
      <p:sp>
        <p:nvSpPr>
          <p:cNvPr id="3" name="矩形 2"/>
          <p:cNvSpPr/>
          <p:nvPr/>
        </p:nvSpPr>
        <p:spPr>
          <a:xfrm>
            <a:off x="2176690" y="1237672"/>
            <a:ext cx="6096133" cy="523220"/>
          </a:xfrm>
          <a:prstGeom prst="rect">
            <a:avLst/>
          </a:prstGeom>
        </p:spPr>
        <p:txBody>
          <a:bodyPr wrap="square">
            <a:spAutoFit/>
          </a:bodyPr>
          <a:lstStyle/>
          <a:p>
            <a:r>
              <a:rPr lang="en-US" altLang="zh-CN" sz="1400" dirty="0" smtClean="0">
                <a:latin typeface="Times New Roman" panose="02020603050405020304" pitchFamily="18" charset="0"/>
                <a:cs typeface="Times New Roman" panose="02020603050405020304" pitchFamily="18" charset="0"/>
              </a:rPr>
              <a:t>C-</a:t>
            </a:r>
            <a:r>
              <a:rPr lang="en-US" altLang="zh-CN" sz="1400" dirty="0" err="1" smtClean="0">
                <a:latin typeface="Times New Roman" panose="02020603050405020304" pitchFamily="18" charset="0"/>
                <a:cs typeface="Times New Roman" panose="02020603050405020304" pitchFamily="18" charset="0"/>
              </a:rPr>
              <a:t>TDM</a:t>
            </a:r>
            <a:r>
              <a:rPr lang="zh-CN" altLang="en-US" sz="1400" dirty="0" smtClean="0">
                <a:latin typeface="Times New Roman" panose="02020603050405020304" pitchFamily="18" charset="0"/>
                <a:cs typeface="Times New Roman" panose="02020603050405020304" pitchFamily="18" charset="0"/>
              </a:rPr>
              <a:t>算法可靠性非常高，但是由于进行了时分复用，会产生非常大的时延。因此，在这基础之上，提出了基于分簇的簇间竞争算法（</a:t>
            </a:r>
            <a:r>
              <a:rPr lang="en-US" altLang="zh-CN" sz="1400" dirty="0" smtClean="0">
                <a:latin typeface="Times New Roman" panose="02020603050405020304" pitchFamily="18" charset="0"/>
                <a:cs typeface="Times New Roman" panose="02020603050405020304" pitchFamily="18" charset="0"/>
              </a:rPr>
              <a:t>C-ICC</a:t>
            </a:r>
            <a:r>
              <a:rPr lang="zh-CN" altLang="en-US" sz="1400" dirty="0" smtClean="0">
                <a:latin typeface="Times New Roman" panose="02020603050405020304" pitchFamily="18" charset="0"/>
                <a:cs typeface="Times New Roman" panose="02020603050405020304" pitchFamily="18" charset="0"/>
              </a:rPr>
              <a:t>）</a:t>
            </a:r>
            <a:endParaRPr lang="zh-CN" altLang="en-US" dirty="0"/>
          </a:p>
        </p:txBody>
      </p:sp>
      <p:sp>
        <p:nvSpPr>
          <p:cNvPr id="69" name="矩形 68"/>
          <p:cNvSpPr/>
          <p:nvPr/>
        </p:nvSpPr>
        <p:spPr>
          <a:xfrm>
            <a:off x="2200477" y="2630299"/>
            <a:ext cx="6158723" cy="738664"/>
          </a:xfrm>
          <a:prstGeom prst="rect">
            <a:avLst/>
          </a:prstGeom>
        </p:spPr>
        <p:txBody>
          <a:bodyPr wrap="square">
            <a:spAutoFit/>
          </a:bodyPr>
          <a:lstStyle/>
          <a:p>
            <a:r>
              <a:rPr lang="zh-CN" altLang="zh-CN" sz="1400" dirty="0" smtClean="0">
                <a:latin typeface="Times New Roman" panose="02020603050405020304" pitchFamily="18" charset="0"/>
                <a:cs typeface="Times New Roman" panose="02020603050405020304" pitchFamily="18" charset="0"/>
              </a:rPr>
              <a:t>不再进行时域资源的分割，同一</a:t>
            </a:r>
            <a:r>
              <a:rPr lang="en-US" altLang="zh-CN" sz="1400" dirty="0" err="1" smtClean="0">
                <a:latin typeface="Times New Roman" panose="02020603050405020304" pitchFamily="18" charset="0"/>
              </a:rPr>
              <a:t>RSU</a:t>
            </a:r>
            <a:r>
              <a:rPr lang="zh-CN" altLang="zh-CN" sz="1400" dirty="0" smtClean="0">
                <a:latin typeface="Times New Roman" panose="02020603050405020304" pitchFamily="18" charset="0"/>
                <a:cs typeface="Times New Roman" panose="02020603050405020304" pitchFamily="18" charset="0"/>
              </a:rPr>
              <a:t>覆盖范围内的车辆可以在任意时刻进行频域资源的抢占</a:t>
            </a:r>
            <a:r>
              <a:rPr lang="zh-CN" altLang="en-US" sz="1400" dirty="0">
                <a:latin typeface="Times New Roman" panose="02020603050405020304" pitchFamily="18" charset="0"/>
                <a:cs typeface="Times New Roman" panose="02020603050405020304" pitchFamily="18" charset="0"/>
              </a:rPr>
              <a:t>。不再划分单独的频段用于传输紧急</a:t>
            </a:r>
            <a:r>
              <a:rPr lang="zh-CN" altLang="en-US" sz="1400" dirty="0" smtClean="0">
                <a:latin typeface="Times New Roman" panose="02020603050405020304" pitchFamily="18" charset="0"/>
                <a:cs typeface="Times New Roman" panose="02020603050405020304" pitchFamily="18" charset="0"/>
              </a:rPr>
              <a:t>消息。</a:t>
            </a:r>
            <a:r>
              <a:rPr lang="zh-CN" altLang="en-US" sz="1400" b="1" dirty="0" smtClean="0">
                <a:solidFill>
                  <a:srgbClr val="FF0000"/>
                </a:solidFill>
                <a:latin typeface="Times New Roman" panose="02020603050405020304" pitchFamily="18" charset="0"/>
                <a:cs typeface="Times New Roman" panose="02020603050405020304" pitchFamily="18" charset="0"/>
              </a:rPr>
              <a:t>同一个</a:t>
            </a:r>
            <a:r>
              <a:rPr lang="en-US" altLang="zh-CN" sz="1400" b="1" dirty="0" err="1" smtClean="0">
                <a:solidFill>
                  <a:srgbClr val="FF0000"/>
                </a:solidFill>
                <a:latin typeface="Times New Roman" panose="02020603050405020304" pitchFamily="18" charset="0"/>
                <a:cs typeface="Times New Roman" panose="02020603050405020304" pitchFamily="18" charset="0"/>
              </a:rPr>
              <a:t>RSU</a:t>
            </a:r>
            <a:r>
              <a:rPr lang="zh-CN" altLang="en-US" sz="1400" b="1" dirty="0" smtClean="0">
                <a:solidFill>
                  <a:srgbClr val="FF0000"/>
                </a:solidFill>
                <a:latin typeface="Times New Roman" panose="02020603050405020304" pitchFamily="18" charset="0"/>
                <a:cs typeface="Times New Roman" panose="02020603050405020304" pitchFamily="18" charset="0"/>
              </a:rPr>
              <a:t>的不同簇复用时频资源</a:t>
            </a:r>
            <a:endParaRPr lang="zh-CN" altLang="en-US" sz="1400" b="1" dirty="0">
              <a:solidFill>
                <a:srgbClr val="FF0000"/>
              </a:solidFill>
              <a:latin typeface="Times New Roman" panose="02020603050405020304" pitchFamily="18" charset="0"/>
              <a:cs typeface="Times New Roman" panose="02020603050405020304" pitchFamily="18" charset="0"/>
            </a:endParaRPr>
          </a:p>
        </p:txBody>
      </p:sp>
      <p:sp>
        <p:nvSpPr>
          <p:cNvPr id="71" name="任意多边形 70"/>
          <p:cNvSpPr/>
          <p:nvPr/>
        </p:nvSpPr>
        <p:spPr>
          <a:xfrm>
            <a:off x="303316" y="3884194"/>
            <a:ext cx="1602178" cy="640871"/>
          </a:xfrm>
          <a:custGeom>
            <a:avLst/>
            <a:gdLst>
              <a:gd name="connsiteX0" fmla="*/ 0 w 1602178"/>
              <a:gd name="connsiteY0" fmla="*/ 0 h 640871"/>
              <a:gd name="connsiteX1" fmla="*/ 1281743 w 1602178"/>
              <a:gd name="connsiteY1" fmla="*/ 0 h 640871"/>
              <a:gd name="connsiteX2" fmla="*/ 1602178 w 1602178"/>
              <a:gd name="connsiteY2" fmla="*/ 320436 h 640871"/>
              <a:gd name="connsiteX3" fmla="*/ 1281743 w 1602178"/>
              <a:gd name="connsiteY3" fmla="*/ 640871 h 640871"/>
              <a:gd name="connsiteX4" fmla="*/ 0 w 1602178"/>
              <a:gd name="connsiteY4" fmla="*/ 640871 h 640871"/>
              <a:gd name="connsiteX5" fmla="*/ 320436 w 1602178"/>
              <a:gd name="connsiteY5" fmla="*/ 320436 h 640871"/>
              <a:gd name="connsiteX6" fmla="*/ 0 w 1602178"/>
              <a:gd name="connsiteY6" fmla="*/ 0 h 64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2178" h="640871">
                <a:moveTo>
                  <a:pt x="0" y="0"/>
                </a:moveTo>
                <a:lnTo>
                  <a:pt x="1281743" y="0"/>
                </a:lnTo>
                <a:lnTo>
                  <a:pt x="1602178" y="320436"/>
                </a:lnTo>
                <a:lnTo>
                  <a:pt x="1281743" y="640871"/>
                </a:lnTo>
                <a:lnTo>
                  <a:pt x="0" y="640871"/>
                </a:lnTo>
                <a:lnTo>
                  <a:pt x="320436" y="320436"/>
                </a:lnTo>
                <a:lnTo>
                  <a:pt x="0" y="0"/>
                </a:ln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spcFirstLastPara="0" vert="horz" wrap="square" lIns="330596" tIns="5080" rIns="320435" bIns="5080" numCol="1" spcCol="1270" anchor="ctr" anchorCtr="0">
            <a:noAutofit/>
          </a:bodyPr>
          <a:lstStyle/>
          <a:p>
            <a:pPr algn="ctr" defTabSz="355600">
              <a:lnSpc>
                <a:spcPct val="90000"/>
              </a:lnSpc>
              <a:spcBef>
                <a:spcPct val="0"/>
              </a:spcBef>
              <a:spcAft>
                <a:spcPct val="35000"/>
              </a:spcAft>
            </a:pPr>
            <a:endParaRPr lang="en-US" altLang="zh-CN" sz="1600" dirty="0">
              <a:solidFill>
                <a:schemeClr val="bg1"/>
              </a:solidFill>
            </a:endParaRPr>
          </a:p>
        </p:txBody>
      </p:sp>
      <p:sp>
        <p:nvSpPr>
          <p:cNvPr id="72" name="任意多边形 71"/>
          <p:cNvSpPr/>
          <p:nvPr/>
        </p:nvSpPr>
        <p:spPr>
          <a:xfrm>
            <a:off x="303316" y="1212350"/>
            <a:ext cx="1602178" cy="640871"/>
          </a:xfrm>
          <a:custGeom>
            <a:avLst/>
            <a:gdLst>
              <a:gd name="connsiteX0" fmla="*/ 0 w 1602178"/>
              <a:gd name="connsiteY0" fmla="*/ 0 h 640871"/>
              <a:gd name="connsiteX1" fmla="*/ 1281743 w 1602178"/>
              <a:gd name="connsiteY1" fmla="*/ 0 h 640871"/>
              <a:gd name="connsiteX2" fmla="*/ 1602178 w 1602178"/>
              <a:gd name="connsiteY2" fmla="*/ 320436 h 640871"/>
              <a:gd name="connsiteX3" fmla="*/ 1281743 w 1602178"/>
              <a:gd name="connsiteY3" fmla="*/ 640871 h 640871"/>
              <a:gd name="connsiteX4" fmla="*/ 0 w 1602178"/>
              <a:gd name="connsiteY4" fmla="*/ 640871 h 640871"/>
              <a:gd name="connsiteX5" fmla="*/ 320436 w 1602178"/>
              <a:gd name="connsiteY5" fmla="*/ 320436 h 640871"/>
              <a:gd name="connsiteX6" fmla="*/ 0 w 1602178"/>
              <a:gd name="connsiteY6" fmla="*/ 0 h 64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2178" h="640871">
                <a:moveTo>
                  <a:pt x="0" y="0"/>
                </a:moveTo>
                <a:lnTo>
                  <a:pt x="1281743" y="0"/>
                </a:lnTo>
                <a:lnTo>
                  <a:pt x="1602178" y="320436"/>
                </a:lnTo>
                <a:lnTo>
                  <a:pt x="1281743" y="640871"/>
                </a:lnTo>
                <a:lnTo>
                  <a:pt x="0" y="640871"/>
                </a:lnTo>
                <a:lnTo>
                  <a:pt x="320436" y="320436"/>
                </a:lnTo>
                <a:lnTo>
                  <a:pt x="0" y="0"/>
                </a:ln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330596" tIns="5080" rIns="320435" bIns="5080" numCol="1" spcCol="1270" anchor="ctr" anchorCtr="0">
            <a:noAutofit/>
          </a:bodyPr>
          <a:lstStyle/>
          <a:p>
            <a:pPr algn="ctr" defTabSz="355600">
              <a:lnSpc>
                <a:spcPct val="90000"/>
              </a:lnSpc>
              <a:spcBef>
                <a:spcPct val="0"/>
              </a:spcBef>
              <a:spcAft>
                <a:spcPct val="35000"/>
              </a:spcAft>
            </a:pPr>
            <a:endParaRPr lang="en-US" sz="800" b="1" dirty="0">
              <a:solidFill>
                <a:schemeClr val="bg1"/>
              </a:solidFill>
            </a:endParaRPr>
          </a:p>
          <a:p>
            <a:pPr algn="ctr" defTabSz="355600">
              <a:lnSpc>
                <a:spcPct val="90000"/>
              </a:lnSpc>
              <a:spcBef>
                <a:spcPct val="0"/>
              </a:spcBef>
              <a:spcAft>
                <a:spcPct val="35000"/>
              </a:spcAft>
            </a:pPr>
            <a:endParaRPr lang="en-US" sz="800" b="1" dirty="0">
              <a:solidFill>
                <a:schemeClr val="bg1"/>
              </a:solidFill>
            </a:endParaRPr>
          </a:p>
        </p:txBody>
      </p:sp>
      <p:sp>
        <p:nvSpPr>
          <p:cNvPr id="73" name="任意多边形 72"/>
          <p:cNvSpPr/>
          <p:nvPr/>
        </p:nvSpPr>
        <p:spPr>
          <a:xfrm>
            <a:off x="303316" y="2545064"/>
            <a:ext cx="1602178" cy="640871"/>
          </a:xfrm>
          <a:custGeom>
            <a:avLst/>
            <a:gdLst>
              <a:gd name="connsiteX0" fmla="*/ 0 w 1602178"/>
              <a:gd name="connsiteY0" fmla="*/ 0 h 640871"/>
              <a:gd name="connsiteX1" fmla="*/ 1281743 w 1602178"/>
              <a:gd name="connsiteY1" fmla="*/ 0 h 640871"/>
              <a:gd name="connsiteX2" fmla="*/ 1602178 w 1602178"/>
              <a:gd name="connsiteY2" fmla="*/ 320436 h 640871"/>
              <a:gd name="connsiteX3" fmla="*/ 1281743 w 1602178"/>
              <a:gd name="connsiteY3" fmla="*/ 640871 h 640871"/>
              <a:gd name="connsiteX4" fmla="*/ 0 w 1602178"/>
              <a:gd name="connsiteY4" fmla="*/ 640871 h 640871"/>
              <a:gd name="connsiteX5" fmla="*/ 320436 w 1602178"/>
              <a:gd name="connsiteY5" fmla="*/ 320436 h 640871"/>
              <a:gd name="connsiteX6" fmla="*/ 0 w 1602178"/>
              <a:gd name="connsiteY6" fmla="*/ 0 h 64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2178" h="640871">
                <a:moveTo>
                  <a:pt x="0" y="0"/>
                </a:moveTo>
                <a:lnTo>
                  <a:pt x="1281743" y="0"/>
                </a:lnTo>
                <a:lnTo>
                  <a:pt x="1602178" y="320436"/>
                </a:lnTo>
                <a:lnTo>
                  <a:pt x="1281743" y="640871"/>
                </a:lnTo>
                <a:lnTo>
                  <a:pt x="0" y="640871"/>
                </a:lnTo>
                <a:lnTo>
                  <a:pt x="320436" y="320436"/>
                </a:lnTo>
                <a:lnTo>
                  <a:pt x="0" y="0"/>
                </a:ln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spcFirstLastPara="0" vert="horz" wrap="square" lIns="330596" tIns="5080" rIns="320435" bIns="5080" numCol="1" spcCol="1270" anchor="ctr" anchorCtr="0">
            <a:noAutofit/>
          </a:bodyPr>
          <a:lstStyle/>
          <a:p>
            <a:pPr algn="ctr" defTabSz="355600">
              <a:lnSpc>
                <a:spcPct val="90000"/>
              </a:lnSpc>
              <a:spcBef>
                <a:spcPct val="0"/>
              </a:spcBef>
              <a:spcAft>
                <a:spcPct val="35000"/>
              </a:spcAft>
            </a:pPr>
            <a:endParaRPr lang="en-US" dirty="0">
              <a:solidFill>
                <a:schemeClr val="bg1"/>
              </a:solidFill>
            </a:endParaRPr>
          </a:p>
        </p:txBody>
      </p:sp>
      <p:sp>
        <p:nvSpPr>
          <p:cNvPr id="74" name="矩形 73"/>
          <p:cNvSpPr/>
          <p:nvPr/>
        </p:nvSpPr>
        <p:spPr>
          <a:xfrm>
            <a:off x="851859" y="1266325"/>
            <a:ext cx="527709" cy="461665"/>
          </a:xfrm>
          <a:prstGeom prst="rect">
            <a:avLst/>
          </a:prstGeom>
          <a:effectLst>
            <a:outerShdw blurRad="25400" dist="25400" dir="2700000" algn="tl" rotWithShape="0">
              <a:prstClr val="black">
                <a:alpha val="40000"/>
              </a:prstClr>
            </a:outerShdw>
          </a:effectLst>
        </p:spPr>
        <p:txBody>
          <a:bodyPr wrap="none">
            <a:spAutoFit/>
          </a:bodyPr>
          <a:lstStyle/>
          <a:p>
            <a:pPr>
              <a:defRPr/>
            </a:pPr>
            <a:r>
              <a:rPr lang="en-US" altLang="zh-CN" sz="2400" kern="0" dirty="0">
                <a:solidFill>
                  <a:schemeClr val="tx1">
                    <a:lumMod val="65000"/>
                    <a:lumOff val="35000"/>
                  </a:schemeClr>
                </a:solidFill>
                <a:latin typeface="Impact" pitchFamily="34" charset="0"/>
              </a:rPr>
              <a:t>01</a:t>
            </a:r>
            <a:endParaRPr lang="zh-CN" altLang="en-US" sz="2400" kern="0" dirty="0">
              <a:solidFill>
                <a:schemeClr val="tx1">
                  <a:lumMod val="65000"/>
                  <a:lumOff val="35000"/>
                </a:schemeClr>
              </a:solidFill>
              <a:latin typeface="Impact" pitchFamily="34" charset="0"/>
            </a:endParaRPr>
          </a:p>
        </p:txBody>
      </p:sp>
      <p:sp>
        <p:nvSpPr>
          <p:cNvPr id="75" name="矩形 74"/>
          <p:cNvSpPr/>
          <p:nvPr/>
        </p:nvSpPr>
        <p:spPr>
          <a:xfrm>
            <a:off x="851858" y="2630299"/>
            <a:ext cx="503664" cy="461665"/>
          </a:xfrm>
          <a:prstGeom prst="rect">
            <a:avLst/>
          </a:prstGeom>
          <a:effectLst>
            <a:outerShdw blurRad="25400" dist="25400" dir="2700000" algn="tl" rotWithShape="0">
              <a:prstClr val="black">
                <a:alpha val="40000"/>
              </a:prstClr>
            </a:outerShdw>
          </a:effectLst>
        </p:spPr>
        <p:txBody>
          <a:bodyPr wrap="none">
            <a:spAutoFit/>
          </a:bodyPr>
          <a:lstStyle/>
          <a:p>
            <a:pPr>
              <a:defRPr/>
            </a:pPr>
            <a:r>
              <a:rPr lang="en-US" altLang="zh-CN" sz="2400" kern="0" dirty="0" smtClean="0">
                <a:solidFill>
                  <a:schemeClr val="tx1">
                    <a:lumMod val="65000"/>
                    <a:lumOff val="35000"/>
                  </a:schemeClr>
                </a:solidFill>
                <a:latin typeface="Impact" pitchFamily="34" charset="0"/>
              </a:rPr>
              <a:t>02</a:t>
            </a:r>
            <a:endParaRPr lang="zh-CN" altLang="en-US" sz="2400" kern="0" dirty="0">
              <a:solidFill>
                <a:schemeClr val="tx1">
                  <a:lumMod val="65000"/>
                  <a:lumOff val="35000"/>
                </a:schemeClr>
              </a:solidFill>
              <a:latin typeface="Impact" pitchFamily="34" charset="0"/>
            </a:endParaRPr>
          </a:p>
        </p:txBody>
      </p:sp>
      <p:sp>
        <p:nvSpPr>
          <p:cNvPr id="76" name="矩形 75"/>
          <p:cNvSpPr/>
          <p:nvPr/>
        </p:nvSpPr>
        <p:spPr>
          <a:xfrm>
            <a:off x="855853" y="3973796"/>
            <a:ext cx="513282" cy="461665"/>
          </a:xfrm>
          <a:prstGeom prst="rect">
            <a:avLst/>
          </a:prstGeom>
          <a:effectLst>
            <a:outerShdw blurRad="25400" dist="25400" dir="2700000" algn="tl" rotWithShape="0">
              <a:prstClr val="black">
                <a:alpha val="40000"/>
              </a:prstClr>
            </a:outerShdw>
          </a:effectLst>
        </p:spPr>
        <p:txBody>
          <a:bodyPr wrap="none">
            <a:spAutoFit/>
          </a:bodyPr>
          <a:lstStyle/>
          <a:p>
            <a:pPr>
              <a:defRPr/>
            </a:pPr>
            <a:r>
              <a:rPr lang="en-US" altLang="zh-CN" sz="2400" kern="0" dirty="0" smtClean="0">
                <a:solidFill>
                  <a:schemeClr val="tx1">
                    <a:lumMod val="65000"/>
                    <a:lumOff val="35000"/>
                  </a:schemeClr>
                </a:solidFill>
                <a:latin typeface="Impact" pitchFamily="34" charset="0"/>
              </a:rPr>
              <a:t>03</a:t>
            </a:r>
            <a:endParaRPr lang="zh-CN" altLang="en-US" sz="2400" kern="0" dirty="0">
              <a:solidFill>
                <a:schemeClr val="tx1">
                  <a:lumMod val="65000"/>
                  <a:lumOff val="35000"/>
                </a:schemeClr>
              </a:solidFill>
              <a:latin typeface="Impact" pitchFamily="34" charset="0"/>
            </a:endParaRPr>
          </a:p>
        </p:txBody>
      </p:sp>
      <p:sp>
        <p:nvSpPr>
          <p:cNvPr id="140" name="矩形 139"/>
          <p:cNvSpPr/>
          <p:nvPr/>
        </p:nvSpPr>
        <p:spPr>
          <a:xfrm>
            <a:off x="2200477" y="4000722"/>
            <a:ext cx="6158723" cy="307777"/>
          </a:xfrm>
          <a:prstGeom prst="rect">
            <a:avLst/>
          </a:prstGeom>
        </p:spPr>
        <p:txBody>
          <a:bodyPr wrap="square">
            <a:spAutoFit/>
          </a:bodyPr>
          <a:lstStyle/>
          <a:p>
            <a:r>
              <a:rPr lang="zh-CN" altLang="en-US" sz="1400" dirty="0" smtClean="0">
                <a:latin typeface="Times New Roman" panose="02020603050405020304" pitchFamily="18" charset="0"/>
                <a:cs typeface="Times New Roman" panose="02020603050405020304" pitchFamily="18" charset="0"/>
              </a:rPr>
              <a:t>与</a:t>
            </a:r>
            <a:r>
              <a:rPr lang="en-US" altLang="zh-CN" sz="1400" dirty="0" smtClean="0">
                <a:latin typeface="Times New Roman" panose="02020603050405020304" pitchFamily="18" charset="0"/>
                <a:cs typeface="Times New Roman" panose="02020603050405020304" pitchFamily="18" charset="0"/>
              </a:rPr>
              <a:t>C-</a:t>
            </a:r>
            <a:r>
              <a:rPr lang="en-US" altLang="zh-CN" sz="1400" dirty="0" err="1" smtClean="0">
                <a:latin typeface="Times New Roman" panose="02020603050405020304" pitchFamily="18" charset="0"/>
                <a:cs typeface="Times New Roman" panose="02020603050405020304" pitchFamily="18" charset="0"/>
              </a:rPr>
              <a:t>TDM</a:t>
            </a:r>
            <a:r>
              <a:rPr lang="zh-CN" altLang="en-US" sz="1400" dirty="0" smtClean="0">
                <a:latin typeface="Times New Roman" panose="02020603050405020304" pitchFamily="18" charset="0"/>
                <a:cs typeface="Times New Roman" panose="02020603050405020304" pitchFamily="18" charset="0"/>
              </a:rPr>
              <a:t>算法相同，</a:t>
            </a:r>
            <a:r>
              <a:rPr lang="en-US" altLang="zh-CN" sz="1400" dirty="0" smtClean="0">
                <a:latin typeface="Times New Roman" panose="02020603050405020304" pitchFamily="18" charset="0"/>
                <a:cs typeface="Times New Roman" panose="02020603050405020304" pitchFamily="18" charset="0"/>
              </a:rPr>
              <a:t>C-ICC</a:t>
            </a:r>
            <a:r>
              <a:rPr lang="zh-CN" altLang="en-US" sz="1400" dirty="0" smtClean="0">
                <a:latin typeface="Times New Roman" panose="02020603050405020304" pitchFamily="18" charset="0"/>
                <a:cs typeface="Times New Roman" panose="02020603050405020304" pitchFamily="18" charset="0"/>
              </a:rPr>
              <a:t>也需要资源预留机制以及冲突避让机制</a:t>
            </a:r>
            <a:endParaRPr lang="zh-CN" altLang="en-US" sz="1400" dirty="0">
              <a:latin typeface="Times New Roman" panose="02020603050405020304" pitchFamily="18" charset="0"/>
              <a:cs typeface="Times New Roman" panose="02020603050405020304" pitchFamily="18" charset="0"/>
            </a:endParaRPr>
          </a:p>
        </p:txBody>
      </p:sp>
      <p:sp>
        <p:nvSpPr>
          <p:cNvPr id="4" name="灯片编号占位符 3"/>
          <p:cNvSpPr>
            <a:spLocks noGrp="1"/>
          </p:cNvSpPr>
          <p:nvPr>
            <p:ph type="sldNum" sz="quarter" idx="12"/>
          </p:nvPr>
        </p:nvSpPr>
        <p:spPr/>
        <p:txBody>
          <a:bodyPr/>
          <a:lstStyle/>
          <a:p>
            <a:fld id="{3D35A4F4-3C3D-4891-9B26-BF833C6D496B}" type="slidenum">
              <a:rPr lang="zh-CN" altLang="en-US" smtClean="0"/>
              <a:t>33</a:t>
            </a:fld>
            <a:endParaRPr lang="zh-CN" altLang="en-US"/>
          </a:p>
        </p:txBody>
      </p:sp>
    </p:spTree>
    <p:extLst>
      <p:ext uri="{BB962C8B-B14F-4D97-AF65-F5344CB8AC3E}">
        <p14:creationId xmlns:p14="http://schemas.microsoft.com/office/powerpoint/2010/main" val="2574550042"/>
      </p:ext>
    </p:extLst>
  </p:cSld>
  <p:clrMapOvr>
    <a:masterClrMapping/>
  </p:clrMapOvr>
  <mc:AlternateContent xmlns:mc="http://schemas.openxmlformats.org/markup-compatibility/2006" xmlns:p14="http://schemas.microsoft.com/office/powerpoint/2010/main">
    <mc:Choice Requires="p14">
      <p:transition p14:dur="10">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barn(inVertical)">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wipe(left)">
                                      <p:cBhvr>
                                        <p:cTn id="12" dur="500"/>
                                        <p:tgtEl>
                                          <p:spTgt spid="78"/>
                                        </p:tgtEl>
                                      </p:cBhvr>
                                    </p:animEffect>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74"/>
                                        </p:tgtEl>
                                        <p:attrNameLst>
                                          <p:attrName>style.visibility</p:attrName>
                                        </p:attrNameLst>
                                      </p:cBhvr>
                                      <p:to>
                                        <p:strVal val="visible"/>
                                      </p:to>
                                    </p:set>
                                    <p:anim calcmode="lin" valueType="num">
                                      <p:cBhvr>
                                        <p:cTn id="16" dur="200" fill="hold"/>
                                        <p:tgtEl>
                                          <p:spTgt spid="74"/>
                                        </p:tgtEl>
                                        <p:attrNameLst>
                                          <p:attrName>ppt_w</p:attrName>
                                        </p:attrNameLst>
                                      </p:cBhvr>
                                      <p:tavLst>
                                        <p:tav tm="0">
                                          <p:val>
                                            <p:fltVal val="0"/>
                                          </p:val>
                                        </p:tav>
                                        <p:tav tm="100000">
                                          <p:val>
                                            <p:strVal val="#ppt_w"/>
                                          </p:val>
                                        </p:tav>
                                      </p:tavLst>
                                    </p:anim>
                                    <p:anim calcmode="lin" valueType="num">
                                      <p:cBhvr>
                                        <p:cTn id="17" dur="200" fill="hold"/>
                                        <p:tgtEl>
                                          <p:spTgt spid="74"/>
                                        </p:tgtEl>
                                        <p:attrNameLst>
                                          <p:attrName>ppt_h</p:attrName>
                                        </p:attrNameLst>
                                      </p:cBhvr>
                                      <p:tavLst>
                                        <p:tav tm="0">
                                          <p:val>
                                            <p:fltVal val="0"/>
                                          </p:val>
                                        </p:tav>
                                        <p:tav tm="100000">
                                          <p:val>
                                            <p:strVal val="#ppt_h"/>
                                          </p:val>
                                        </p:tav>
                                      </p:tavLst>
                                    </p:anim>
                                    <p:animEffect transition="in" filter="fade">
                                      <p:cBhvr>
                                        <p:cTn id="18" dur="200"/>
                                        <p:tgtEl>
                                          <p:spTgt spid="74"/>
                                        </p:tgtEl>
                                      </p:cBhvr>
                                    </p:animEffect>
                                  </p:childTnLst>
                                </p:cTn>
                              </p:par>
                              <p:par>
                                <p:cTn id="19" presetID="6" presetClass="emph" presetSubtype="0" autoRev="1" fill="hold" grpId="1" nodeType="withEffect">
                                  <p:stCondLst>
                                    <p:cond delay="150"/>
                                  </p:stCondLst>
                                  <p:childTnLst>
                                    <p:animScale>
                                      <p:cBhvr>
                                        <p:cTn id="20" dur="100" fill="hold"/>
                                        <p:tgtEl>
                                          <p:spTgt spid="74"/>
                                        </p:tgtEl>
                                      </p:cBhvr>
                                      <p:by x="130000" y="130000"/>
                                    </p:animScale>
                                  </p:childTnLst>
                                </p:cTn>
                              </p:par>
                            </p:childTnLst>
                          </p:cTn>
                        </p:par>
                        <p:par>
                          <p:cTn id="21" fill="hold">
                            <p:stCondLst>
                              <p:cond delay="850"/>
                            </p:stCondLst>
                            <p:childTnLst>
                              <p:par>
                                <p:cTn id="22" presetID="53" presetClass="entr" presetSubtype="16" fill="hold" grpId="0" nodeType="afterEffect">
                                  <p:stCondLst>
                                    <p:cond delay="0"/>
                                  </p:stCondLst>
                                  <p:childTnLst>
                                    <p:set>
                                      <p:cBhvr>
                                        <p:cTn id="23" dur="1" fill="hold">
                                          <p:stCondLst>
                                            <p:cond delay="0"/>
                                          </p:stCondLst>
                                        </p:cTn>
                                        <p:tgtEl>
                                          <p:spTgt spid="75"/>
                                        </p:tgtEl>
                                        <p:attrNameLst>
                                          <p:attrName>style.visibility</p:attrName>
                                        </p:attrNameLst>
                                      </p:cBhvr>
                                      <p:to>
                                        <p:strVal val="visible"/>
                                      </p:to>
                                    </p:set>
                                    <p:anim calcmode="lin" valueType="num">
                                      <p:cBhvr>
                                        <p:cTn id="24" dur="200" fill="hold"/>
                                        <p:tgtEl>
                                          <p:spTgt spid="75"/>
                                        </p:tgtEl>
                                        <p:attrNameLst>
                                          <p:attrName>ppt_w</p:attrName>
                                        </p:attrNameLst>
                                      </p:cBhvr>
                                      <p:tavLst>
                                        <p:tav tm="0">
                                          <p:val>
                                            <p:fltVal val="0"/>
                                          </p:val>
                                        </p:tav>
                                        <p:tav tm="100000">
                                          <p:val>
                                            <p:strVal val="#ppt_w"/>
                                          </p:val>
                                        </p:tav>
                                      </p:tavLst>
                                    </p:anim>
                                    <p:anim calcmode="lin" valueType="num">
                                      <p:cBhvr>
                                        <p:cTn id="25" dur="200" fill="hold"/>
                                        <p:tgtEl>
                                          <p:spTgt spid="75"/>
                                        </p:tgtEl>
                                        <p:attrNameLst>
                                          <p:attrName>ppt_h</p:attrName>
                                        </p:attrNameLst>
                                      </p:cBhvr>
                                      <p:tavLst>
                                        <p:tav tm="0">
                                          <p:val>
                                            <p:fltVal val="0"/>
                                          </p:val>
                                        </p:tav>
                                        <p:tav tm="100000">
                                          <p:val>
                                            <p:strVal val="#ppt_h"/>
                                          </p:val>
                                        </p:tav>
                                      </p:tavLst>
                                    </p:anim>
                                    <p:animEffect transition="in" filter="fade">
                                      <p:cBhvr>
                                        <p:cTn id="26" dur="200"/>
                                        <p:tgtEl>
                                          <p:spTgt spid="75"/>
                                        </p:tgtEl>
                                      </p:cBhvr>
                                    </p:animEffect>
                                  </p:childTnLst>
                                </p:cTn>
                              </p:par>
                              <p:par>
                                <p:cTn id="27" presetID="6" presetClass="emph" presetSubtype="0" autoRev="1" fill="hold" grpId="1" nodeType="withEffect">
                                  <p:stCondLst>
                                    <p:cond delay="150"/>
                                  </p:stCondLst>
                                  <p:childTnLst>
                                    <p:animScale>
                                      <p:cBhvr>
                                        <p:cTn id="28" dur="100" fill="hold"/>
                                        <p:tgtEl>
                                          <p:spTgt spid="75"/>
                                        </p:tgtEl>
                                      </p:cBhvr>
                                      <p:by x="130000" y="130000"/>
                                    </p:animScale>
                                  </p:childTnLst>
                                </p:cTn>
                              </p:par>
                            </p:childTnLst>
                          </p:cTn>
                        </p:par>
                        <p:par>
                          <p:cTn id="29" fill="hold">
                            <p:stCondLst>
                              <p:cond delay="1200"/>
                            </p:stCondLst>
                            <p:childTnLst>
                              <p:par>
                                <p:cTn id="30" presetID="53" presetClass="entr" presetSubtype="16" fill="hold" grpId="0" nodeType="afterEffect">
                                  <p:stCondLst>
                                    <p:cond delay="0"/>
                                  </p:stCondLst>
                                  <p:childTnLst>
                                    <p:set>
                                      <p:cBhvr>
                                        <p:cTn id="31" dur="1" fill="hold">
                                          <p:stCondLst>
                                            <p:cond delay="0"/>
                                          </p:stCondLst>
                                        </p:cTn>
                                        <p:tgtEl>
                                          <p:spTgt spid="76"/>
                                        </p:tgtEl>
                                        <p:attrNameLst>
                                          <p:attrName>style.visibility</p:attrName>
                                        </p:attrNameLst>
                                      </p:cBhvr>
                                      <p:to>
                                        <p:strVal val="visible"/>
                                      </p:to>
                                    </p:set>
                                    <p:anim calcmode="lin" valueType="num">
                                      <p:cBhvr>
                                        <p:cTn id="32" dur="200" fill="hold"/>
                                        <p:tgtEl>
                                          <p:spTgt spid="76"/>
                                        </p:tgtEl>
                                        <p:attrNameLst>
                                          <p:attrName>ppt_w</p:attrName>
                                        </p:attrNameLst>
                                      </p:cBhvr>
                                      <p:tavLst>
                                        <p:tav tm="0">
                                          <p:val>
                                            <p:fltVal val="0"/>
                                          </p:val>
                                        </p:tav>
                                        <p:tav tm="100000">
                                          <p:val>
                                            <p:strVal val="#ppt_w"/>
                                          </p:val>
                                        </p:tav>
                                      </p:tavLst>
                                    </p:anim>
                                    <p:anim calcmode="lin" valueType="num">
                                      <p:cBhvr>
                                        <p:cTn id="33" dur="200" fill="hold"/>
                                        <p:tgtEl>
                                          <p:spTgt spid="76"/>
                                        </p:tgtEl>
                                        <p:attrNameLst>
                                          <p:attrName>ppt_h</p:attrName>
                                        </p:attrNameLst>
                                      </p:cBhvr>
                                      <p:tavLst>
                                        <p:tav tm="0">
                                          <p:val>
                                            <p:fltVal val="0"/>
                                          </p:val>
                                        </p:tav>
                                        <p:tav tm="100000">
                                          <p:val>
                                            <p:strVal val="#ppt_h"/>
                                          </p:val>
                                        </p:tav>
                                      </p:tavLst>
                                    </p:anim>
                                    <p:animEffect transition="in" filter="fade">
                                      <p:cBhvr>
                                        <p:cTn id="34" dur="200"/>
                                        <p:tgtEl>
                                          <p:spTgt spid="76"/>
                                        </p:tgtEl>
                                      </p:cBhvr>
                                    </p:animEffect>
                                  </p:childTnLst>
                                </p:cTn>
                              </p:par>
                              <p:par>
                                <p:cTn id="35" presetID="6" presetClass="emph" presetSubtype="0" autoRev="1" fill="hold" grpId="1" nodeType="withEffect">
                                  <p:stCondLst>
                                    <p:cond delay="150"/>
                                  </p:stCondLst>
                                  <p:childTnLst>
                                    <p:animScale>
                                      <p:cBhvr>
                                        <p:cTn id="36" dur="100" fill="hold"/>
                                        <p:tgtEl>
                                          <p:spTgt spid="76"/>
                                        </p:tgtEl>
                                      </p:cBhvr>
                                      <p:by x="130000" y="13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4" grpId="0"/>
      <p:bldP spid="74" grpId="1"/>
      <p:bldP spid="75" grpId="0"/>
      <p:bldP spid="75" grpId="1"/>
      <p:bldP spid="76" grpId="0"/>
      <p:bldP spid="76" grpId="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文本框 215"/>
          <p:cNvSpPr txBox="1"/>
          <p:nvPr/>
        </p:nvSpPr>
        <p:spPr>
          <a:xfrm>
            <a:off x="681918" y="107229"/>
            <a:ext cx="2781282" cy="346249"/>
          </a:xfrm>
          <a:prstGeom prst="rect">
            <a:avLst/>
          </a:prstGeom>
          <a:noFill/>
          <a:ln>
            <a:noFill/>
          </a:ln>
        </p:spPr>
        <p:txBody>
          <a:bodyPr wrap="square" lIns="68580" tIns="34290" rIns="68580" bIns="34290" rtlCol="0">
            <a:spAutoFit/>
          </a:bodyPr>
          <a:lstStyle/>
          <a:p>
            <a:r>
              <a:rPr lang="zh-CN" altLang="en-US" sz="1800" b="1" dirty="0" smtClean="0">
                <a:solidFill>
                  <a:schemeClr val="tx1">
                    <a:lumMod val="65000"/>
                    <a:lumOff val="35000"/>
                  </a:schemeClr>
                </a:solidFill>
              </a:rPr>
              <a:t>方案性能对比</a:t>
            </a:r>
            <a:endParaRPr lang="zh-CN" altLang="en-US" sz="1800" b="1" dirty="0">
              <a:solidFill>
                <a:schemeClr val="tx1">
                  <a:lumMod val="65000"/>
                  <a:lumOff val="35000"/>
                </a:schemeClr>
              </a:solidFill>
            </a:endParaRPr>
          </a:p>
        </p:txBody>
      </p:sp>
      <p:grpSp>
        <p:nvGrpSpPr>
          <p:cNvPr id="78" name="组合 77"/>
          <p:cNvGrpSpPr/>
          <p:nvPr/>
        </p:nvGrpSpPr>
        <p:grpSpPr>
          <a:xfrm rot="153827">
            <a:off x="783999" y="343000"/>
            <a:ext cx="2321513" cy="156053"/>
            <a:chOff x="4811713" y="3211513"/>
            <a:chExt cx="2308226" cy="423863"/>
          </a:xfrm>
          <a:solidFill>
            <a:schemeClr val="tx1">
              <a:lumMod val="85000"/>
              <a:lumOff val="15000"/>
            </a:schemeClr>
          </a:solidFill>
        </p:grpSpPr>
        <p:sp>
          <p:nvSpPr>
            <p:cNvPr id="79" name="Freeform 5"/>
            <p:cNvSpPr>
              <a:spLocks/>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0" name="Freeform 6"/>
            <p:cNvSpPr>
              <a:spLocks/>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1" name="Freeform 7"/>
            <p:cNvSpPr>
              <a:spLocks/>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2" name="Freeform 8"/>
            <p:cNvSpPr>
              <a:spLocks/>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3"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4" name="Freeform 10"/>
            <p:cNvSpPr>
              <a:spLocks/>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5" name="Freeform 11"/>
            <p:cNvSpPr>
              <a:spLocks/>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6" name="Freeform 12"/>
            <p:cNvSpPr>
              <a:spLocks/>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7" name="Freeform 13"/>
            <p:cNvSpPr>
              <a:spLocks/>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8" name="Freeform 14"/>
            <p:cNvSpPr>
              <a:spLocks/>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9" name="Freeform 15"/>
            <p:cNvSpPr>
              <a:spLocks/>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0" name="Freeform 16"/>
            <p:cNvSpPr>
              <a:spLocks/>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1" name="Freeform 17"/>
            <p:cNvSpPr>
              <a:spLocks/>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2" name="Freeform 18"/>
            <p:cNvSpPr>
              <a:spLocks/>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3" name="Freeform 19"/>
            <p:cNvSpPr>
              <a:spLocks/>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4" name="Freeform 20"/>
            <p:cNvSpPr>
              <a:spLocks/>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5" name="Freeform 21"/>
            <p:cNvSpPr>
              <a:spLocks/>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6" name="Freeform 22"/>
            <p:cNvSpPr>
              <a:spLocks/>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7" name="Freeform 23"/>
            <p:cNvSpPr>
              <a:spLocks/>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8" name="Freeform 24"/>
            <p:cNvSpPr>
              <a:spLocks/>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9" name="Freeform 25"/>
            <p:cNvSpPr>
              <a:spLocks/>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0" name="Freeform 26"/>
            <p:cNvSpPr>
              <a:spLocks/>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1" name="Freeform 27"/>
            <p:cNvSpPr>
              <a:spLocks/>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2" name="Freeform 28"/>
            <p:cNvSpPr>
              <a:spLocks/>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3" name="Freeform 30"/>
            <p:cNvSpPr>
              <a:spLocks/>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4" name="Freeform 31"/>
            <p:cNvSpPr>
              <a:spLocks/>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5" name="Freeform 32"/>
            <p:cNvSpPr>
              <a:spLocks/>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6" name="Freeform 33"/>
            <p:cNvSpPr>
              <a:spLocks/>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7" name="Freeform 35"/>
            <p:cNvSpPr>
              <a:spLocks/>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8" name="Freeform 36"/>
            <p:cNvSpPr>
              <a:spLocks/>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9" name="Freeform 37"/>
            <p:cNvSpPr>
              <a:spLocks/>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0" name="Freeform 38"/>
            <p:cNvSpPr>
              <a:spLocks/>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1" name="Freeform 39"/>
            <p:cNvSpPr>
              <a:spLocks/>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2" name="Freeform 40"/>
            <p:cNvSpPr>
              <a:spLocks/>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3" name="Freeform 41"/>
            <p:cNvSpPr>
              <a:spLocks/>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4" name="Freeform 42"/>
            <p:cNvSpPr>
              <a:spLocks/>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5" name="Freeform 43"/>
            <p:cNvSpPr>
              <a:spLocks/>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6" name="Freeform 44"/>
            <p:cNvSpPr>
              <a:spLocks/>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7" name="Freeform 45"/>
            <p:cNvSpPr>
              <a:spLocks/>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8" name="Freeform 46"/>
            <p:cNvSpPr>
              <a:spLocks/>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9" name="Freeform 47"/>
            <p:cNvSpPr>
              <a:spLocks/>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0" name="Freeform 48"/>
            <p:cNvSpPr>
              <a:spLocks/>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1" name="Freeform 49"/>
            <p:cNvSpPr>
              <a:spLocks/>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2" name="Freeform 50"/>
            <p:cNvSpPr>
              <a:spLocks/>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3" name="Freeform 51"/>
            <p:cNvSpPr>
              <a:spLocks/>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4" name="Freeform 52"/>
            <p:cNvSpPr>
              <a:spLocks/>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5" name="Freeform 53"/>
            <p:cNvSpPr>
              <a:spLocks/>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6" name="Freeform 54"/>
            <p:cNvSpPr>
              <a:spLocks/>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7" name="Freeform 55"/>
            <p:cNvSpPr>
              <a:spLocks/>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8" name="Freeform 56"/>
            <p:cNvSpPr>
              <a:spLocks/>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9" name="Freeform 58"/>
            <p:cNvSpPr>
              <a:spLocks/>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0" name="Freeform 59"/>
            <p:cNvSpPr>
              <a:spLocks/>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1" name="Freeform 60"/>
            <p:cNvSpPr>
              <a:spLocks/>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2" name="Freeform 61"/>
            <p:cNvSpPr>
              <a:spLocks/>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3"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4"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5"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6" name="Freeform 66"/>
            <p:cNvSpPr>
              <a:spLocks/>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7" name="Freeform 68"/>
            <p:cNvSpPr>
              <a:spLocks/>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8" name="Freeform 70"/>
            <p:cNvSpPr>
              <a:spLocks/>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9" name="Freeform 71"/>
            <p:cNvSpPr>
              <a:spLocks/>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sp>
        <p:nvSpPr>
          <p:cNvPr id="141" name="矩形 140"/>
          <p:cNvSpPr/>
          <p:nvPr/>
        </p:nvSpPr>
        <p:spPr>
          <a:xfrm>
            <a:off x="681918" y="971076"/>
            <a:ext cx="6705400" cy="738664"/>
          </a:xfrm>
          <a:prstGeom prst="rect">
            <a:avLst/>
          </a:prstGeom>
        </p:spPr>
        <p:txBody>
          <a:bodyPr wrap="square">
            <a:spAutoFit/>
          </a:bodyPr>
          <a:lstStyle/>
          <a:p>
            <a:r>
              <a:rPr lang="zh-CN" altLang="zh-CN" sz="1400" dirty="0">
                <a:latin typeface="Times New Roman" panose="02020603050405020304" pitchFamily="18" charset="0"/>
                <a:cs typeface="Times New Roman" panose="02020603050405020304" pitchFamily="18" charset="0"/>
              </a:rPr>
              <a:t>衡量性能的指标包括</a:t>
            </a:r>
            <a:r>
              <a:rPr lang="zh-CN" altLang="zh-CN" sz="1400" dirty="0" smtClean="0">
                <a:latin typeface="Times New Roman" panose="02020603050405020304" pitchFamily="18" charset="0"/>
                <a:cs typeface="Times New Roman" panose="02020603050405020304" pitchFamily="18" charset="0"/>
              </a:rPr>
              <a:t>：</a:t>
            </a:r>
            <a:endParaRPr lang="en-US" altLang="zh-CN" sz="1400" dirty="0" smtClean="0">
              <a:latin typeface="Times New Roman" panose="02020603050405020304" pitchFamily="18" charset="0"/>
              <a:cs typeface="Times New Roman" panose="02020603050405020304" pitchFamily="18" charset="0"/>
            </a:endParaRPr>
          </a:p>
          <a:p>
            <a:endParaRPr lang="en-US" altLang="zh-CN" sz="1400" dirty="0" smtClean="0">
              <a:latin typeface="Times New Roman" panose="02020603050405020304" pitchFamily="18" charset="0"/>
              <a:cs typeface="Times New Roman" panose="02020603050405020304" pitchFamily="18" charset="0"/>
            </a:endParaRPr>
          </a:p>
          <a:p>
            <a:r>
              <a:rPr lang="en-US" altLang="zh-CN" sz="1400" dirty="0" smtClean="0">
                <a:latin typeface="Times New Roman" panose="02020603050405020304" pitchFamily="18" charset="0"/>
                <a:cs typeface="Times New Roman" panose="02020603050405020304" pitchFamily="18" charset="0"/>
              </a:rPr>
              <a:t>1. </a:t>
            </a:r>
            <a:r>
              <a:rPr lang="en-US" altLang="zh-CN" sz="1400" b="1" dirty="0" err="1" smtClean="0">
                <a:latin typeface="Times New Roman" panose="02020603050405020304" pitchFamily="18" charset="0"/>
              </a:rPr>
              <a:t>PRR</a:t>
            </a:r>
            <a:r>
              <a:rPr lang="zh-CN" altLang="zh-CN" sz="1400" b="1" dirty="0">
                <a:latin typeface="Times New Roman" panose="02020603050405020304" pitchFamily="18" charset="0"/>
                <a:cs typeface="Times New Roman" panose="02020603050405020304" pitchFamily="18" charset="0"/>
              </a:rPr>
              <a:t>（</a:t>
            </a:r>
            <a:r>
              <a:rPr lang="en-US" altLang="zh-CN" sz="1400" b="1" dirty="0">
                <a:latin typeface="Times New Roman" panose="02020603050405020304" pitchFamily="18" charset="0"/>
              </a:rPr>
              <a:t>Packet Reception Ratio</a:t>
            </a:r>
            <a:r>
              <a:rPr lang="zh-CN" altLang="zh-CN" sz="1400" b="1" dirty="0">
                <a:latin typeface="Times New Roman" panose="02020603050405020304" pitchFamily="18" charset="0"/>
                <a:cs typeface="Times New Roman" panose="02020603050405020304" pitchFamily="18" charset="0"/>
              </a:rPr>
              <a:t>）</a:t>
            </a:r>
            <a:r>
              <a:rPr lang="zh-CN" altLang="zh-CN" sz="1400" dirty="0">
                <a:latin typeface="Times New Roman" panose="02020603050405020304" pitchFamily="18" charset="0"/>
                <a:cs typeface="Times New Roman" panose="02020603050405020304" pitchFamily="18" charset="0"/>
              </a:rPr>
              <a:t>。其中</a:t>
            </a:r>
            <a:r>
              <a:rPr lang="en-US" altLang="zh-CN" sz="1400" dirty="0" err="1">
                <a:latin typeface="Times New Roman" panose="02020603050405020304" pitchFamily="18" charset="0"/>
              </a:rPr>
              <a:t>PRR</a:t>
            </a:r>
            <a:r>
              <a:rPr lang="zh-CN" altLang="zh-CN" sz="1400" dirty="0">
                <a:latin typeface="Times New Roman" panose="02020603050405020304" pitchFamily="18" charset="0"/>
                <a:cs typeface="Times New Roman" panose="02020603050405020304" pitchFamily="18" charset="0"/>
              </a:rPr>
              <a:t>计算公式如下：</a:t>
            </a:r>
            <a:endParaRPr lang="zh-CN" altLang="en-US" dirty="0"/>
          </a:p>
        </p:txBody>
      </p:sp>
      <p:graphicFrame>
        <p:nvGraphicFramePr>
          <p:cNvPr id="142" name="对象 141"/>
          <p:cNvGraphicFramePr>
            <a:graphicFrameLocks noChangeAspect="1"/>
          </p:cNvGraphicFramePr>
          <p:nvPr>
            <p:extLst>
              <p:ext uri="{D42A27DB-BD31-4B8C-83A1-F6EECF244321}">
                <p14:modId xmlns:p14="http://schemas.microsoft.com/office/powerpoint/2010/main" val="670785254"/>
              </p:ext>
            </p:extLst>
          </p:nvPr>
        </p:nvGraphicFramePr>
        <p:xfrm>
          <a:off x="2684240" y="1709740"/>
          <a:ext cx="1797701" cy="588825"/>
        </p:xfrm>
        <a:graphic>
          <a:graphicData uri="http://schemas.openxmlformats.org/presentationml/2006/ole">
            <mc:AlternateContent xmlns:mc="http://schemas.openxmlformats.org/markup-compatibility/2006">
              <mc:Choice xmlns:v="urn:schemas-microsoft-com:vml" Requires="v">
                <p:oleObj spid="_x0000_s21971" name="Equation" r:id="rId4" imgW="1269449" imgH="431613" progId="Equation.DSMT4">
                  <p:embed/>
                </p:oleObj>
              </mc:Choice>
              <mc:Fallback>
                <p:oleObj name="Equation" r:id="rId4" imgW="1269449" imgH="431613" progId="Equation.DSMT4">
                  <p:embed/>
                  <p:pic>
                    <p:nvPicPr>
                      <p:cNvPr id="6" name="对象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4240" y="1709740"/>
                        <a:ext cx="1797701" cy="588825"/>
                      </a:xfrm>
                      <a:prstGeom prst="rect">
                        <a:avLst/>
                      </a:prstGeom>
                      <a:noFill/>
                    </p:spPr>
                  </p:pic>
                </p:oleObj>
              </mc:Fallback>
            </mc:AlternateContent>
          </a:graphicData>
        </a:graphic>
      </p:graphicFrame>
      <p:graphicFrame>
        <p:nvGraphicFramePr>
          <p:cNvPr id="143" name="对象 142"/>
          <p:cNvGraphicFramePr>
            <a:graphicFrameLocks noChangeAspect="1"/>
          </p:cNvGraphicFramePr>
          <p:nvPr>
            <p:extLst>
              <p:ext uri="{D42A27DB-BD31-4B8C-83A1-F6EECF244321}">
                <p14:modId xmlns:p14="http://schemas.microsoft.com/office/powerpoint/2010/main" val="1202562831"/>
              </p:ext>
            </p:extLst>
          </p:nvPr>
        </p:nvGraphicFramePr>
        <p:xfrm>
          <a:off x="1216803" y="2344981"/>
          <a:ext cx="549275" cy="228600"/>
        </p:xfrm>
        <a:graphic>
          <a:graphicData uri="http://schemas.openxmlformats.org/presentationml/2006/ole">
            <mc:AlternateContent xmlns:mc="http://schemas.openxmlformats.org/markup-compatibility/2006">
              <mc:Choice xmlns:v="urn:schemas-microsoft-com:vml" Requires="v">
                <p:oleObj spid="_x0000_s21972" name="Equation" r:id="rId6" imgW="545863" imgH="228501" progId="Equation.DSMT4">
                  <p:embed/>
                </p:oleObj>
              </mc:Choice>
              <mc:Fallback>
                <p:oleObj name="Equation" r:id="rId6" imgW="545863" imgH="228501" progId="Equation.DSMT4">
                  <p:embed/>
                  <p:pic>
                    <p:nvPicPr>
                      <p:cNvPr id="17" name="对象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16803" y="2344981"/>
                        <a:ext cx="549275" cy="228600"/>
                      </a:xfrm>
                      <a:prstGeom prst="rect">
                        <a:avLst/>
                      </a:prstGeom>
                      <a:noFill/>
                      <a:extLst/>
                    </p:spPr>
                  </p:pic>
                </p:oleObj>
              </mc:Fallback>
            </mc:AlternateContent>
          </a:graphicData>
        </a:graphic>
      </p:graphicFrame>
      <p:sp>
        <p:nvSpPr>
          <p:cNvPr id="144" name="矩形 143"/>
          <p:cNvSpPr/>
          <p:nvPr/>
        </p:nvSpPr>
        <p:spPr>
          <a:xfrm>
            <a:off x="1690586" y="2298565"/>
            <a:ext cx="3047629" cy="307777"/>
          </a:xfrm>
          <a:prstGeom prst="rect">
            <a:avLst/>
          </a:prstGeom>
        </p:spPr>
        <p:txBody>
          <a:bodyPr wrap="none">
            <a:spAutoFit/>
          </a:bodyPr>
          <a:lstStyle/>
          <a:p>
            <a:r>
              <a:rPr lang="zh-CN" altLang="en-US" sz="1400" dirty="0">
                <a:latin typeface="Times New Roman" panose="02020603050405020304" pitchFamily="18" charset="0"/>
                <a:cs typeface="Times New Roman" panose="02020603050405020304" pitchFamily="18" charset="0"/>
              </a:rPr>
              <a:t>表示车辆与所属</a:t>
            </a:r>
            <a:r>
              <a:rPr lang="en-US" altLang="zh-CN" sz="1400" dirty="0" err="1">
                <a:latin typeface="Times New Roman" panose="02020603050405020304" pitchFamily="18" charset="0"/>
                <a:cs typeface="Times New Roman" panose="02020603050405020304" pitchFamily="18" charset="0"/>
              </a:rPr>
              <a:t>RSU</a:t>
            </a:r>
            <a:r>
              <a:rPr lang="zh-CN" altLang="en-US" sz="1400" dirty="0">
                <a:latin typeface="Times New Roman" panose="02020603050405020304" pitchFamily="18" charset="0"/>
                <a:cs typeface="Times New Roman" panose="02020603050405020304" pitchFamily="18" charset="0"/>
              </a:rPr>
              <a:t>之间的距离满足</a:t>
            </a:r>
            <a:endParaRPr lang="zh-CN" altLang="en-US" dirty="0"/>
          </a:p>
        </p:txBody>
      </p:sp>
      <p:graphicFrame>
        <p:nvGraphicFramePr>
          <p:cNvPr id="145" name="对象 144"/>
          <p:cNvGraphicFramePr>
            <a:graphicFrameLocks noChangeAspect="1"/>
          </p:cNvGraphicFramePr>
          <p:nvPr>
            <p:extLst>
              <p:ext uri="{D42A27DB-BD31-4B8C-83A1-F6EECF244321}">
                <p14:modId xmlns:p14="http://schemas.microsoft.com/office/powerpoint/2010/main" val="3162161965"/>
              </p:ext>
            </p:extLst>
          </p:nvPr>
        </p:nvGraphicFramePr>
        <p:xfrm>
          <a:off x="4603669" y="2348942"/>
          <a:ext cx="777875" cy="228600"/>
        </p:xfrm>
        <a:graphic>
          <a:graphicData uri="http://schemas.openxmlformats.org/presentationml/2006/ole">
            <mc:AlternateContent xmlns:mc="http://schemas.openxmlformats.org/markup-compatibility/2006">
              <mc:Choice xmlns:v="urn:schemas-microsoft-com:vml" Requires="v">
                <p:oleObj spid="_x0000_s21973" name="Equation" r:id="rId8" imgW="774364" imgH="228501" progId="Equation.DSMT4">
                  <p:embed/>
                </p:oleObj>
              </mc:Choice>
              <mc:Fallback>
                <p:oleObj name="Equation" r:id="rId8" imgW="774364" imgH="228501" progId="Equation.DSMT4">
                  <p:embed/>
                  <p:pic>
                    <p:nvPicPr>
                      <p:cNvPr id="21" name="对象 2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03669" y="2348942"/>
                        <a:ext cx="777875"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6" name="矩形 145"/>
          <p:cNvSpPr/>
          <p:nvPr/>
        </p:nvSpPr>
        <p:spPr>
          <a:xfrm>
            <a:off x="5338320" y="2298565"/>
            <a:ext cx="2688557" cy="307777"/>
          </a:xfrm>
          <a:prstGeom prst="rect">
            <a:avLst/>
          </a:prstGeom>
        </p:spPr>
        <p:txBody>
          <a:bodyPr wrap="none">
            <a:spAutoFit/>
          </a:bodyPr>
          <a:lstStyle/>
          <a:p>
            <a:r>
              <a:rPr lang="zh-CN" altLang="en-US" sz="1400" dirty="0" smtClean="0">
                <a:latin typeface="Times New Roman" panose="02020603050405020304" pitchFamily="18" charset="0"/>
                <a:cs typeface="Times New Roman" panose="02020603050405020304" pitchFamily="18" charset="0"/>
              </a:rPr>
              <a:t>时，</a:t>
            </a:r>
            <a:r>
              <a:rPr lang="en-US" altLang="zh-CN" sz="1400" dirty="0" err="1" smtClean="0">
                <a:latin typeface="Times New Roman" panose="02020603050405020304" pitchFamily="18" charset="0"/>
                <a:cs typeface="Times New Roman" panose="02020603050405020304" pitchFamily="18" charset="0"/>
              </a:rPr>
              <a:t>RSU</a:t>
            </a:r>
            <a:r>
              <a:rPr lang="zh-CN" altLang="en-US" sz="1400" dirty="0">
                <a:latin typeface="Times New Roman" panose="02020603050405020304" pitchFamily="18" charset="0"/>
                <a:cs typeface="Times New Roman" panose="02020603050405020304" pitchFamily="18" charset="0"/>
              </a:rPr>
              <a:t>成功接收数据包的数量</a:t>
            </a:r>
            <a:endParaRPr lang="zh-CN" altLang="en-US" dirty="0"/>
          </a:p>
        </p:txBody>
      </p:sp>
      <p:graphicFrame>
        <p:nvGraphicFramePr>
          <p:cNvPr id="147" name="对象 146"/>
          <p:cNvGraphicFramePr>
            <a:graphicFrameLocks noChangeAspect="1"/>
          </p:cNvGraphicFramePr>
          <p:nvPr>
            <p:extLst>
              <p:ext uri="{D42A27DB-BD31-4B8C-83A1-F6EECF244321}">
                <p14:modId xmlns:p14="http://schemas.microsoft.com/office/powerpoint/2010/main" val="894603805"/>
              </p:ext>
            </p:extLst>
          </p:nvPr>
        </p:nvGraphicFramePr>
        <p:xfrm>
          <a:off x="1216803" y="2660604"/>
          <a:ext cx="571500" cy="228600"/>
        </p:xfrm>
        <a:graphic>
          <a:graphicData uri="http://schemas.openxmlformats.org/presentationml/2006/ole">
            <mc:AlternateContent xmlns:mc="http://schemas.openxmlformats.org/markup-compatibility/2006">
              <mc:Choice xmlns:v="urn:schemas-microsoft-com:vml" Requires="v">
                <p:oleObj spid="_x0000_s21974" name="Equation" r:id="rId10" imgW="558800" imgH="228600" progId="Equation.DSMT4">
                  <p:embed/>
                </p:oleObj>
              </mc:Choice>
              <mc:Fallback>
                <p:oleObj name="Equation" r:id="rId10" imgW="558800" imgH="228600" progId="Equation.DSMT4">
                  <p:embed/>
                  <p:pic>
                    <p:nvPicPr>
                      <p:cNvPr id="24" name="对象 2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216803" y="2660604"/>
                        <a:ext cx="571500"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48" name="矩形 147"/>
          <p:cNvSpPr/>
          <p:nvPr/>
        </p:nvSpPr>
        <p:spPr>
          <a:xfrm>
            <a:off x="1693115" y="2610326"/>
            <a:ext cx="3047629" cy="307777"/>
          </a:xfrm>
          <a:prstGeom prst="rect">
            <a:avLst/>
          </a:prstGeom>
        </p:spPr>
        <p:txBody>
          <a:bodyPr wrap="none">
            <a:spAutoFit/>
          </a:bodyPr>
          <a:lstStyle/>
          <a:p>
            <a:r>
              <a:rPr lang="zh-CN" altLang="en-US" sz="1400" dirty="0">
                <a:latin typeface="Times New Roman" panose="02020603050405020304" pitchFamily="18" charset="0"/>
                <a:cs typeface="Times New Roman" panose="02020603050405020304" pitchFamily="18" charset="0"/>
              </a:rPr>
              <a:t>表示车辆与所属</a:t>
            </a:r>
            <a:r>
              <a:rPr lang="en-US" altLang="zh-CN" sz="1400" dirty="0" err="1">
                <a:latin typeface="Times New Roman" panose="02020603050405020304" pitchFamily="18" charset="0"/>
                <a:cs typeface="Times New Roman" panose="02020603050405020304" pitchFamily="18" charset="0"/>
              </a:rPr>
              <a:t>RSU</a:t>
            </a:r>
            <a:r>
              <a:rPr lang="zh-CN" altLang="en-US" sz="1400" dirty="0">
                <a:latin typeface="Times New Roman" panose="02020603050405020304" pitchFamily="18" charset="0"/>
                <a:cs typeface="Times New Roman" panose="02020603050405020304" pitchFamily="18" charset="0"/>
              </a:rPr>
              <a:t>之间的距离满足</a:t>
            </a:r>
            <a:endParaRPr lang="zh-CN" altLang="en-US" dirty="0"/>
          </a:p>
        </p:txBody>
      </p:sp>
      <p:graphicFrame>
        <p:nvGraphicFramePr>
          <p:cNvPr id="149" name="对象 148"/>
          <p:cNvGraphicFramePr>
            <a:graphicFrameLocks noChangeAspect="1"/>
          </p:cNvGraphicFramePr>
          <p:nvPr>
            <p:extLst>
              <p:ext uri="{D42A27DB-BD31-4B8C-83A1-F6EECF244321}">
                <p14:modId xmlns:p14="http://schemas.microsoft.com/office/powerpoint/2010/main" val="2659278995"/>
              </p:ext>
            </p:extLst>
          </p:nvPr>
        </p:nvGraphicFramePr>
        <p:xfrm>
          <a:off x="4610869" y="2647872"/>
          <a:ext cx="777875" cy="228600"/>
        </p:xfrm>
        <a:graphic>
          <a:graphicData uri="http://schemas.openxmlformats.org/presentationml/2006/ole">
            <mc:AlternateContent xmlns:mc="http://schemas.openxmlformats.org/markup-compatibility/2006">
              <mc:Choice xmlns:v="urn:schemas-microsoft-com:vml" Requires="v">
                <p:oleObj spid="_x0000_s21975" name="Equation" r:id="rId12" imgW="774364" imgH="228501" progId="Equation.DSMT4">
                  <p:embed/>
                </p:oleObj>
              </mc:Choice>
              <mc:Fallback>
                <p:oleObj name="Equation" r:id="rId12" imgW="774364" imgH="228501" progId="Equation.DSMT4">
                  <p:embed/>
                  <p:pic>
                    <p:nvPicPr>
                      <p:cNvPr id="27" name="对象 26"/>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610869" y="2647872"/>
                        <a:ext cx="777875" cy="2286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 name="矩形 3"/>
          <p:cNvSpPr/>
          <p:nvPr/>
        </p:nvSpPr>
        <p:spPr>
          <a:xfrm>
            <a:off x="5335791" y="2606342"/>
            <a:ext cx="2877711" cy="307777"/>
          </a:xfrm>
          <a:prstGeom prst="rect">
            <a:avLst/>
          </a:prstGeom>
        </p:spPr>
        <p:txBody>
          <a:bodyPr wrap="none">
            <a:spAutoFit/>
          </a:bodyPr>
          <a:lstStyle/>
          <a:p>
            <a:r>
              <a:rPr lang="zh-CN" altLang="zh-CN" sz="1400" dirty="0">
                <a:latin typeface="Times New Roman" panose="02020603050405020304" pitchFamily="18" charset="0"/>
                <a:cs typeface="Times New Roman" panose="02020603050405020304" pitchFamily="18" charset="0"/>
              </a:rPr>
              <a:t>时，车辆发送的所有数据包的数量</a:t>
            </a:r>
            <a:endParaRPr lang="zh-CN" altLang="en-US" dirty="0"/>
          </a:p>
        </p:txBody>
      </p:sp>
      <p:sp>
        <p:nvSpPr>
          <p:cNvPr id="5" name="矩形 4"/>
          <p:cNvSpPr/>
          <p:nvPr/>
        </p:nvSpPr>
        <p:spPr>
          <a:xfrm>
            <a:off x="418790" y="3044466"/>
            <a:ext cx="8098809" cy="1118255"/>
          </a:xfrm>
          <a:prstGeom prst="rect">
            <a:avLst/>
          </a:prstGeom>
        </p:spPr>
        <p:txBody>
          <a:bodyPr wrap="square">
            <a:spAutoFit/>
          </a:bodyPr>
          <a:lstStyle/>
          <a:p>
            <a:pPr indent="304800" algn="just">
              <a:lnSpc>
                <a:spcPts val="2000"/>
              </a:lnSpc>
              <a:spcAft>
                <a:spcPts val="0"/>
              </a:spcAft>
            </a:pPr>
            <a:r>
              <a:rPr lang="en-US" altLang="zh-CN" sz="1400" kern="100" dirty="0" smtClean="0">
                <a:latin typeface="Times New Roman" panose="02020603050405020304" pitchFamily="18" charset="0"/>
                <a:cs typeface="Times New Roman" panose="02020603050405020304" pitchFamily="18" charset="0"/>
              </a:rPr>
              <a:t>2. </a:t>
            </a:r>
            <a:r>
              <a:rPr lang="zh-CN" altLang="zh-CN" sz="1400" b="1" kern="100" dirty="0" smtClean="0">
                <a:latin typeface="Times New Roman" panose="02020603050405020304" pitchFamily="18" charset="0"/>
                <a:cs typeface="Times New Roman" panose="02020603050405020304" pitchFamily="18" charset="0"/>
              </a:rPr>
              <a:t>消息</a:t>
            </a:r>
            <a:r>
              <a:rPr lang="zh-CN" altLang="zh-CN" sz="1400" b="1" kern="100" dirty="0">
                <a:latin typeface="Times New Roman" panose="02020603050405020304" pitchFamily="18" charset="0"/>
                <a:cs typeface="Times New Roman" panose="02020603050405020304" pitchFamily="18" charset="0"/>
              </a:rPr>
              <a:t>的传输</a:t>
            </a:r>
            <a:r>
              <a:rPr lang="zh-CN" altLang="zh-CN" sz="1400" b="1" kern="100" dirty="0" smtClean="0">
                <a:latin typeface="Times New Roman" panose="02020603050405020304" pitchFamily="18" charset="0"/>
                <a:cs typeface="Times New Roman" panose="02020603050405020304" pitchFamily="18" charset="0"/>
              </a:rPr>
              <a:t>时延</a:t>
            </a:r>
            <a:r>
              <a:rPr lang="zh-CN" altLang="en-US" sz="1400" kern="100" dirty="0" smtClean="0">
                <a:latin typeface="Times New Roman" panose="02020603050405020304" pitchFamily="18" charset="0"/>
                <a:cs typeface="Times New Roman" panose="02020603050405020304" pitchFamily="18" charset="0"/>
              </a:rPr>
              <a:t>：</a:t>
            </a:r>
            <a:r>
              <a:rPr lang="zh-CN" altLang="zh-CN" sz="1400" kern="100" dirty="0" smtClean="0">
                <a:latin typeface="Times New Roman" panose="02020603050405020304" pitchFamily="18" charset="0"/>
                <a:cs typeface="Times New Roman" panose="02020603050405020304" pitchFamily="18" charset="0"/>
              </a:rPr>
              <a:t>表示</a:t>
            </a:r>
            <a:r>
              <a:rPr lang="zh-CN" altLang="zh-CN" sz="1400" kern="100" dirty="0">
                <a:latin typeface="Times New Roman" panose="02020603050405020304" pitchFamily="18" charset="0"/>
                <a:cs typeface="Times New Roman" panose="02020603050405020304" pitchFamily="18" charset="0"/>
              </a:rPr>
              <a:t>对于一个消息，车辆发送完毕该消息所占用的所有</a:t>
            </a:r>
            <a:r>
              <a:rPr lang="en-US" altLang="zh-CN" sz="1400" kern="100" dirty="0" err="1">
                <a:latin typeface="Times New Roman" panose="02020603050405020304" pitchFamily="18" charset="0"/>
                <a:cs typeface="Times New Roman" panose="02020603050405020304" pitchFamily="18" charset="0"/>
              </a:rPr>
              <a:t>TTI</a:t>
            </a:r>
            <a:r>
              <a:rPr lang="zh-CN" altLang="zh-CN" sz="1400" kern="100" dirty="0" smtClean="0">
                <a:latin typeface="Times New Roman" panose="02020603050405020304" pitchFamily="18" charset="0"/>
                <a:cs typeface="Times New Roman" panose="02020603050405020304" pitchFamily="18" charset="0"/>
              </a:rPr>
              <a:t>数量</a:t>
            </a:r>
            <a:endParaRPr lang="en-US" altLang="zh-CN" sz="1400" kern="100" dirty="0" smtClean="0">
              <a:latin typeface="Times New Roman" panose="02020603050405020304" pitchFamily="18" charset="0"/>
              <a:cs typeface="Times New Roman" panose="02020603050405020304" pitchFamily="18" charset="0"/>
            </a:endParaRPr>
          </a:p>
          <a:p>
            <a:pPr indent="304800" algn="just">
              <a:lnSpc>
                <a:spcPts val="2000"/>
              </a:lnSpc>
              <a:spcAft>
                <a:spcPts val="0"/>
              </a:spcAft>
            </a:pPr>
            <a:r>
              <a:rPr lang="en-US" altLang="zh-CN" sz="1400" kern="100" dirty="0" smtClean="0">
                <a:latin typeface="Times New Roman" panose="02020603050405020304" pitchFamily="18" charset="0"/>
                <a:cs typeface="Times New Roman" panose="02020603050405020304" pitchFamily="18" charset="0"/>
              </a:rPr>
              <a:t>3. </a:t>
            </a:r>
            <a:r>
              <a:rPr lang="zh-CN" altLang="zh-CN" sz="1400" b="1" kern="100" dirty="0" smtClean="0">
                <a:latin typeface="Times New Roman" panose="02020603050405020304" pitchFamily="18" charset="0"/>
                <a:cs typeface="Times New Roman" panose="02020603050405020304" pitchFamily="18" charset="0"/>
              </a:rPr>
              <a:t>消息</a:t>
            </a:r>
            <a:r>
              <a:rPr lang="zh-CN" altLang="zh-CN" sz="1400" b="1" kern="100" dirty="0">
                <a:latin typeface="Times New Roman" panose="02020603050405020304" pitchFamily="18" charset="0"/>
                <a:cs typeface="Times New Roman" panose="02020603050405020304" pitchFamily="18" charset="0"/>
              </a:rPr>
              <a:t>的等待</a:t>
            </a:r>
            <a:r>
              <a:rPr lang="zh-CN" altLang="zh-CN" sz="1400" b="1" kern="100" dirty="0" smtClean="0">
                <a:latin typeface="Times New Roman" panose="02020603050405020304" pitchFamily="18" charset="0"/>
                <a:cs typeface="Times New Roman" panose="02020603050405020304" pitchFamily="18" charset="0"/>
              </a:rPr>
              <a:t>时延</a:t>
            </a:r>
            <a:r>
              <a:rPr lang="zh-CN" altLang="en-US" sz="1400" kern="100" dirty="0" smtClean="0">
                <a:latin typeface="Times New Roman" panose="02020603050405020304" pitchFamily="18" charset="0"/>
                <a:cs typeface="Times New Roman" panose="02020603050405020304" pitchFamily="18" charset="0"/>
              </a:rPr>
              <a:t>：</a:t>
            </a:r>
            <a:r>
              <a:rPr lang="zh-CN" altLang="zh-CN" sz="1400" kern="100" dirty="0" smtClean="0">
                <a:latin typeface="Times New Roman" panose="02020603050405020304" pitchFamily="18" charset="0"/>
                <a:cs typeface="Times New Roman" panose="02020603050405020304" pitchFamily="18" charset="0"/>
              </a:rPr>
              <a:t>表示</a:t>
            </a:r>
            <a:r>
              <a:rPr lang="zh-CN" altLang="zh-CN" sz="1400" kern="100" dirty="0">
                <a:latin typeface="Times New Roman" panose="02020603050405020304" pitchFamily="18" charset="0"/>
                <a:cs typeface="Times New Roman" panose="02020603050405020304" pitchFamily="18" charset="0"/>
              </a:rPr>
              <a:t>对于一个消息，车辆处于等待状态，即不发送数据包的所有</a:t>
            </a:r>
            <a:r>
              <a:rPr lang="en-US" altLang="zh-CN" sz="1400" kern="100" dirty="0" err="1">
                <a:latin typeface="Times New Roman" panose="02020603050405020304" pitchFamily="18" charset="0"/>
                <a:cs typeface="Times New Roman" panose="02020603050405020304" pitchFamily="18" charset="0"/>
              </a:rPr>
              <a:t>TTI</a:t>
            </a:r>
            <a:r>
              <a:rPr lang="zh-CN" altLang="zh-CN" sz="1400" kern="100" dirty="0" smtClean="0">
                <a:latin typeface="Times New Roman" panose="02020603050405020304" pitchFamily="18" charset="0"/>
                <a:cs typeface="Times New Roman" panose="02020603050405020304" pitchFamily="18" charset="0"/>
              </a:rPr>
              <a:t>数量</a:t>
            </a:r>
            <a:endParaRPr lang="en-US" altLang="zh-CN" sz="1400" kern="100" dirty="0" smtClean="0">
              <a:latin typeface="Times New Roman" panose="02020603050405020304" pitchFamily="18" charset="0"/>
              <a:cs typeface="Times New Roman" panose="02020603050405020304" pitchFamily="18" charset="0"/>
            </a:endParaRPr>
          </a:p>
          <a:p>
            <a:pPr indent="304800" algn="just">
              <a:lnSpc>
                <a:spcPts val="2000"/>
              </a:lnSpc>
              <a:spcAft>
                <a:spcPts val="0"/>
              </a:spcAft>
            </a:pPr>
            <a:r>
              <a:rPr lang="en-US" altLang="zh-CN" sz="1400" kern="100" dirty="0" smtClean="0">
                <a:latin typeface="Times New Roman" panose="02020603050405020304" pitchFamily="18" charset="0"/>
                <a:cs typeface="Times New Roman" panose="02020603050405020304" pitchFamily="18" charset="0"/>
              </a:rPr>
              <a:t>4. </a:t>
            </a:r>
            <a:r>
              <a:rPr lang="zh-CN" altLang="zh-CN" sz="1400" b="1" kern="100" dirty="0" smtClean="0">
                <a:latin typeface="Times New Roman" panose="02020603050405020304" pitchFamily="18" charset="0"/>
                <a:cs typeface="Times New Roman" panose="02020603050405020304" pitchFamily="18" charset="0"/>
              </a:rPr>
              <a:t>消息</a:t>
            </a:r>
            <a:r>
              <a:rPr lang="zh-CN" altLang="zh-CN" sz="1400" b="1" kern="100" dirty="0">
                <a:latin typeface="Times New Roman" panose="02020603050405020304" pitchFamily="18" charset="0"/>
                <a:cs typeface="Times New Roman" panose="02020603050405020304" pitchFamily="18" charset="0"/>
              </a:rPr>
              <a:t>的冲突</a:t>
            </a:r>
            <a:r>
              <a:rPr lang="zh-CN" altLang="zh-CN" sz="1400" b="1" kern="100" dirty="0" smtClean="0">
                <a:latin typeface="Times New Roman" panose="02020603050405020304" pitchFamily="18" charset="0"/>
                <a:cs typeface="Times New Roman" panose="02020603050405020304" pitchFamily="18" charset="0"/>
              </a:rPr>
              <a:t>概率</a:t>
            </a:r>
            <a:r>
              <a:rPr lang="zh-CN" altLang="en-US" sz="1400" kern="100" dirty="0" smtClean="0">
                <a:latin typeface="Times New Roman" panose="02020603050405020304" pitchFamily="18" charset="0"/>
                <a:cs typeface="Times New Roman" panose="02020603050405020304" pitchFamily="18" charset="0"/>
              </a:rPr>
              <a:t>：</a:t>
            </a:r>
            <a:r>
              <a:rPr lang="zh-CN" altLang="zh-CN" sz="1400" kern="100" dirty="0" smtClean="0">
                <a:latin typeface="Times New Roman" panose="02020603050405020304" pitchFamily="18" charset="0"/>
                <a:cs typeface="Times New Roman" panose="02020603050405020304" pitchFamily="18" charset="0"/>
              </a:rPr>
              <a:t>在</a:t>
            </a:r>
            <a:r>
              <a:rPr lang="zh-CN" altLang="zh-CN" sz="1400" kern="100" dirty="0">
                <a:latin typeface="Times New Roman" panose="02020603050405020304" pitchFamily="18" charset="0"/>
                <a:cs typeface="Times New Roman" panose="02020603050405020304" pitchFamily="18" charset="0"/>
              </a:rPr>
              <a:t>冲突避让处理过程中，出现冲突避让的</a:t>
            </a:r>
            <a:r>
              <a:rPr lang="zh-CN" altLang="zh-CN" sz="1400" kern="100" dirty="0" smtClean="0">
                <a:latin typeface="Times New Roman" panose="02020603050405020304" pitchFamily="18" charset="0"/>
                <a:cs typeface="Times New Roman" panose="02020603050405020304" pitchFamily="18" charset="0"/>
              </a:rPr>
              <a:t>概率</a:t>
            </a:r>
            <a:endParaRPr lang="en-US" altLang="zh-CN" sz="1400" kern="100" dirty="0">
              <a:latin typeface="Times New Roman" panose="02020603050405020304" pitchFamily="18" charset="0"/>
              <a:cs typeface="Times New Roman" panose="02020603050405020304" pitchFamily="18" charset="0"/>
            </a:endParaRPr>
          </a:p>
          <a:p>
            <a:pPr indent="304800" algn="just">
              <a:lnSpc>
                <a:spcPts val="2000"/>
              </a:lnSpc>
              <a:spcAft>
                <a:spcPts val="0"/>
              </a:spcAft>
            </a:pPr>
            <a:r>
              <a:rPr lang="en-US" altLang="zh-CN" sz="1400" kern="100" dirty="0" smtClean="0">
                <a:latin typeface="Times New Roman" panose="02020603050405020304" pitchFamily="18" charset="0"/>
                <a:cs typeface="Times New Roman" panose="02020603050405020304" pitchFamily="18" charset="0"/>
              </a:rPr>
              <a:t>5. </a:t>
            </a:r>
            <a:r>
              <a:rPr lang="zh-CN" altLang="zh-CN" sz="1400" b="1" dirty="0" smtClean="0">
                <a:latin typeface="Times New Roman" panose="02020603050405020304" pitchFamily="18" charset="0"/>
                <a:cs typeface="Times New Roman" panose="02020603050405020304" pitchFamily="18" charset="0"/>
              </a:rPr>
              <a:t>系统吞吐量</a:t>
            </a:r>
            <a:r>
              <a:rPr lang="zh-CN" altLang="en-US" sz="1400" dirty="0" smtClean="0">
                <a:latin typeface="Times New Roman" panose="02020603050405020304" pitchFamily="18" charset="0"/>
                <a:cs typeface="Times New Roman" panose="02020603050405020304" pitchFamily="18" charset="0"/>
              </a:rPr>
              <a:t>：</a:t>
            </a:r>
            <a:r>
              <a:rPr lang="zh-CN" altLang="zh-CN" sz="1400" dirty="0" smtClean="0">
                <a:latin typeface="Times New Roman" panose="02020603050405020304" pitchFamily="18" charset="0"/>
                <a:cs typeface="Times New Roman" panose="02020603050405020304" pitchFamily="18" charset="0"/>
              </a:rPr>
              <a:t>表示</a:t>
            </a:r>
            <a:r>
              <a:rPr lang="zh-CN" altLang="zh-CN" sz="1400" dirty="0">
                <a:latin typeface="Times New Roman" panose="02020603050405020304" pitchFamily="18" charset="0"/>
                <a:cs typeface="Times New Roman" panose="02020603050405020304" pitchFamily="18" charset="0"/>
              </a:rPr>
              <a:t>对于每一个</a:t>
            </a:r>
            <a:r>
              <a:rPr lang="en-US" altLang="zh-CN" sz="1400" dirty="0" err="1">
                <a:latin typeface="Times New Roman" panose="02020603050405020304" pitchFamily="18" charset="0"/>
              </a:rPr>
              <a:t>TTI</a:t>
            </a:r>
            <a:r>
              <a:rPr lang="zh-CN" altLang="zh-CN" sz="1400" dirty="0">
                <a:latin typeface="Times New Roman" panose="02020603050405020304" pitchFamily="18" charset="0"/>
                <a:cs typeface="Times New Roman" panose="02020603050405020304" pitchFamily="18" charset="0"/>
              </a:rPr>
              <a:t>，系统内所有</a:t>
            </a:r>
            <a:r>
              <a:rPr lang="en-US" altLang="zh-CN" sz="1400" dirty="0" err="1">
                <a:latin typeface="Times New Roman" panose="02020603050405020304" pitchFamily="18" charset="0"/>
              </a:rPr>
              <a:t>RSU</a:t>
            </a:r>
            <a:r>
              <a:rPr lang="zh-CN" altLang="zh-CN" sz="1400" dirty="0">
                <a:latin typeface="Times New Roman" panose="02020603050405020304" pitchFamily="18" charset="0"/>
                <a:cs typeface="Times New Roman" panose="02020603050405020304" pitchFamily="18" charset="0"/>
              </a:rPr>
              <a:t>所接收到的数据包所包含的</a:t>
            </a:r>
            <a:r>
              <a:rPr lang="en-US" altLang="zh-CN" sz="1400" dirty="0">
                <a:latin typeface="Times New Roman" panose="02020603050405020304" pitchFamily="18" charset="0"/>
              </a:rPr>
              <a:t>bit</a:t>
            </a:r>
            <a:r>
              <a:rPr lang="zh-CN" altLang="zh-CN" sz="1400" dirty="0">
                <a:latin typeface="Times New Roman" panose="02020603050405020304" pitchFamily="18" charset="0"/>
                <a:cs typeface="Times New Roman" panose="02020603050405020304" pitchFamily="18" charset="0"/>
              </a:rPr>
              <a:t>数量</a:t>
            </a:r>
            <a:endParaRPr lang="zh-CN" altLang="en-US" dirty="0"/>
          </a:p>
        </p:txBody>
      </p:sp>
      <p:sp>
        <p:nvSpPr>
          <p:cNvPr id="2" name="灯片编号占位符 1"/>
          <p:cNvSpPr>
            <a:spLocks noGrp="1"/>
          </p:cNvSpPr>
          <p:nvPr>
            <p:ph type="sldNum" sz="quarter" idx="12"/>
          </p:nvPr>
        </p:nvSpPr>
        <p:spPr/>
        <p:txBody>
          <a:bodyPr/>
          <a:lstStyle/>
          <a:p>
            <a:fld id="{3D35A4F4-3C3D-4891-9B26-BF833C6D496B}" type="slidenum">
              <a:rPr lang="zh-CN" altLang="en-US" smtClean="0"/>
              <a:t>34</a:t>
            </a:fld>
            <a:endParaRPr lang="zh-CN" altLang="en-US"/>
          </a:p>
        </p:txBody>
      </p:sp>
    </p:spTree>
    <p:extLst>
      <p:ext uri="{BB962C8B-B14F-4D97-AF65-F5344CB8AC3E}">
        <p14:creationId xmlns:p14="http://schemas.microsoft.com/office/powerpoint/2010/main" val="827238603"/>
      </p:ext>
    </p:extLst>
  </p:cSld>
  <p:clrMapOvr>
    <a:masterClrMapping/>
  </p:clrMapOvr>
  <mc:AlternateContent xmlns:mc="http://schemas.openxmlformats.org/markup-compatibility/2006" xmlns:p14="http://schemas.microsoft.com/office/powerpoint/2010/main">
    <mc:Choice Requires="p14">
      <p:transition p14:dur="10">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barn(inVertical)">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wipe(left)">
                                      <p:cBhvr>
                                        <p:cTn id="1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文本框 215"/>
          <p:cNvSpPr txBox="1"/>
          <p:nvPr/>
        </p:nvSpPr>
        <p:spPr>
          <a:xfrm>
            <a:off x="681918" y="107229"/>
            <a:ext cx="2781282" cy="346249"/>
          </a:xfrm>
          <a:prstGeom prst="rect">
            <a:avLst/>
          </a:prstGeom>
          <a:noFill/>
          <a:ln>
            <a:noFill/>
          </a:ln>
        </p:spPr>
        <p:txBody>
          <a:bodyPr wrap="square" lIns="68580" tIns="34290" rIns="68580" bIns="34290" rtlCol="0">
            <a:spAutoFit/>
          </a:bodyPr>
          <a:lstStyle/>
          <a:p>
            <a:r>
              <a:rPr lang="zh-CN" altLang="en-US" sz="1800" b="1" dirty="0" smtClean="0">
                <a:solidFill>
                  <a:schemeClr val="tx1">
                    <a:lumMod val="65000"/>
                    <a:lumOff val="35000"/>
                  </a:schemeClr>
                </a:solidFill>
              </a:rPr>
              <a:t>方案性能对比</a:t>
            </a:r>
            <a:endParaRPr lang="zh-CN" altLang="en-US" sz="1800" b="1" dirty="0">
              <a:solidFill>
                <a:schemeClr val="tx1">
                  <a:lumMod val="65000"/>
                  <a:lumOff val="35000"/>
                </a:schemeClr>
              </a:solidFill>
            </a:endParaRPr>
          </a:p>
        </p:txBody>
      </p:sp>
      <p:grpSp>
        <p:nvGrpSpPr>
          <p:cNvPr id="78" name="组合 77"/>
          <p:cNvGrpSpPr/>
          <p:nvPr/>
        </p:nvGrpSpPr>
        <p:grpSpPr>
          <a:xfrm rot="153827">
            <a:off x="783999" y="343000"/>
            <a:ext cx="2321513" cy="156053"/>
            <a:chOff x="4811713" y="3211513"/>
            <a:chExt cx="2308226" cy="423863"/>
          </a:xfrm>
          <a:solidFill>
            <a:schemeClr val="tx1">
              <a:lumMod val="85000"/>
              <a:lumOff val="15000"/>
            </a:schemeClr>
          </a:solidFill>
        </p:grpSpPr>
        <p:sp>
          <p:nvSpPr>
            <p:cNvPr id="79" name="Freeform 5"/>
            <p:cNvSpPr>
              <a:spLocks/>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0" name="Freeform 6"/>
            <p:cNvSpPr>
              <a:spLocks/>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1" name="Freeform 7"/>
            <p:cNvSpPr>
              <a:spLocks/>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2" name="Freeform 8"/>
            <p:cNvSpPr>
              <a:spLocks/>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3"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4" name="Freeform 10"/>
            <p:cNvSpPr>
              <a:spLocks/>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5" name="Freeform 11"/>
            <p:cNvSpPr>
              <a:spLocks/>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6" name="Freeform 12"/>
            <p:cNvSpPr>
              <a:spLocks/>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7" name="Freeform 13"/>
            <p:cNvSpPr>
              <a:spLocks/>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8" name="Freeform 14"/>
            <p:cNvSpPr>
              <a:spLocks/>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9" name="Freeform 15"/>
            <p:cNvSpPr>
              <a:spLocks/>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0" name="Freeform 16"/>
            <p:cNvSpPr>
              <a:spLocks/>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1" name="Freeform 17"/>
            <p:cNvSpPr>
              <a:spLocks/>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2" name="Freeform 18"/>
            <p:cNvSpPr>
              <a:spLocks/>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3" name="Freeform 19"/>
            <p:cNvSpPr>
              <a:spLocks/>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4" name="Freeform 20"/>
            <p:cNvSpPr>
              <a:spLocks/>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5" name="Freeform 21"/>
            <p:cNvSpPr>
              <a:spLocks/>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6" name="Freeform 22"/>
            <p:cNvSpPr>
              <a:spLocks/>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7" name="Freeform 23"/>
            <p:cNvSpPr>
              <a:spLocks/>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8" name="Freeform 24"/>
            <p:cNvSpPr>
              <a:spLocks/>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9" name="Freeform 25"/>
            <p:cNvSpPr>
              <a:spLocks/>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0" name="Freeform 26"/>
            <p:cNvSpPr>
              <a:spLocks/>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1" name="Freeform 27"/>
            <p:cNvSpPr>
              <a:spLocks/>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2" name="Freeform 28"/>
            <p:cNvSpPr>
              <a:spLocks/>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3" name="Freeform 30"/>
            <p:cNvSpPr>
              <a:spLocks/>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4" name="Freeform 31"/>
            <p:cNvSpPr>
              <a:spLocks/>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5" name="Freeform 32"/>
            <p:cNvSpPr>
              <a:spLocks/>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6" name="Freeform 33"/>
            <p:cNvSpPr>
              <a:spLocks/>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7" name="Freeform 35"/>
            <p:cNvSpPr>
              <a:spLocks/>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8" name="Freeform 36"/>
            <p:cNvSpPr>
              <a:spLocks/>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9" name="Freeform 37"/>
            <p:cNvSpPr>
              <a:spLocks/>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0" name="Freeform 38"/>
            <p:cNvSpPr>
              <a:spLocks/>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1" name="Freeform 39"/>
            <p:cNvSpPr>
              <a:spLocks/>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2" name="Freeform 40"/>
            <p:cNvSpPr>
              <a:spLocks/>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3" name="Freeform 41"/>
            <p:cNvSpPr>
              <a:spLocks/>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4" name="Freeform 42"/>
            <p:cNvSpPr>
              <a:spLocks/>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5" name="Freeform 43"/>
            <p:cNvSpPr>
              <a:spLocks/>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6" name="Freeform 44"/>
            <p:cNvSpPr>
              <a:spLocks/>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7" name="Freeform 45"/>
            <p:cNvSpPr>
              <a:spLocks/>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8" name="Freeform 46"/>
            <p:cNvSpPr>
              <a:spLocks/>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9" name="Freeform 47"/>
            <p:cNvSpPr>
              <a:spLocks/>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0" name="Freeform 48"/>
            <p:cNvSpPr>
              <a:spLocks/>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1" name="Freeform 49"/>
            <p:cNvSpPr>
              <a:spLocks/>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2" name="Freeform 50"/>
            <p:cNvSpPr>
              <a:spLocks/>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3" name="Freeform 51"/>
            <p:cNvSpPr>
              <a:spLocks/>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4" name="Freeform 52"/>
            <p:cNvSpPr>
              <a:spLocks/>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5" name="Freeform 53"/>
            <p:cNvSpPr>
              <a:spLocks/>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6" name="Freeform 54"/>
            <p:cNvSpPr>
              <a:spLocks/>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7" name="Freeform 55"/>
            <p:cNvSpPr>
              <a:spLocks/>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8" name="Freeform 56"/>
            <p:cNvSpPr>
              <a:spLocks/>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9" name="Freeform 58"/>
            <p:cNvSpPr>
              <a:spLocks/>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0" name="Freeform 59"/>
            <p:cNvSpPr>
              <a:spLocks/>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1" name="Freeform 60"/>
            <p:cNvSpPr>
              <a:spLocks/>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2" name="Freeform 61"/>
            <p:cNvSpPr>
              <a:spLocks/>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3"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4"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5"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6" name="Freeform 66"/>
            <p:cNvSpPr>
              <a:spLocks/>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7" name="Freeform 68"/>
            <p:cNvSpPr>
              <a:spLocks/>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8" name="Freeform 70"/>
            <p:cNvSpPr>
              <a:spLocks/>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9" name="Freeform 71"/>
            <p:cNvSpPr>
              <a:spLocks/>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pic>
        <p:nvPicPr>
          <p:cNvPr id="76" name="图片 7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9999" y="934834"/>
            <a:ext cx="5274310" cy="4044950"/>
          </a:xfrm>
          <a:prstGeom prst="rect">
            <a:avLst/>
          </a:prstGeom>
          <a:noFill/>
          <a:ln>
            <a:noFill/>
          </a:ln>
        </p:spPr>
      </p:pic>
      <p:sp>
        <p:nvSpPr>
          <p:cNvPr id="2" name="矩形 1"/>
          <p:cNvSpPr/>
          <p:nvPr/>
        </p:nvSpPr>
        <p:spPr>
          <a:xfrm>
            <a:off x="1980857" y="602263"/>
            <a:ext cx="1781257" cy="307777"/>
          </a:xfrm>
          <a:prstGeom prst="rect">
            <a:avLst/>
          </a:prstGeom>
        </p:spPr>
        <p:txBody>
          <a:bodyPr wrap="none">
            <a:spAutoFit/>
          </a:bodyPr>
          <a:lstStyle/>
          <a:p>
            <a:r>
              <a:rPr lang="zh-CN" altLang="zh-CN" sz="1400" dirty="0">
                <a:latin typeface="Times New Roman" panose="02020603050405020304" pitchFamily="18" charset="0"/>
                <a:cs typeface="Times New Roman" panose="02020603050405020304" pitchFamily="18" charset="0"/>
              </a:rPr>
              <a:t>周期消息</a:t>
            </a:r>
            <a:r>
              <a:rPr lang="en-US" altLang="zh-CN" sz="1400" dirty="0" err="1">
                <a:latin typeface="Times New Roman" panose="02020603050405020304" pitchFamily="18" charset="0"/>
              </a:rPr>
              <a:t>PRR</a:t>
            </a:r>
            <a:r>
              <a:rPr lang="zh-CN" altLang="zh-CN" sz="1400" dirty="0">
                <a:latin typeface="Times New Roman" panose="02020603050405020304" pitchFamily="18" charset="0"/>
                <a:cs typeface="Times New Roman" panose="02020603050405020304" pitchFamily="18" charset="0"/>
              </a:rPr>
              <a:t>曲线图</a:t>
            </a:r>
            <a:endParaRPr lang="zh-CN" altLang="en-US" dirty="0"/>
          </a:p>
        </p:txBody>
      </p:sp>
      <p:sp>
        <p:nvSpPr>
          <p:cNvPr id="67" name="Oval 54"/>
          <p:cNvSpPr>
            <a:spLocks noChangeArrowheads="1"/>
          </p:cNvSpPr>
          <p:nvPr/>
        </p:nvSpPr>
        <p:spPr bwMode="auto">
          <a:xfrm>
            <a:off x="5736438" y="1290342"/>
            <a:ext cx="87767" cy="86678"/>
          </a:xfrm>
          <a:prstGeom prst="ellipse">
            <a:avLst/>
          </a:prstGeom>
          <a:solidFill>
            <a:schemeClr val="tx1"/>
          </a:solidFill>
          <a:ln w="9525" cap="flat" cmpd="sng" algn="ctr">
            <a:noFill/>
            <a:prstDash val="solid"/>
            <a:headEnd/>
            <a:tailEnd/>
          </a:ln>
          <a:effectLst>
            <a:outerShdw blurRad="63500" sx="102000" sy="102000" algn="ctr" rotWithShape="0">
              <a:prstClr val="black">
                <a:alpha val="40000"/>
              </a:prstClr>
            </a:outerShdw>
          </a:effectLst>
        </p:spPr>
        <p:txBody>
          <a:bodyPr lIns="96775" tIns="48388" rIns="96775" bIns="48388"/>
          <a:lstStyle/>
          <a:p>
            <a:pPr defTabSz="967753">
              <a:defRPr/>
            </a:pPr>
            <a:endParaRPr lang="zh-CN" altLang="en-US" sz="1900" kern="0">
              <a:solidFill>
                <a:schemeClr val="tx1">
                  <a:lumMod val="65000"/>
                  <a:lumOff val="35000"/>
                </a:schemeClr>
              </a:solidFill>
            </a:endParaRPr>
          </a:p>
        </p:txBody>
      </p:sp>
      <p:sp>
        <p:nvSpPr>
          <p:cNvPr id="68" name="矩形 67"/>
          <p:cNvSpPr/>
          <p:nvPr/>
        </p:nvSpPr>
        <p:spPr>
          <a:xfrm>
            <a:off x="5902335" y="1179792"/>
            <a:ext cx="3042877" cy="954107"/>
          </a:xfrm>
          <a:prstGeom prst="rect">
            <a:avLst/>
          </a:prstGeom>
        </p:spPr>
        <p:txBody>
          <a:bodyPr wrap="square">
            <a:spAutoFit/>
          </a:bodyPr>
          <a:lstStyle/>
          <a:p>
            <a:r>
              <a:rPr lang="en-US" altLang="zh-CN" sz="1400" dirty="0" smtClean="0">
                <a:latin typeface="Times New Roman" panose="02020603050405020304" pitchFamily="18" charset="0"/>
                <a:cs typeface="Times New Roman" panose="02020603050405020304" pitchFamily="18" charset="0"/>
              </a:rPr>
              <a:t>C-</a:t>
            </a:r>
            <a:r>
              <a:rPr lang="en-US" altLang="zh-CN" sz="1400" dirty="0" err="1" smtClean="0">
                <a:latin typeface="Times New Roman" panose="02020603050405020304" pitchFamily="18" charset="0"/>
                <a:cs typeface="Times New Roman" panose="02020603050405020304" pitchFamily="18" charset="0"/>
              </a:rPr>
              <a:t>TDM</a:t>
            </a:r>
            <a:r>
              <a:rPr lang="zh-CN" altLang="en-US" sz="1400" dirty="0" smtClean="0">
                <a:latin typeface="Times New Roman" panose="02020603050405020304" pitchFamily="18" charset="0"/>
                <a:cs typeface="Times New Roman" panose="02020603050405020304" pitchFamily="18" charset="0"/>
              </a:rPr>
              <a:t>方案的</a:t>
            </a:r>
            <a:r>
              <a:rPr lang="en-US" altLang="zh-CN" sz="1400" dirty="0" err="1" smtClean="0">
                <a:latin typeface="Times New Roman" panose="02020603050405020304" pitchFamily="18" charset="0"/>
                <a:cs typeface="Times New Roman" panose="02020603050405020304" pitchFamily="18" charset="0"/>
              </a:rPr>
              <a:t>PRR</a:t>
            </a:r>
            <a:r>
              <a:rPr lang="zh-CN" altLang="en-US" sz="1400" dirty="0" smtClean="0">
                <a:latin typeface="Times New Roman" panose="02020603050405020304" pitchFamily="18" charset="0"/>
                <a:cs typeface="Times New Roman" panose="02020603050405020304" pitchFamily="18" charset="0"/>
              </a:rPr>
              <a:t>性能最好，这是由于</a:t>
            </a:r>
            <a:r>
              <a:rPr lang="en-US" altLang="zh-CN" sz="1400" dirty="0" smtClean="0">
                <a:latin typeface="Times New Roman" panose="02020603050405020304" pitchFamily="18" charset="0"/>
                <a:cs typeface="Times New Roman" panose="02020603050405020304" pitchFamily="18" charset="0"/>
              </a:rPr>
              <a:t>C-</a:t>
            </a:r>
            <a:r>
              <a:rPr lang="en-US" altLang="zh-CN" sz="1400" dirty="0" err="1" smtClean="0">
                <a:latin typeface="Times New Roman" panose="02020603050405020304" pitchFamily="18" charset="0"/>
                <a:cs typeface="Times New Roman" panose="02020603050405020304" pitchFamily="18" charset="0"/>
              </a:rPr>
              <a:t>TDM</a:t>
            </a:r>
            <a:r>
              <a:rPr lang="zh-CN" altLang="en-US" sz="1400" dirty="0" smtClean="0">
                <a:latin typeface="Times New Roman" panose="02020603050405020304" pitchFamily="18" charset="0"/>
                <a:cs typeface="Times New Roman" panose="02020603050405020304" pitchFamily="18" charset="0"/>
              </a:rPr>
              <a:t>方案只存在</a:t>
            </a:r>
            <a:r>
              <a:rPr lang="en-US" altLang="zh-CN" sz="1400" dirty="0" err="1" smtClean="0">
                <a:latin typeface="Times New Roman" panose="02020603050405020304" pitchFamily="18" charset="0"/>
                <a:cs typeface="Times New Roman" panose="02020603050405020304" pitchFamily="18" charset="0"/>
              </a:rPr>
              <a:t>RSU</a:t>
            </a:r>
            <a:r>
              <a:rPr lang="zh-CN" altLang="en-US" sz="1400" dirty="0" smtClean="0">
                <a:latin typeface="Times New Roman" panose="02020603050405020304" pitchFamily="18" charset="0"/>
                <a:cs typeface="Times New Roman" panose="02020603050405020304" pitchFamily="18" charset="0"/>
              </a:rPr>
              <a:t>间干扰。而</a:t>
            </a:r>
            <a:r>
              <a:rPr lang="en-US" altLang="zh-CN" sz="1400" dirty="0" smtClean="0">
                <a:latin typeface="Times New Roman" panose="02020603050405020304" pitchFamily="18" charset="0"/>
                <a:cs typeface="Times New Roman" panose="02020603050405020304" pitchFamily="18" charset="0"/>
              </a:rPr>
              <a:t>C-ICC</a:t>
            </a:r>
            <a:r>
              <a:rPr lang="zh-CN" altLang="en-US" sz="1400" dirty="0" smtClean="0">
                <a:latin typeface="Times New Roman" panose="02020603050405020304" pitchFamily="18" charset="0"/>
                <a:cs typeface="Times New Roman" panose="02020603050405020304" pitchFamily="18" charset="0"/>
              </a:rPr>
              <a:t>方案以及</a:t>
            </a:r>
            <a:r>
              <a:rPr lang="en-US" altLang="zh-CN" sz="1400" dirty="0" smtClean="0">
                <a:latin typeface="Times New Roman" panose="02020603050405020304" pitchFamily="18" charset="0"/>
                <a:cs typeface="Times New Roman" panose="02020603050405020304" pitchFamily="18" charset="0"/>
              </a:rPr>
              <a:t>C-RR</a:t>
            </a:r>
            <a:r>
              <a:rPr lang="zh-CN" altLang="en-US" sz="1400" dirty="0" smtClean="0">
                <a:latin typeface="Times New Roman" panose="02020603050405020304" pitchFamily="18" charset="0"/>
                <a:cs typeface="Times New Roman" panose="02020603050405020304" pitchFamily="18" charset="0"/>
              </a:rPr>
              <a:t>方案存在簇间干扰</a:t>
            </a:r>
            <a:endParaRPr lang="zh-CN" altLang="en-US" dirty="0"/>
          </a:p>
        </p:txBody>
      </p:sp>
      <p:sp>
        <p:nvSpPr>
          <p:cNvPr id="69" name="Oval 54"/>
          <p:cNvSpPr>
            <a:spLocks noChangeArrowheads="1"/>
          </p:cNvSpPr>
          <p:nvPr/>
        </p:nvSpPr>
        <p:spPr bwMode="auto">
          <a:xfrm>
            <a:off x="5736438" y="2792992"/>
            <a:ext cx="87767" cy="86678"/>
          </a:xfrm>
          <a:prstGeom prst="ellipse">
            <a:avLst/>
          </a:prstGeom>
          <a:solidFill>
            <a:schemeClr val="tx1"/>
          </a:solidFill>
          <a:ln w="9525" cap="flat" cmpd="sng" algn="ctr">
            <a:noFill/>
            <a:prstDash val="solid"/>
            <a:headEnd/>
            <a:tailEnd/>
          </a:ln>
          <a:effectLst>
            <a:outerShdw blurRad="63500" sx="102000" sy="102000" algn="ctr" rotWithShape="0">
              <a:prstClr val="black">
                <a:alpha val="40000"/>
              </a:prstClr>
            </a:outerShdw>
          </a:effectLst>
        </p:spPr>
        <p:txBody>
          <a:bodyPr lIns="96775" tIns="48388" rIns="96775" bIns="48388"/>
          <a:lstStyle/>
          <a:p>
            <a:pPr defTabSz="967753">
              <a:defRPr/>
            </a:pPr>
            <a:endParaRPr lang="zh-CN" altLang="en-US" sz="1900" kern="0">
              <a:solidFill>
                <a:schemeClr val="tx1">
                  <a:lumMod val="65000"/>
                  <a:lumOff val="35000"/>
                </a:schemeClr>
              </a:solidFill>
            </a:endParaRPr>
          </a:p>
        </p:txBody>
      </p:sp>
      <p:sp>
        <p:nvSpPr>
          <p:cNvPr id="70" name="矩形 69"/>
          <p:cNvSpPr/>
          <p:nvPr/>
        </p:nvSpPr>
        <p:spPr>
          <a:xfrm>
            <a:off x="5902335" y="2682442"/>
            <a:ext cx="3149567" cy="1131079"/>
          </a:xfrm>
          <a:prstGeom prst="rect">
            <a:avLst/>
          </a:prstGeom>
        </p:spPr>
        <p:txBody>
          <a:bodyPr wrap="square">
            <a:spAutoFit/>
          </a:bodyPr>
          <a:lstStyle/>
          <a:p>
            <a:r>
              <a:rPr lang="en-US" altLang="zh-CN" dirty="0"/>
              <a:t>C-ICC</a:t>
            </a:r>
            <a:r>
              <a:rPr lang="zh-CN" altLang="en-US" dirty="0"/>
              <a:t>采用了冲突避让机制以及资源预留机制，车辆可能检测到邻簇车辆的占用参考信号从而避免占用该干扰较大的频段，因此可以大大地降低簇间干扰乃至</a:t>
            </a:r>
            <a:r>
              <a:rPr lang="en-US" altLang="zh-CN" dirty="0" err="1"/>
              <a:t>RSU</a:t>
            </a:r>
            <a:r>
              <a:rPr lang="zh-CN" altLang="en-US" dirty="0"/>
              <a:t>间干扰，</a:t>
            </a:r>
            <a:r>
              <a:rPr lang="en-US" altLang="zh-CN" dirty="0" err="1"/>
              <a:t>PRR</a:t>
            </a:r>
            <a:r>
              <a:rPr lang="zh-CN" altLang="en-US" dirty="0"/>
              <a:t>性能比</a:t>
            </a:r>
            <a:r>
              <a:rPr lang="en-US" altLang="zh-CN" dirty="0"/>
              <a:t>C-RR</a:t>
            </a:r>
            <a:r>
              <a:rPr lang="zh-CN" altLang="en-US" dirty="0"/>
              <a:t>提升了不少</a:t>
            </a:r>
          </a:p>
        </p:txBody>
      </p:sp>
      <p:sp>
        <p:nvSpPr>
          <p:cNvPr id="3" name="灯片编号占位符 2"/>
          <p:cNvSpPr>
            <a:spLocks noGrp="1"/>
          </p:cNvSpPr>
          <p:nvPr>
            <p:ph type="sldNum" sz="quarter" idx="12"/>
          </p:nvPr>
        </p:nvSpPr>
        <p:spPr/>
        <p:txBody>
          <a:bodyPr/>
          <a:lstStyle/>
          <a:p>
            <a:fld id="{3D35A4F4-3C3D-4891-9B26-BF833C6D496B}" type="slidenum">
              <a:rPr lang="zh-CN" altLang="en-US" smtClean="0"/>
              <a:t>35</a:t>
            </a:fld>
            <a:endParaRPr lang="zh-CN" altLang="en-US"/>
          </a:p>
        </p:txBody>
      </p:sp>
    </p:spTree>
    <p:extLst>
      <p:ext uri="{BB962C8B-B14F-4D97-AF65-F5344CB8AC3E}">
        <p14:creationId xmlns:p14="http://schemas.microsoft.com/office/powerpoint/2010/main" val="1390450581"/>
      </p:ext>
    </p:extLst>
  </p:cSld>
  <p:clrMapOvr>
    <a:masterClrMapping/>
  </p:clrMapOvr>
  <mc:AlternateContent xmlns:mc="http://schemas.openxmlformats.org/markup-compatibility/2006" xmlns:p14="http://schemas.microsoft.com/office/powerpoint/2010/main">
    <mc:Choice Requires="p14">
      <p:transition p14:dur="10">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barn(inVertical)">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wipe(left)">
                                      <p:cBhvr>
                                        <p:cTn id="1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文本框 215"/>
          <p:cNvSpPr txBox="1"/>
          <p:nvPr/>
        </p:nvSpPr>
        <p:spPr>
          <a:xfrm>
            <a:off x="681918" y="107229"/>
            <a:ext cx="2781282" cy="346249"/>
          </a:xfrm>
          <a:prstGeom prst="rect">
            <a:avLst/>
          </a:prstGeom>
          <a:noFill/>
          <a:ln>
            <a:noFill/>
          </a:ln>
        </p:spPr>
        <p:txBody>
          <a:bodyPr wrap="square" lIns="68580" tIns="34290" rIns="68580" bIns="34290" rtlCol="0">
            <a:spAutoFit/>
          </a:bodyPr>
          <a:lstStyle/>
          <a:p>
            <a:r>
              <a:rPr lang="zh-CN" altLang="en-US" sz="1800" b="1" dirty="0" smtClean="0">
                <a:solidFill>
                  <a:schemeClr val="tx1">
                    <a:lumMod val="65000"/>
                    <a:lumOff val="35000"/>
                  </a:schemeClr>
                </a:solidFill>
              </a:rPr>
              <a:t>方案性能对比</a:t>
            </a:r>
            <a:endParaRPr lang="zh-CN" altLang="en-US" sz="1800" b="1" dirty="0">
              <a:solidFill>
                <a:schemeClr val="tx1">
                  <a:lumMod val="65000"/>
                  <a:lumOff val="35000"/>
                </a:schemeClr>
              </a:solidFill>
            </a:endParaRPr>
          </a:p>
        </p:txBody>
      </p:sp>
      <p:grpSp>
        <p:nvGrpSpPr>
          <p:cNvPr id="78" name="组合 77"/>
          <p:cNvGrpSpPr/>
          <p:nvPr/>
        </p:nvGrpSpPr>
        <p:grpSpPr>
          <a:xfrm rot="153827">
            <a:off x="783999" y="343000"/>
            <a:ext cx="2321513" cy="156053"/>
            <a:chOff x="4811713" y="3211513"/>
            <a:chExt cx="2308226" cy="423863"/>
          </a:xfrm>
          <a:solidFill>
            <a:schemeClr val="tx1">
              <a:lumMod val="85000"/>
              <a:lumOff val="15000"/>
            </a:schemeClr>
          </a:solidFill>
        </p:grpSpPr>
        <p:sp>
          <p:nvSpPr>
            <p:cNvPr id="79" name="Freeform 5"/>
            <p:cNvSpPr>
              <a:spLocks/>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0" name="Freeform 6"/>
            <p:cNvSpPr>
              <a:spLocks/>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1" name="Freeform 7"/>
            <p:cNvSpPr>
              <a:spLocks/>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2" name="Freeform 8"/>
            <p:cNvSpPr>
              <a:spLocks/>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3"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4" name="Freeform 10"/>
            <p:cNvSpPr>
              <a:spLocks/>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5" name="Freeform 11"/>
            <p:cNvSpPr>
              <a:spLocks/>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6" name="Freeform 12"/>
            <p:cNvSpPr>
              <a:spLocks/>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7" name="Freeform 13"/>
            <p:cNvSpPr>
              <a:spLocks/>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8" name="Freeform 14"/>
            <p:cNvSpPr>
              <a:spLocks/>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9" name="Freeform 15"/>
            <p:cNvSpPr>
              <a:spLocks/>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0" name="Freeform 16"/>
            <p:cNvSpPr>
              <a:spLocks/>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1" name="Freeform 17"/>
            <p:cNvSpPr>
              <a:spLocks/>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2" name="Freeform 18"/>
            <p:cNvSpPr>
              <a:spLocks/>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3" name="Freeform 19"/>
            <p:cNvSpPr>
              <a:spLocks/>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4" name="Freeform 20"/>
            <p:cNvSpPr>
              <a:spLocks/>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5" name="Freeform 21"/>
            <p:cNvSpPr>
              <a:spLocks/>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6" name="Freeform 22"/>
            <p:cNvSpPr>
              <a:spLocks/>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7" name="Freeform 23"/>
            <p:cNvSpPr>
              <a:spLocks/>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8" name="Freeform 24"/>
            <p:cNvSpPr>
              <a:spLocks/>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9" name="Freeform 25"/>
            <p:cNvSpPr>
              <a:spLocks/>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0" name="Freeform 26"/>
            <p:cNvSpPr>
              <a:spLocks/>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1" name="Freeform 27"/>
            <p:cNvSpPr>
              <a:spLocks/>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2" name="Freeform 28"/>
            <p:cNvSpPr>
              <a:spLocks/>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3" name="Freeform 30"/>
            <p:cNvSpPr>
              <a:spLocks/>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4" name="Freeform 31"/>
            <p:cNvSpPr>
              <a:spLocks/>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5" name="Freeform 32"/>
            <p:cNvSpPr>
              <a:spLocks/>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6" name="Freeform 33"/>
            <p:cNvSpPr>
              <a:spLocks/>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7" name="Freeform 35"/>
            <p:cNvSpPr>
              <a:spLocks/>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8" name="Freeform 36"/>
            <p:cNvSpPr>
              <a:spLocks/>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9" name="Freeform 37"/>
            <p:cNvSpPr>
              <a:spLocks/>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0" name="Freeform 38"/>
            <p:cNvSpPr>
              <a:spLocks/>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1" name="Freeform 39"/>
            <p:cNvSpPr>
              <a:spLocks/>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2" name="Freeform 40"/>
            <p:cNvSpPr>
              <a:spLocks/>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3" name="Freeform 41"/>
            <p:cNvSpPr>
              <a:spLocks/>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4" name="Freeform 42"/>
            <p:cNvSpPr>
              <a:spLocks/>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5" name="Freeform 43"/>
            <p:cNvSpPr>
              <a:spLocks/>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6" name="Freeform 44"/>
            <p:cNvSpPr>
              <a:spLocks/>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7" name="Freeform 45"/>
            <p:cNvSpPr>
              <a:spLocks/>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8" name="Freeform 46"/>
            <p:cNvSpPr>
              <a:spLocks/>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9" name="Freeform 47"/>
            <p:cNvSpPr>
              <a:spLocks/>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0" name="Freeform 48"/>
            <p:cNvSpPr>
              <a:spLocks/>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1" name="Freeform 49"/>
            <p:cNvSpPr>
              <a:spLocks/>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2" name="Freeform 50"/>
            <p:cNvSpPr>
              <a:spLocks/>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3" name="Freeform 51"/>
            <p:cNvSpPr>
              <a:spLocks/>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4" name="Freeform 52"/>
            <p:cNvSpPr>
              <a:spLocks/>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5" name="Freeform 53"/>
            <p:cNvSpPr>
              <a:spLocks/>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6" name="Freeform 54"/>
            <p:cNvSpPr>
              <a:spLocks/>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7" name="Freeform 55"/>
            <p:cNvSpPr>
              <a:spLocks/>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8" name="Freeform 56"/>
            <p:cNvSpPr>
              <a:spLocks/>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9" name="Freeform 58"/>
            <p:cNvSpPr>
              <a:spLocks/>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0" name="Freeform 59"/>
            <p:cNvSpPr>
              <a:spLocks/>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1" name="Freeform 60"/>
            <p:cNvSpPr>
              <a:spLocks/>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2" name="Freeform 61"/>
            <p:cNvSpPr>
              <a:spLocks/>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3"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4"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5"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6" name="Freeform 66"/>
            <p:cNvSpPr>
              <a:spLocks/>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7" name="Freeform 68"/>
            <p:cNvSpPr>
              <a:spLocks/>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8" name="Freeform 70"/>
            <p:cNvSpPr>
              <a:spLocks/>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9" name="Freeform 71"/>
            <p:cNvSpPr>
              <a:spLocks/>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pic>
        <p:nvPicPr>
          <p:cNvPr id="66" name="图片 65"/>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5794" y="1578819"/>
            <a:ext cx="6012664" cy="2611633"/>
          </a:xfrm>
          <a:prstGeom prst="rect">
            <a:avLst/>
          </a:prstGeom>
          <a:noFill/>
          <a:ln>
            <a:noFill/>
          </a:ln>
        </p:spPr>
      </p:pic>
      <p:sp>
        <p:nvSpPr>
          <p:cNvPr id="3" name="矩形 2"/>
          <p:cNvSpPr/>
          <p:nvPr/>
        </p:nvSpPr>
        <p:spPr>
          <a:xfrm>
            <a:off x="709094" y="945090"/>
            <a:ext cx="5228937" cy="307777"/>
          </a:xfrm>
          <a:prstGeom prst="rect">
            <a:avLst/>
          </a:prstGeom>
        </p:spPr>
        <p:txBody>
          <a:bodyPr wrap="square">
            <a:spAutoFit/>
          </a:bodyPr>
          <a:lstStyle/>
          <a:p>
            <a:r>
              <a:rPr lang="zh-CN" altLang="zh-CN" sz="1400" dirty="0">
                <a:latin typeface="Times New Roman" panose="02020603050405020304" pitchFamily="18" charset="0"/>
                <a:cs typeface="Times New Roman" panose="02020603050405020304" pitchFamily="18" charset="0"/>
              </a:rPr>
              <a:t>曼哈顿街区周期消息（</a:t>
            </a:r>
            <a:r>
              <a:rPr lang="en-US" altLang="zh-CN" sz="1400" dirty="0" err="1">
                <a:latin typeface="Times New Roman" panose="02020603050405020304" pitchFamily="18" charset="0"/>
              </a:rPr>
              <a:t>500TTI</a:t>
            </a:r>
            <a:r>
              <a:rPr lang="zh-CN" altLang="zh-CN" sz="1400" dirty="0">
                <a:latin typeface="Times New Roman" panose="02020603050405020304" pitchFamily="18" charset="0"/>
                <a:cs typeface="Times New Roman" panose="02020603050405020304" pitchFamily="18" charset="0"/>
              </a:rPr>
              <a:t>）等待时延概率统计图</a:t>
            </a:r>
            <a:endParaRPr lang="zh-CN" altLang="en-US" dirty="0"/>
          </a:p>
        </p:txBody>
      </p:sp>
      <p:sp>
        <p:nvSpPr>
          <p:cNvPr id="69" name="Oval 54"/>
          <p:cNvSpPr>
            <a:spLocks noChangeArrowheads="1"/>
          </p:cNvSpPr>
          <p:nvPr/>
        </p:nvSpPr>
        <p:spPr bwMode="auto">
          <a:xfrm>
            <a:off x="6275868" y="1535480"/>
            <a:ext cx="87767" cy="86678"/>
          </a:xfrm>
          <a:prstGeom prst="ellipse">
            <a:avLst/>
          </a:prstGeom>
          <a:solidFill>
            <a:schemeClr val="tx1"/>
          </a:solidFill>
          <a:ln w="9525" cap="flat" cmpd="sng" algn="ctr">
            <a:noFill/>
            <a:prstDash val="solid"/>
            <a:headEnd/>
            <a:tailEnd/>
          </a:ln>
          <a:effectLst>
            <a:outerShdw blurRad="63500" sx="102000" sy="102000" algn="ctr" rotWithShape="0">
              <a:prstClr val="black">
                <a:alpha val="40000"/>
              </a:prstClr>
            </a:outerShdw>
          </a:effectLst>
        </p:spPr>
        <p:txBody>
          <a:bodyPr lIns="96775" tIns="48388" rIns="96775" bIns="48388"/>
          <a:lstStyle/>
          <a:p>
            <a:pPr defTabSz="967753">
              <a:defRPr/>
            </a:pPr>
            <a:endParaRPr lang="zh-CN" altLang="en-US" sz="1900" kern="0">
              <a:solidFill>
                <a:schemeClr val="tx1">
                  <a:lumMod val="65000"/>
                  <a:lumOff val="35000"/>
                </a:schemeClr>
              </a:solidFill>
            </a:endParaRPr>
          </a:p>
        </p:txBody>
      </p:sp>
      <p:sp>
        <p:nvSpPr>
          <p:cNvPr id="70" name="矩形 69"/>
          <p:cNvSpPr/>
          <p:nvPr/>
        </p:nvSpPr>
        <p:spPr>
          <a:xfrm>
            <a:off x="6441765" y="1424930"/>
            <a:ext cx="2550931" cy="954107"/>
          </a:xfrm>
          <a:prstGeom prst="rect">
            <a:avLst/>
          </a:prstGeom>
        </p:spPr>
        <p:txBody>
          <a:bodyPr wrap="square">
            <a:spAutoFit/>
          </a:bodyPr>
          <a:lstStyle/>
          <a:p>
            <a:r>
              <a:rPr lang="zh-CN" altLang="en-US" sz="1400" dirty="0" smtClean="0">
                <a:latin typeface="Times New Roman" panose="02020603050405020304" pitchFamily="18" charset="0"/>
                <a:cs typeface="Times New Roman" panose="02020603050405020304" pitchFamily="18" charset="0"/>
              </a:rPr>
              <a:t>由于</a:t>
            </a:r>
            <a:r>
              <a:rPr lang="en-US" altLang="zh-CN" sz="1400" dirty="0" smtClean="0">
                <a:latin typeface="Times New Roman" panose="02020603050405020304" pitchFamily="18" charset="0"/>
                <a:cs typeface="Times New Roman" panose="02020603050405020304" pitchFamily="18" charset="0"/>
              </a:rPr>
              <a:t>C-</a:t>
            </a:r>
            <a:r>
              <a:rPr lang="en-US" altLang="zh-CN" sz="1400" dirty="0" err="1" smtClean="0">
                <a:latin typeface="Times New Roman" panose="02020603050405020304" pitchFamily="18" charset="0"/>
                <a:cs typeface="Times New Roman" panose="02020603050405020304" pitchFamily="18" charset="0"/>
              </a:rPr>
              <a:t>TDM</a:t>
            </a:r>
            <a:r>
              <a:rPr lang="zh-CN" altLang="en-US" sz="1400" dirty="0" smtClean="0">
                <a:latin typeface="Times New Roman" panose="02020603050405020304" pitchFamily="18" charset="0"/>
                <a:cs typeface="Times New Roman" panose="02020603050405020304" pitchFamily="18" charset="0"/>
              </a:rPr>
              <a:t>方案依据簇大小进行时分复用，等待时延分布区域的大小基本与时域调度单元的长度相同</a:t>
            </a:r>
            <a:endParaRPr lang="zh-CN" altLang="en-US" dirty="0"/>
          </a:p>
        </p:txBody>
      </p:sp>
      <p:sp>
        <p:nvSpPr>
          <p:cNvPr id="4" name="椭圆 3"/>
          <p:cNvSpPr/>
          <p:nvPr/>
        </p:nvSpPr>
        <p:spPr>
          <a:xfrm>
            <a:off x="2432535" y="3039230"/>
            <a:ext cx="646021" cy="115122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灯片编号占位符 1"/>
          <p:cNvSpPr>
            <a:spLocks noGrp="1"/>
          </p:cNvSpPr>
          <p:nvPr>
            <p:ph type="sldNum" sz="quarter" idx="12"/>
          </p:nvPr>
        </p:nvSpPr>
        <p:spPr/>
        <p:txBody>
          <a:bodyPr/>
          <a:lstStyle/>
          <a:p>
            <a:fld id="{3D35A4F4-3C3D-4891-9B26-BF833C6D496B}" type="slidenum">
              <a:rPr lang="zh-CN" altLang="en-US" smtClean="0"/>
              <a:t>36</a:t>
            </a:fld>
            <a:endParaRPr lang="zh-CN" altLang="en-US"/>
          </a:p>
        </p:txBody>
      </p:sp>
    </p:spTree>
    <p:extLst>
      <p:ext uri="{BB962C8B-B14F-4D97-AF65-F5344CB8AC3E}">
        <p14:creationId xmlns:p14="http://schemas.microsoft.com/office/powerpoint/2010/main" val="3434544675"/>
      </p:ext>
    </p:extLst>
  </p:cSld>
  <p:clrMapOvr>
    <a:masterClrMapping/>
  </p:clrMapOvr>
  <mc:AlternateContent xmlns:mc="http://schemas.openxmlformats.org/markup-compatibility/2006" xmlns:p14="http://schemas.microsoft.com/office/powerpoint/2010/main">
    <mc:Choice Requires="p14">
      <p:transition p14:dur="10">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barn(inVertical)">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wipe(left)">
                                      <p:cBhvr>
                                        <p:cTn id="1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文本框 215"/>
          <p:cNvSpPr txBox="1"/>
          <p:nvPr/>
        </p:nvSpPr>
        <p:spPr>
          <a:xfrm>
            <a:off x="681918" y="107229"/>
            <a:ext cx="2781282" cy="346249"/>
          </a:xfrm>
          <a:prstGeom prst="rect">
            <a:avLst/>
          </a:prstGeom>
          <a:noFill/>
          <a:ln>
            <a:noFill/>
          </a:ln>
        </p:spPr>
        <p:txBody>
          <a:bodyPr wrap="square" lIns="68580" tIns="34290" rIns="68580" bIns="34290" rtlCol="0">
            <a:spAutoFit/>
          </a:bodyPr>
          <a:lstStyle/>
          <a:p>
            <a:r>
              <a:rPr lang="zh-CN" altLang="en-US" sz="1800" b="1" dirty="0" smtClean="0">
                <a:solidFill>
                  <a:schemeClr val="tx1">
                    <a:lumMod val="65000"/>
                    <a:lumOff val="35000"/>
                  </a:schemeClr>
                </a:solidFill>
              </a:rPr>
              <a:t>方案性能对比</a:t>
            </a:r>
            <a:endParaRPr lang="zh-CN" altLang="en-US" sz="1800" b="1" dirty="0">
              <a:solidFill>
                <a:schemeClr val="tx1">
                  <a:lumMod val="65000"/>
                  <a:lumOff val="35000"/>
                </a:schemeClr>
              </a:solidFill>
            </a:endParaRPr>
          </a:p>
        </p:txBody>
      </p:sp>
      <p:grpSp>
        <p:nvGrpSpPr>
          <p:cNvPr id="78" name="组合 77"/>
          <p:cNvGrpSpPr/>
          <p:nvPr/>
        </p:nvGrpSpPr>
        <p:grpSpPr>
          <a:xfrm rot="153827">
            <a:off x="783999" y="343000"/>
            <a:ext cx="2321513" cy="156053"/>
            <a:chOff x="4811713" y="3211513"/>
            <a:chExt cx="2308226" cy="423863"/>
          </a:xfrm>
          <a:solidFill>
            <a:schemeClr val="tx1">
              <a:lumMod val="85000"/>
              <a:lumOff val="15000"/>
            </a:schemeClr>
          </a:solidFill>
        </p:grpSpPr>
        <p:sp>
          <p:nvSpPr>
            <p:cNvPr id="79" name="Freeform 5"/>
            <p:cNvSpPr>
              <a:spLocks/>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0" name="Freeform 6"/>
            <p:cNvSpPr>
              <a:spLocks/>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1" name="Freeform 7"/>
            <p:cNvSpPr>
              <a:spLocks/>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2" name="Freeform 8"/>
            <p:cNvSpPr>
              <a:spLocks/>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3"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4" name="Freeform 10"/>
            <p:cNvSpPr>
              <a:spLocks/>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5" name="Freeform 11"/>
            <p:cNvSpPr>
              <a:spLocks/>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6" name="Freeform 12"/>
            <p:cNvSpPr>
              <a:spLocks/>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7" name="Freeform 13"/>
            <p:cNvSpPr>
              <a:spLocks/>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8" name="Freeform 14"/>
            <p:cNvSpPr>
              <a:spLocks/>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9" name="Freeform 15"/>
            <p:cNvSpPr>
              <a:spLocks/>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0" name="Freeform 16"/>
            <p:cNvSpPr>
              <a:spLocks/>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1" name="Freeform 17"/>
            <p:cNvSpPr>
              <a:spLocks/>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2" name="Freeform 18"/>
            <p:cNvSpPr>
              <a:spLocks/>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3" name="Freeform 19"/>
            <p:cNvSpPr>
              <a:spLocks/>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4" name="Freeform 20"/>
            <p:cNvSpPr>
              <a:spLocks/>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5" name="Freeform 21"/>
            <p:cNvSpPr>
              <a:spLocks/>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6" name="Freeform 22"/>
            <p:cNvSpPr>
              <a:spLocks/>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7" name="Freeform 23"/>
            <p:cNvSpPr>
              <a:spLocks/>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8" name="Freeform 24"/>
            <p:cNvSpPr>
              <a:spLocks/>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9" name="Freeform 25"/>
            <p:cNvSpPr>
              <a:spLocks/>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0" name="Freeform 26"/>
            <p:cNvSpPr>
              <a:spLocks/>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1" name="Freeform 27"/>
            <p:cNvSpPr>
              <a:spLocks/>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2" name="Freeform 28"/>
            <p:cNvSpPr>
              <a:spLocks/>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3" name="Freeform 30"/>
            <p:cNvSpPr>
              <a:spLocks/>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4" name="Freeform 31"/>
            <p:cNvSpPr>
              <a:spLocks/>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5" name="Freeform 32"/>
            <p:cNvSpPr>
              <a:spLocks/>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6" name="Freeform 33"/>
            <p:cNvSpPr>
              <a:spLocks/>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7" name="Freeform 35"/>
            <p:cNvSpPr>
              <a:spLocks/>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8" name="Freeform 36"/>
            <p:cNvSpPr>
              <a:spLocks/>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9" name="Freeform 37"/>
            <p:cNvSpPr>
              <a:spLocks/>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0" name="Freeform 38"/>
            <p:cNvSpPr>
              <a:spLocks/>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1" name="Freeform 39"/>
            <p:cNvSpPr>
              <a:spLocks/>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2" name="Freeform 40"/>
            <p:cNvSpPr>
              <a:spLocks/>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3" name="Freeform 41"/>
            <p:cNvSpPr>
              <a:spLocks/>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4" name="Freeform 42"/>
            <p:cNvSpPr>
              <a:spLocks/>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5" name="Freeform 43"/>
            <p:cNvSpPr>
              <a:spLocks/>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6" name="Freeform 44"/>
            <p:cNvSpPr>
              <a:spLocks/>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7" name="Freeform 45"/>
            <p:cNvSpPr>
              <a:spLocks/>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8" name="Freeform 46"/>
            <p:cNvSpPr>
              <a:spLocks/>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9" name="Freeform 47"/>
            <p:cNvSpPr>
              <a:spLocks/>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0" name="Freeform 48"/>
            <p:cNvSpPr>
              <a:spLocks/>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1" name="Freeform 49"/>
            <p:cNvSpPr>
              <a:spLocks/>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2" name="Freeform 50"/>
            <p:cNvSpPr>
              <a:spLocks/>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3" name="Freeform 51"/>
            <p:cNvSpPr>
              <a:spLocks/>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4" name="Freeform 52"/>
            <p:cNvSpPr>
              <a:spLocks/>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5" name="Freeform 53"/>
            <p:cNvSpPr>
              <a:spLocks/>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6" name="Freeform 54"/>
            <p:cNvSpPr>
              <a:spLocks/>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7" name="Freeform 55"/>
            <p:cNvSpPr>
              <a:spLocks/>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8" name="Freeform 56"/>
            <p:cNvSpPr>
              <a:spLocks/>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9" name="Freeform 58"/>
            <p:cNvSpPr>
              <a:spLocks/>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0" name="Freeform 59"/>
            <p:cNvSpPr>
              <a:spLocks/>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1" name="Freeform 60"/>
            <p:cNvSpPr>
              <a:spLocks/>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2" name="Freeform 61"/>
            <p:cNvSpPr>
              <a:spLocks/>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3"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4"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5"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6" name="Freeform 66"/>
            <p:cNvSpPr>
              <a:spLocks/>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7" name="Freeform 68"/>
            <p:cNvSpPr>
              <a:spLocks/>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8" name="Freeform 70"/>
            <p:cNvSpPr>
              <a:spLocks/>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9" name="Freeform 71"/>
            <p:cNvSpPr>
              <a:spLocks/>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pic>
        <p:nvPicPr>
          <p:cNvPr id="67" name="图片 66"/>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2287" y="3071806"/>
            <a:ext cx="5608664" cy="2109470"/>
          </a:xfrm>
          <a:prstGeom prst="rect">
            <a:avLst/>
          </a:prstGeom>
          <a:noFill/>
          <a:ln>
            <a:noFill/>
          </a:ln>
        </p:spPr>
      </p:pic>
      <p:sp>
        <p:nvSpPr>
          <p:cNvPr id="2" name="矩形 1"/>
          <p:cNvSpPr/>
          <p:nvPr/>
        </p:nvSpPr>
        <p:spPr>
          <a:xfrm>
            <a:off x="584862" y="2836157"/>
            <a:ext cx="4322017" cy="307777"/>
          </a:xfrm>
          <a:prstGeom prst="rect">
            <a:avLst/>
          </a:prstGeom>
        </p:spPr>
        <p:txBody>
          <a:bodyPr wrap="none">
            <a:spAutoFit/>
          </a:bodyPr>
          <a:lstStyle/>
          <a:p>
            <a:r>
              <a:rPr lang="zh-CN" altLang="zh-CN" sz="1400" dirty="0">
                <a:latin typeface="Times New Roman" panose="02020603050405020304" pitchFamily="18" charset="0"/>
                <a:cs typeface="Times New Roman" panose="02020603050405020304" pitchFamily="18" charset="0"/>
              </a:rPr>
              <a:t>曼哈顿街区周期消息（</a:t>
            </a:r>
            <a:r>
              <a:rPr lang="en-US" altLang="zh-CN" sz="1400" dirty="0" err="1">
                <a:latin typeface="Times New Roman" panose="02020603050405020304" pitchFamily="18" charset="0"/>
              </a:rPr>
              <a:t>500TTI</a:t>
            </a:r>
            <a:r>
              <a:rPr lang="zh-CN" altLang="zh-CN" sz="1400" dirty="0">
                <a:latin typeface="Times New Roman" panose="02020603050405020304" pitchFamily="18" charset="0"/>
                <a:cs typeface="Times New Roman" panose="02020603050405020304" pitchFamily="18" charset="0"/>
              </a:rPr>
              <a:t>）传输时延概率统计图</a:t>
            </a:r>
            <a:endParaRPr lang="zh-CN" altLang="en-US" dirty="0"/>
          </a:p>
        </p:txBody>
      </p:sp>
      <p:pic>
        <p:nvPicPr>
          <p:cNvPr id="69" name="图片 68"/>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883072" y="854485"/>
            <a:ext cx="3693306" cy="2018201"/>
          </a:xfrm>
          <a:prstGeom prst="rect">
            <a:avLst/>
          </a:prstGeom>
          <a:noFill/>
          <a:ln>
            <a:noFill/>
          </a:ln>
        </p:spPr>
      </p:pic>
      <p:sp>
        <p:nvSpPr>
          <p:cNvPr id="4" name="矩形 3"/>
          <p:cNvSpPr/>
          <p:nvPr/>
        </p:nvSpPr>
        <p:spPr>
          <a:xfrm>
            <a:off x="2009693" y="572597"/>
            <a:ext cx="3962944" cy="307777"/>
          </a:xfrm>
          <a:prstGeom prst="rect">
            <a:avLst/>
          </a:prstGeom>
        </p:spPr>
        <p:txBody>
          <a:bodyPr wrap="none">
            <a:spAutoFit/>
          </a:bodyPr>
          <a:lstStyle/>
          <a:p>
            <a:r>
              <a:rPr lang="zh-CN" altLang="zh-CN" sz="1400" dirty="0">
                <a:latin typeface="Times New Roman" panose="02020603050405020304" pitchFamily="18" charset="0"/>
                <a:cs typeface="Times New Roman" panose="02020603050405020304" pitchFamily="18" charset="0"/>
              </a:rPr>
              <a:t>曼哈顿街区周期消息（</a:t>
            </a:r>
            <a:r>
              <a:rPr lang="en-US" altLang="zh-CN" sz="1400" dirty="0" err="1">
                <a:latin typeface="Times New Roman" panose="02020603050405020304" pitchFamily="18" charset="0"/>
              </a:rPr>
              <a:t>500TTI</a:t>
            </a:r>
            <a:r>
              <a:rPr lang="zh-CN" altLang="zh-CN" sz="1400" dirty="0">
                <a:latin typeface="Times New Roman" panose="02020603050405020304" pitchFamily="18" charset="0"/>
                <a:cs typeface="Times New Roman" panose="02020603050405020304" pitchFamily="18" charset="0"/>
              </a:rPr>
              <a:t>）冲突概率统计图</a:t>
            </a:r>
            <a:endParaRPr lang="zh-CN" altLang="en-US" dirty="0"/>
          </a:p>
        </p:txBody>
      </p:sp>
      <p:sp>
        <p:nvSpPr>
          <p:cNvPr id="73" name="Oval 54"/>
          <p:cNvSpPr>
            <a:spLocks noChangeArrowheads="1"/>
          </p:cNvSpPr>
          <p:nvPr/>
        </p:nvSpPr>
        <p:spPr bwMode="auto">
          <a:xfrm>
            <a:off x="5644340" y="1467959"/>
            <a:ext cx="87767" cy="86678"/>
          </a:xfrm>
          <a:prstGeom prst="ellipse">
            <a:avLst/>
          </a:prstGeom>
          <a:solidFill>
            <a:schemeClr val="tx1"/>
          </a:solidFill>
          <a:ln w="9525" cap="flat" cmpd="sng" algn="ctr">
            <a:noFill/>
            <a:prstDash val="solid"/>
            <a:headEnd/>
            <a:tailEnd/>
          </a:ln>
          <a:effectLst>
            <a:outerShdw blurRad="63500" sx="102000" sy="102000" algn="ctr" rotWithShape="0">
              <a:prstClr val="black">
                <a:alpha val="40000"/>
              </a:prstClr>
            </a:outerShdw>
          </a:effectLst>
        </p:spPr>
        <p:txBody>
          <a:bodyPr lIns="96775" tIns="48388" rIns="96775" bIns="48388"/>
          <a:lstStyle/>
          <a:p>
            <a:pPr defTabSz="967753">
              <a:defRPr/>
            </a:pPr>
            <a:endParaRPr lang="zh-CN" altLang="en-US" sz="1900" kern="0">
              <a:solidFill>
                <a:schemeClr val="tx1">
                  <a:lumMod val="65000"/>
                  <a:lumOff val="35000"/>
                </a:schemeClr>
              </a:solidFill>
            </a:endParaRPr>
          </a:p>
        </p:txBody>
      </p:sp>
      <p:sp>
        <p:nvSpPr>
          <p:cNvPr id="74" name="矩形 73"/>
          <p:cNvSpPr/>
          <p:nvPr/>
        </p:nvSpPr>
        <p:spPr>
          <a:xfrm>
            <a:off x="5810237" y="1357409"/>
            <a:ext cx="3042877" cy="523220"/>
          </a:xfrm>
          <a:prstGeom prst="rect">
            <a:avLst/>
          </a:prstGeom>
        </p:spPr>
        <p:txBody>
          <a:bodyPr wrap="square">
            <a:spAutoFit/>
          </a:bodyPr>
          <a:lstStyle/>
          <a:p>
            <a:r>
              <a:rPr lang="en-US" altLang="zh-CN" sz="1400" dirty="0" smtClean="0">
                <a:latin typeface="Times New Roman" panose="02020603050405020304" pitchFamily="18" charset="0"/>
                <a:cs typeface="Times New Roman" panose="02020603050405020304" pitchFamily="18" charset="0"/>
              </a:rPr>
              <a:t>C-</a:t>
            </a:r>
            <a:r>
              <a:rPr lang="en-US" altLang="zh-CN" sz="1400" dirty="0" err="1" smtClean="0">
                <a:latin typeface="Times New Roman" panose="02020603050405020304" pitchFamily="18" charset="0"/>
                <a:cs typeface="Times New Roman" panose="02020603050405020304" pitchFamily="18" charset="0"/>
              </a:rPr>
              <a:t>TDM</a:t>
            </a:r>
            <a:r>
              <a:rPr lang="zh-CN" altLang="en-US" sz="1400" dirty="0" smtClean="0">
                <a:latin typeface="Times New Roman" panose="02020603050405020304" pitchFamily="18" charset="0"/>
                <a:cs typeface="Times New Roman" panose="02020603050405020304" pitchFamily="18" charset="0"/>
              </a:rPr>
              <a:t>方案的传输时延扩散主要原因是由于冲突退避</a:t>
            </a:r>
            <a:endParaRPr lang="zh-CN" altLang="en-US" dirty="0"/>
          </a:p>
        </p:txBody>
      </p:sp>
      <p:sp>
        <p:nvSpPr>
          <p:cNvPr id="75" name="Oval 54"/>
          <p:cNvSpPr>
            <a:spLocks noChangeArrowheads="1"/>
          </p:cNvSpPr>
          <p:nvPr/>
        </p:nvSpPr>
        <p:spPr bwMode="auto">
          <a:xfrm>
            <a:off x="5644340" y="2306189"/>
            <a:ext cx="87767" cy="86678"/>
          </a:xfrm>
          <a:prstGeom prst="ellipse">
            <a:avLst/>
          </a:prstGeom>
          <a:solidFill>
            <a:schemeClr val="tx1"/>
          </a:solidFill>
          <a:ln w="9525" cap="flat" cmpd="sng" algn="ctr">
            <a:noFill/>
            <a:prstDash val="solid"/>
            <a:headEnd/>
            <a:tailEnd/>
          </a:ln>
          <a:effectLst>
            <a:outerShdw blurRad="63500" sx="102000" sy="102000" algn="ctr" rotWithShape="0">
              <a:prstClr val="black">
                <a:alpha val="40000"/>
              </a:prstClr>
            </a:outerShdw>
          </a:effectLst>
        </p:spPr>
        <p:txBody>
          <a:bodyPr lIns="96775" tIns="48388" rIns="96775" bIns="48388"/>
          <a:lstStyle/>
          <a:p>
            <a:pPr defTabSz="967753">
              <a:defRPr/>
            </a:pPr>
            <a:endParaRPr lang="zh-CN" altLang="en-US" sz="1900" kern="0">
              <a:solidFill>
                <a:schemeClr val="tx1">
                  <a:lumMod val="65000"/>
                  <a:lumOff val="35000"/>
                </a:schemeClr>
              </a:solidFill>
            </a:endParaRPr>
          </a:p>
        </p:txBody>
      </p:sp>
      <p:sp>
        <p:nvSpPr>
          <p:cNvPr id="76" name="矩形 75"/>
          <p:cNvSpPr/>
          <p:nvPr/>
        </p:nvSpPr>
        <p:spPr>
          <a:xfrm>
            <a:off x="5810237" y="2195639"/>
            <a:ext cx="3149567" cy="1338828"/>
          </a:xfrm>
          <a:prstGeom prst="rect">
            <a:avLst/>
          </a:prstGeom>
        </p:spPr>
        <p:txBody>
          <a:bodyPr wrap="square">
            <a:spAutoFit/>
          </a:bodyPr>
          <a:lstStyle/>
          <a:p>
            <a:r>
              <a:rPr lang="zh-CN" altLang="en-US" dirty="0" smtClean="0"/>
              <a:t>为什么</a:t>
            </a:r>
            <a:r>
              <a:rPr lang="en-US" altLang="zh-CN" dirty="0" smtClean="0"/>
              <a:t>C-ICC</a:t>
            </a:r>
            <a:r>
              <a:rPr lang="zh-CN" altLang="en-US" dirty="0" smtClean="0"/>
              <a:t>与</a:t>
            </a:r>
            <a:r>
              <a:rPr lang="en-US" altLang="zh-CN" dirty="0" smtClean="0"/>
              <a:t>C-</a:t>
            </a:r>
            <a:r>
              <a:rPr lang="en-US" altLang="zh-CN" dirty="0" err="1" smtClean="0"/>
              <a:t>TDM</a:t>
            </a:r>
            <a:r>
              <a:rPr lang="zh-CN" altLang="en-US" dirty="0" smtClean="0"/>
              <a:t>方案在相同的消息量下，冲突概率分布不同？</a:t>
            </a:r>
            <a:r>
              <a:rPr lang="zh-CN" altLang="en-US" b="1" dirty="0" smtClean="0"/>
              <a:t>这是由于</a:t>
            </a:r>
            <a:r>
              <a:rPr lang="en-US" altLang="zh-CN" b="1" dirty="0" smtClean="0"/>
              <a:t>C-</a:t>
            </a:r>
            <a:r>
              <a:rPr lang="en-US" altLang="zh-CN" b="1" dirty="0" err="1" smtClean="0"/>
              <a:t>TDM</a:t>
            </a:r>
            <a:r>
              <a:rPr lang="zh-CN" altLang="en-US" b="1" dirty="0" smtClean="0"/>
              <a:t>时分导致很多车辆不得不在同一个调度时段进行资源抢占</a:t>
            </a:r>
            <a:endParaRPr lang="en-US" altLang="zh-CN" b="1" dirty="0" smtClean="0"/>
          </a:p>
          <a:p>
            <a:endParaRPr lang="en-US" altLang="zh-CN" dirty="0"/>
          </a:p>
          <a:p>
            <a:r>
              <a:rPr lang="zh-CN" altLang="en-US" dirty="0" smtClean="0"/>
              <a:t>简单来讲，时分会导致资源抢占更激烈</a:t>
            </a:r>
            <a:endParaRPr lang="zh-CN" altLang="en-US" dirty="0"/>
          </a:p>
        </p:txBody>
      </p:sp>
      <p:sp>
        <p:nvSpPr>
          <p:cNvPr id="3" name="灯片编号占位符 2"/>
          <p:cNvSpPr>
            <a:spLocks noGrp="1"/>
          </p:cNvSpPr>
          <p:nvPr>
            <p:ph type="sldNum" sz="quarter" idx="12"/>
          </p:nvPr>
        </p:nvSpPr>
        <p:spPr/>
        <p:txBody>
          <a:bodyPr/>
          <a:lstStyle/>
          <a:p>
            <a:fld id="{3D35A4F4-3C3D-4891-9B26-BF833C6D496B}" type="slidenum">
              <a:rPr lang="zh-CN" altLang="en-US" smtClean="0"/>
              <a:t>37</a:t>
            </a:fld>
            <a:endParaRPr lang="zh-CN" altLang="en-US"/>
          </a:p>
        </p:txBody>
      </p:sp>
    </p:spTree>
    <p:extLst>
      <p:ext uri="{BB962C8B-B14F-4D97-AF65-F5344CB8AC3E}">
        <p14:creationId xmlns:p14="http://schemas.microsoft.com/office/powerpoint/2010/main" val="1042464097"/>
      </p:ext>
    </p:extLst>
  </p:cSld>
  <p:clrMapOvr>
    <a:masterClrMapping/>
  </p:clrMapOvr>
  <mc:AlternateContent xmlns:mc="http://schemas.openxmlformats.org/markup-compatibility/2006" xmlns:p14="http://schemas.microsoft.com/office/powerpoint/2010/main">
    <mc:Choice Requires="p14">
      <p:transition p14:dur="10">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barn(inVertical)">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wipe(left)">
                                      <p:cBhvr>
                                        <p:cTn id="1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文本框 215"/>
          <p:cNvSpPr txBox="1"/>
          <p:nvPr/>
        </p:nvSpPr>
        <p:spPr>
          <a:xfrm>
            <a:off x="681918" y="107229"/>
            <a:ext cx="2781282" cy="346249"/>
          </a:xfrm>
          <a:prstGeom prst="rect">
            <a:avLst/>
          </a:prstGeom>
          <a:noFill/>
          <a:ln>
            <a:noFill/>
          </a:ln>
        </p:spPr>
        <p:txBody>
          <a:bodyPr wrap="square" lIns="68580" tIns="34290" rIns="68580" bIns="34290" rtlCol="0">
            <a:spAutoFit/>
          </a:bodyPr>
          <a:lstStyle/>
          <a:p>
            <a:r>
              <a:rPr lang="zh-CN" altLang="en-US" sz="1800" b="1" dirty="0" smtClean="0">
                <a:solidFill>
                  <a:schemeClr val="tx1">
                    <a:lumMod val="65000"/>
                    <a:lumOff val="35000"/>
                  </a:schemeClr>
                </a:solidFill>
              </a:rPr>
              <a:t>方案性能对比</a:t>
            </a:r>
            <a:endParaRPr lang="zh-CN" altLang="en-US" sz="1800" b="1" dirty="0">
              <a:solidFill>
                <a:schemeClr val="tx1">
                  <a:lumMod val="65000"/>
                  <a:lumOff val="35000"/>
                </a:schemeClr>
              </a:solidFill>
            </a:endParaRPr>
          </a:p>
        </p:txBody>
      </p:sp>
      <p:grpSp>
        <p:nvGrpSpPr>
          <p:cNvPr id="78" name="组合 77"/>
          <p:cNvGrpSpPr/>
          <p:nvPr/>
        </p:nvGrpSpPr>
        <p:grpSpPr>
          <a:xfrm rot="153827">
            <a:off x="783999" y="343000"/>
            <a:ext cx="2321513" cy="156053"/>
            <a:chOff x="4811713" y="3211513"/>
            <a:chExt cx="2308226" cy="423863"/>
          </a:xfrm>
          <a:solidFill>
            <a:schemeClr val="tx1">
              <a:lumMod val="85000"/>
              <a:lumOff val="15000"/>
            </a:schemeClr>
          </a:solidFill>
        </p:grpSpPr>
        <p:sp>
          <p:nvSpPr>
            <p:cNvPr id="79" name="Freeform 5"/>
            <p:cNvSpPr>
              <a:spLocks/>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0" name="Freeform 6"/>
            <p:cNvSpPr>
              <a:spLocks/>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1" name="Freeform 7"/>
            <p:cNvSpPr>
              <a:spLocks/>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2" name="Freeform 8"/>
            <p:cNvSpPr>
              <a:spLocks/>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3"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4" name="Freeform 10"/>
            <p:cNvSpPr>
              <a:spLocks/>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5" name="Freeform 11"/>
            <p:cNvSpPr>
              <a:spLocks/>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6" name="Freeform 12"/>
            <p:cNvSpPr>
              <a:spLocks/>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7" name="Freeform 13"/>
            <p:cNvSpPr>
              <a:spLocks/>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8" name="Freeform 14"/>
            <p:cNvSpPr>
              <a:spLocks/>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9" name="Freeform 15"/>
            <p:cNvSpPr>
              <a:spLocks/>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0" name="Freeform 16"/>
            <p:cNvSpPr>
              <a:spLocks/>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1" name="Freeform 17"/>
            <p:cNvSpPr>
              <a:spLocks/>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2" name="Freeform 18"/>
            <p:cNvSpPr>
              <a:spLocks/>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3" name="Freeform 19"/>
            <p:cNvSpPr>
              <a:spLocks/>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4" name="Freeform 20"/>
            <p:cNvSpPr>
              <a:spLocks/>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5" name="Freeform 21"/>
            <p:cNvSpPr>
              <a:spLocks/>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6" name="Freeform 22"/>
            <p:cNvSpPr>
              <a:spLocks/>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7" name="Freeform 23"/>
            <p:cNvSpPr>
              <a:spLocks/>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8" name="Freeform 24"/>
            <p:cNvSpPr>
              <a:spLocks/>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9" name="Freeform 25"/>
            <p:cNvSpPr>
              <a:spLocks/>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0" name="Freeform 26"/>
            <p:cNvSpPr>
              <a:spLocks/>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1" name="Freeform 27"/>
            <p:cNvSpPr>
              <a:spLocks/>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2" name="Freeform 28"/>
            <p:cNvSpPr>
              <a:spLocks/>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3" name="Freeform 30"/>
            <p:cNvSpPr>
              <a:spLocks/>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4" name="Freeform 31"/>
            <p:cNvSpPr>
              <a:spLocks/>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5" name="Freeform 32"/>
            <p:cNvSpPr>
              <a:spLocks/>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6" name="Freeform 33"/>
            <p:cNvSpPr>
              <a:spLocks/>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7" name="Freeform 35"/>
            <p:cNvSpPr>
              <a:spLocks/>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8" name="Freeform 36"/>
            <p:cNvSpPr>
              <a:spLocks/>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9" name="Freeform 37"/>
            <p:cNvSpPr>
              <a:spLocks/>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0" name="Freeform 38"/>
            <p:cNvSpPr>
              <a:spLocks/>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1" name="Freeform 39"/>
            <p:cNvSpPr>
              <a:spLocks/>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2" name="Freeform 40"/>
            <p:cNvSpPr>
              <a:spLocks/>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3" name="Freeform 41"/>
            <p:cNvSpPr>
              <a:spLocks/>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4" name="Freeform 42"/>
            <p:cNvSpPr>
              <a:spLocks/>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5" name="Freeform 43"/>
            <p:cNvSpPr>
              <a:spLocks/>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6" name="Freeform 44"/>
            <p:cNvSpPr>
              <a:spLocks/>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7" name="Freeform 45"/>
            <p:cNvSpPr>
              <a:spLocks/>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8" name="Freeform 46"/>
            <p:cNvSpPr>
              <a:spLocks/>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9" name="Freeform 47"/>
            <p:cNvSpPr>
              <a:spLocks/>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0" name="Freeform 48"/>
            <p:cNvSpPr>
              <a:spLocks/>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1" name="Freeform 49"/>
            <p:cNvSpPr>
              <a:spLocks/>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2" name="Freeform 50"/>
            <p:cNvSpPr>
              <a:spLocks/>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3" name="Freeform 51"/>
            <p:cNvSpPr>
              <a:spLocks/>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4" name="Freeform 52"/>
            <p:cNvSpPr>
              <a:spLocks/>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5" name="Freeform 53"/>
            <p:cNvSpPr>
              <a:spLocks/>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6" name="Freeform 54"/>
            <p:cNvSpPr>
              <a:spLocks/>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7" name="Freeform 55"/>
            <p:cNvSpPr>
              <a:spLocks/>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8" name="Freeform 56"/>
            <p:cNvSpPr>
              <a:spLocks/>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9" name="Freeform 58"/>
            <p:cNvSpPr>
              <a:spLocks/>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0" name="Freeform 59"/>
            <p:cNvSpPr>
              <a:spLocks/>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1" name="Freeform 60"/>
            <p:cNvSpPr>
              <a:spLocks/>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2" name="Freeform 61"/>
            <p:cNvSpPr>
              <a:spLocks/>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3"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4"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5"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6" name="Freeform 66"/>
            <p:cNvSpPr>
              <a:spLocks/>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7" name="Freeform 68"/>
            <p:cNvSpPr>
              <a:spLocks/>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8" name="Freeform 70"/>
            <p:cNvSpPr>
              <a:spLocks/>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9" name="Freeform 71"/>
            <p:cNvSpPr>
              <a:spLocks/>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pic>
        <p:nvPicPr>
          <p:cNvPr id="71" name="图片 70"/>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0078" y="950447"/>
            <a:ext cx="5274310" cy="4064000"/>
          </a:xfrm>
          <a:prstGeom prst="rect">
            <a:avLst/>
          </a:prstGeom>
          <a:noFill/>
          <a:ln>
            <a:noFill/>
          </a:ln>
        </p:spPr>
      </p:pic>
      <p:sp>
        <p:nvSpPr>
          <p:cNvPr id="5" name="矩形 4"/>
          <p:cNvSpPr/>
          <p:nvPr/>
        </p:nvSpPr>
        <p:spPr>
          <a:xfrm>
            <a:off x="1752323" y="577022"/>
            <a:ext cx="1970411" cy="307777"/>
          </a:xfrm>
          <a:prstGeom prst="rect">
            <a:avLst/>
          </a:prstGeom>
        </p:spPr>
        <p:txBody>
          <a:bodyPr wrap="none">
            <a:spAutoFit/>
          </a:bodyPr>
          <a:lstStyle/>
          <a:p>
            <a:r>
              <a:rPr lang="zh-CN" altLang="zh-CN" sz="1400" dirty="0">
                <a:latin typeface="Times New Roman" panose="02020603050405020304" pitchFamily="18" charset="0"/>
                <a:cs typeface="Times New Roman" panose="02020603050405020304" pitchFamily="18" charset="0"/>
              </a:rPr>
              <a:t>系统吞吐量</a:t>
            </a:r>
            <a:r>
              <a:rPr lang="en-US" altLang="zh-CN" sz="1400" dirty="0">
                <a:latin typeface="Times New Roman" panose="02020603050405020304" pitchFamily="18" charset="0"/>
              </a:rPr>
              <a:t>CDF</a:t>
            </a:r>
            <a:r>
              <a:rPr lang="zh-CN" altLang="zh-CN" sz="1400" dirty="0">
                <a:latin typeface="Times New Roman" panose="02020603050405020304" pitchFamily="18" charset="0"/>
                <a:cs typeface="Times New Roman" panose="02020603050405020304" pitchFamily="18" charset="0"/>
              </a:rPr>
              <a:t>曲线图</a:t>
            </a:r>
            <a:endParaRPr lang="zh-CN" altLang="en-US" dirty="0"/>
          </a:p>
        </p:txBody>
      </p:sp>
      <p:sp>
        <p:nvSpPr>
          <p:cNvPr id="67" name="Oval 54"/>
          <p:cNvSpPr>
            <a:spLocks noChangeArrowheads="1"/>
          </p:cNvSpPr>
          <p:nvPr/>
        </p:nvSpPr>
        <p:spPr bwMode="auto">
          <a:xfrm>
            <a:off x="5644340" y="1467959"/>
            <a:ext cx="87767" cy="86678"/>
          </a:xfrm>
          <a:prstGeom prst="ellipse">
            <a:avLst/>
          </a:prstGeom>
          <a:solidFill>
            <a:schemeClr val="tx1"/>
          </a:solidFill>
          <a:ln w="9525" cap="flat" cmpd="sng" algn="ctr">
            <a:noFill/>
            <a:prstDash val="solid"/>
            <a:headEnd/>
            <a:tailEnd/>
          </a:ln>
          <a:effectLst>
            <a:outerShdw blurRad="63500" sx="102000" sy="102000" algn="ctr" rotWithShape="0">
              <a:prstClr val="black">
                <a:alpha val="40000"/>
              </a:prstClr>
            </a:outerShdw>
          </a:effectLst>
        </p:spPr>
        <p:txBody>
          <a:bodyPr lIns="96775" tIns="48388" rIns="96775" bIns="48388"/>
          <a:lstStyle/>
          <a:p>
            <a:pPr defTabSz="967753">
              <a:defRPr/>
            </a:pPr>
            <a:endParaRPr lang="zh-CN" altLang="en-US" sz="1900" kern="0">
              <a:solidFill>
                <a:schemeClr val="tx1">
                  <a:lumMod val="65000"/>
                  <a:lumOff val="35000"/>
                </a:schemeClr>
              </a:solidFill>
            </a:endParaRPr>
          </a:p>
        </p:txBody>
      </p:sp>
      <p:sp>
        <p:nvSpPr>
          <p:cNvPr id="68" name="矩形 67"/>
          <p:cNvSpPr/>
          <p:nvPr/>
        </p:nvSpPr>
        <p:spPr>
          <a:xfrm>
            <a:off x="5810237" y="1357409"/>
            <a:ext cx="3042877" cy="307777"/>
          </a:xfrm>
          <a:prstGeom prst="rect">
            <a:avLst/>
          </a:prstGeom>
        </p:spPr>
        <p:txBody>
          <a:bodyPr wrap="square">
            <a:spAutoFit/>
          </a:bodyPr>
          <a:lstStyle/>
          <a:p>
            <a:r>
              <a:rPr lang="en-US" altLang="zh-CN" sz="1400" dirty="0" smtClean="0">
                <a:latin typeface="Times New Roman" panose="02020603050405020304" pitchFamily="18" charset="0"/>
                <a:cs typeface="Times New Roman" panose="02020603050405020304" pitchFamily="18" charset="0"/>
              </a:rPr>
              <a:t>C-ICC</a:t>
            </a:r>
            <a:r>
              <a:rPr lang="zh-CN" altLang="en-US" sz="1400" dirty="0" smtClean="0">
                <a:latin typeface="Times New Roman" panose="02020603050405020304" pitchFamily="18" charset="0"/>
                <a:cs typeface="Times New Roman" panose="02020603050405020304" pitchFamily="18" charset="0"/>
              </a:rPr>
              <a:t>与</a:t>
            </a:r>
            <a:r>
              <a:rPr lang="en-US" altLang="zh-CN" sz="1400" dirty="0" smtClean="0">
                <a:latin typeface="Times New Roman" panose="02020603050405020304" pitchFamily="18" charset="0"/>
                <a:cs typeface="Times New Roman" panose="02020603050405020304" pitchFamily="18" charset="0"/>
              </a:rPr>
              <a:t>C-RR</a:t>
            </a:r>
            <a:r>
              <a:rPr lang="zh-CN" altLang="en-US" sz="1400" dirty="0" smtClean="0">
                <a:latin typeface="Times New Roman" panose="02020603050405020304" pitchFamily="18" charset="0"/>
                <a:cs typeface="Times New Roman" panose="02020603050405020304" pitchFamily="18" charset="0"/>
              </a:rPr>
              <a:t>方案吞吐量接近</a:t>
            </a:r>
            <a:endParaRPr lang="zh-CN" altLang="en-US" dirty="0"/>
          </a:p>
        </p:txBody>
      </p:sp>
      <p:sp>
        <p:nvSpPr>
          <p:cNvPr id="69" name="Oval 54"/>
          <p:cNvSpPr>
            <a:spLocks noChangeArrowheads="1"/>
          </p:cNvSpPr>
          <p:nvPr/>
        </p:nvSpPr>
        <p:spPr bwMode="auto">
          <a:xfrm>
            <a:off x="5644340" y="2306189"/>
            <a:ext cx="87767" cy="86678"/>
          </a:xfrm>
          <a:prstGeom prst="ellipse">
            <a:avLst/>
          </a:prstGeom>
          <a:solidFill>
            <a:schemeClr val="tx1"/>
          </a:solidFill>
          <a:ln w="9525" cap="flat" cmpd="sng" algn="ctr">
            <a:noFill/>
            <a:prstDash val="solid"/>
            <a:headEnd/>
            <a:tailEnd/>
          </a:ln>
          <a:effectLst>
            <a:outerShdw blurRad="63500" sx="102000" sy="102000" algn="ctr" rotWithShape="0">
              <a:prstClr val="black">
                <a:alpha val="40000"/>
              </a:prstClr>
            </a:outerShdw>
          </a:effectLst>
        </p:spPr>
        <p:txBody>
          <a:bodyPr lIns="96775" tIns="48388" rIns="96775" bIns="48388"/>
          <a:lstStyle/>
          <a:p>
            <a:pPr defTabSz="967753">
              <a:defRPr/>
            </a:pPr>
            <a:endParaRPr lang="zh-CN" altLang="en-US" sz="1900" kern="0">
              <a:solidFill>
                <a:schemeClr val="tx1">
                  <a:lumMod val="65000"/>
                  <a:lumOff val="35000"/>
                </a:schemeClr>
              </a:solidFill>
            </a:endParaRPr>
          </a:p>
        </p:txBody>
      </p:sp>
      <p:sp>
        <p:nvSpPr>
          <p:cNvPr id="70" name="矩形 69"/>
          <p:cNvSpPr/>
          <p:nvPr/>
        </p:nvSpPr>
        <p:spPr>
          <a:xfrm>
            <a:off x="5810237" y="2195639"/>
            <a:ext cx="3042877" cy="715581"/>
          </a:xfrm>
          <a:prstGeom prst="rect">
            <a:avLst/>
          </a:prstGeom>
        </p:spPr>
        <p:txBody>
          <a:bodyPr wrap="square">
            <a:spAutoFit/>
          </a:bodyPr>
          <a:lstStyle/>
          <a:p>
            <a:r>
              <a:rPr lang="zh-CN" altLang="en-US" dirty="0" smtClean="0"/>
              <a:t>在消息频率较高的情况下，</a:t>
            </a:r>
            <a:r>
              <a:rPr lang="en-US" altLang="zh-CN" dirty="0" smtClean="0"/>
              <a:t>C-</a:t>
            </a:r>
            <a:r>
              <a:rPr lang="en-US" altLang="zh-CN" dirty="0" err="1" smtClean="0"/>
              <a:t>TDM</a:t>
            </a:r>
            <a:r>
              <a:rPr lang="zh-CN" altLang="en-US" dirty="0" smtClean="0"/>
              <a:t>吞吐量较差。因为一个簇的可调度时段只有一部分</a:t>
            </a:r>
            <a:endParaRPr lang="zh-CN" altLang="en-US" dirty="0"/>
          </a:p>
        </p:txBody>
      </p:sp>
      <p:sp>
        <p:nvSpPr>
          <p:cNvPr id="2" name="灯片编号占位符 1"/>
          <p:cNvSpPr>
            <a:spLocks noGrp="1"/>
          </p:cNvSpPr>
          <p:nvPr>
            <p:ph type="sldNum" sz="quarter" idx="12"/>
          </p:nvPr>
        </p:nvSpPr>
        <p:spPr/>
        <p:txBody>
          <a:bodyPr/>
          <a:lstStyle/>
          <a:p>
            <a:fld id="{3D35A4F4-3C3D-4891-9B26-BF833C6D496B}" type="slidenum">
              <a:rPr lang="zh-CN" altLang="en-US" smtClean="0"/>
              <a:t>38</a:t>
            </a:fld>
            <a:endParaRPr lang="zh-CN" altLang="en-US"/>
          </a:p>
        </p:txBody>
      </p:sp>
    </p:spTree>
    <p:extLst>
      <p:ext uri="{BB962C8B-B14F-4D97-AF65-F5344CB8AC3E}">
        <p14:creationId xmlns:p14="http://schemas.microsoft.com/office/powerpoint/2010/main" val="3016266993"/>
      </p:ext>
    </p:extLst>
  </p:cSld>
  <p:clrMapOvr>
    <a:masterClrMapping/>
  </p:clrMapOvr>
  <mc:AlternateContent xmlns:mc="http://schemas.openxmlformats.org/markup-compatibility/2006" xmlns:p14="http://schemas.microsoft.com/office/powerpoint/2010/main">
    <mc:Choice Requires="p14">
      <p:transition p14:dur="10">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barn(inVertical)">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wipe(left)">
                                      <p:cBhvr>
                                        <p:cTn id="1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文本框 215"/>
          <p:cNvSpPr txBox="1"/>
          <p:nvPr/>
        </p:nvSpPr>
        <p:spPr>
          <a:xfrm>
            <a:off x="681918" y="107229"/>
            <a:ext cx="2498035" cy="346249"/>
          </a:xfrm>
          <a:prstGeom prst="rect">
            <a:avLst/>
          </a:prstGeom>
          <a:noFill/>
          <a:ln>
            <a:noFill/>
          </a:ln>
        </p:spPr>
        <p:txBody>
          <a:bodyPr wrap="square" lIns="68580" tIns="34290" rIns="68580" bIns="34290" rtlCol="0">
            <a:spAutoFit/>
          </a:bodyPr>
          <a:lstStyle/>
          <a:p>
            <a:r>
              <a:rPr lang="zh-CN" altLang="en-US" sz="1800" b="1" dirty="0" smtClean="0">
                <a:solidFill>
                  <a:schemeClr val="tx1">
                    <a:lumMod val="65000"/>
                    <a:lumOff val="35000"/>
                  </a:schemeClr>
                </a:solidFill>
              </a:rPr>
              <a:t>工作总结</a:t>
            </a:r>
            <a:endParaRPr lang="zh-CN" altLang="en-US" sz="1800" b="1" dirty="0">
              <a:solidFill>
                <a:schemeClr val="tx1">
                  <a:lumMod val="65000"/>
                  <a:lumOff val="35000"/>
                </a:schemeClr>
              </a:solidFill>
            </a:endParaRPr>
          </a:p>
        </p:txBody>
      </p:sp>
      <p:grpSp>
        <p:nvGrpSpPr>
          <p:cNvPr id="78" name="组合 77"/>
          <p:cNvGrpSpPr/>
          <p:nvPr/>
        </p:nvGrpSpPr>
        <p:grpSpPr>
          <a:xfrm rot="153827">
            <a:off x="783999" y="343000"/>
            <a:ext cx="2321513" cy="156053"/>
            <a:chOff x="4811713" y="3211513"/>
            <a:chExt cx="2308226" cy="423863"/>
          </a:xfrm>
          <a:solidFill>
            <a:schemeClr val="tx1">
              <a:lumMod val="85000"/>
              <a:lumOff val="15000"/>
            </a:schemeClr>
          </a:solidFill>
        </p:grpSpPr>
        <p:sp>
          <p:nvSpPr>
            <p:cNvPr id="79" name="Freeform 5"/>
            <p:cNvSpPr>
              <a:spLocks/>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0" name="Freeform 6"/>
            <p:cNvSpPr>
              <a:spLocks/>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1" name="Freeform 7"/>
            <p:cNvSpPr>
              <a:spLocks/>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2" name="Freeform 8"/>
            <p:cNvSpPr>
              <a:spLocks/>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3"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4" name="Freeform 10"/>
            <p:cNvSpPr>
              <a:spLocks/>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5" name="Freeform 11"/>
            <p:cNvSpPr>
              <a:spLocks/>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6" name="Freeform 12"/>
            <p:cNvSpPr>
              <a:spLocks/>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7" name="Freeform 13"/>
            <p:cNvSpPr>
              <a:spLocks/>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8" name="Freeform 14"/>
            <p:cNvSpPr>
              <a:spLocks/>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9" name="Freeform 15"/>
            <p:cNvSpPr>
              <a:spLocks/>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0" name="Freeform 16"/>
            <p:cNvSpPr>
              <a:spLocks/>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1" name="Freeform 17"/>
            <p:cNvSpPr>
              <a:spLocks/>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2" name="Freeform 18"/>
            <p:cNvSpPr>
              <a:spLocks/>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3" name="Freeform 19"/>
            <p:cNvSpPr>
              <a:spLocks/>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4" name="Freeform 20"/>
            <p:cNvSpPr>
              <a:spLocks/>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5" name="Freeform 21"/>
            <p:cNvSpPr>
              <a:spLocks/>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6" name="Freeform 22"/>
            <p:cNvSpPr>
              <a:spLocks/>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7" name="Freeform 23"/>
            <p:cNvSpPr>
              <a:spLocks/>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8" name="Freeform 24"/>
            <p:cNvSpPr>
              <a:spLocks/>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9" name="Freeform 25"/>
            <p:cNvSpPr>
              <a:spLocks/>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0" name="Freeform 26"/>
            <p:cNvSpPr>
              <a:spLocks/>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1" name="Freeform 27"/>
            <p:cNvSpPr>
              <a:spLocks/>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2" name="Freeform 28"/>
            <p:cNvSpPr>
              <a:spLocks/>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3" name="Freeform 30"/>
            <p:cNvSpPr>
              <a:spLocks/>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4" name="Freeform 31"/>
            <p:cNvSpPr>
              <a:spLocks/>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5" name="Freeform 32"/>
            <p:cNvSpPr>
              <a:spLocks/>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6" name="Freeform 33"/>
            <p:cNvSpPr>
              <a:spLocks/>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7" name="Freeform 35"/>
            <p:cNvSpPr>
              <a:spLocks/>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8" name="Freeform 36"/>
            <p:cNvSpPr>
              <a:spLocks/>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9" name="Freeform 37"/>
            <p:cNvSpPr>
              <a:spLocks/>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0" name="Freeform 38"/>
            <p:cNvSpPr>
              <a:spLocks/>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1" name="Freeform 39"/>
            <p:cNvSpPr>
              <a:spLocks/>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2" name="Freeform 40"/>
            <p:cNvSpPr>
              <a:spLocks/>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3" name="Freeform 41"/>
            <p:cNvSpPr>
              <a:spLocks/>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4" name="Freeform 42"/>
            <p:cNvSpPr>
              <a:spLocks/>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5" name="Freeform 43"/>
            <p:cNvSpPr>
              <a:spLocks/>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6" name="Freeform 44"/>
            <p:cNvSpPr>
              <a:spLocks/>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7" name="Freeform 45"/>
            <p:cNvSpPr>
              <a:spLocks/>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8" name="Freeform 46"/>
            <p:cNvSpPr>
              <a:spLocks/>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9" name="Freeform 47"/>
            <p:cNvSpPr>
              <a:spLocks/>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0" name="Freeform 48"/>
            <p:cNvSpPr>
              <a:spLocks/>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1" name="Freeform 49"/>
            <p:cNvSpPr>
              <a:spLocks/>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2" name="Freeform 50"/>
            <p:cNvSpPr>
              <a:spLocks/>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3" name="Freeform 51"/>
            <p:cNvSpPr>
              <a:spLocks/>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4" name="Freeform 52"/>
            <p:cNvSpPr>
              <a:spLocks/>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5" name="Freeform 53"/>
            <p:cNvSpPr>
              <a:spLocks/>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6" name="Freeform 54"/>
            <p:cNvSpPr>
              <a:spLocks/>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7" name="Freeform 55"/>
            <p:cNvSpPr>
              <a:spLocks/>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8" name="Freeform 56"/>
            <p:cNvSpPr>
              <a:spLocks/>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9" name="Freeform 58"/>
            <p:cNvSpPr>
              <a:spLocks/>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0" name="Freeform 59"/>
            <p:cNvSpPr>
              <a:spLocks/>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1" name="Freeform 60"/>
            <p:cNvSpPr>
              <a:spLocks/>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2" name="Freeform 61"/>
            <p:cNvSpPr>
              <a:spLocks/>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3"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4"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5"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6" name="Freeform 66"/>
            <p:cNvSpPr>
              <a:spLocks/>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7" name="Freeform 68"/>
            <p:cNvSpPr>
              <a:spLocks/>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8" name="Freeform 70"/>
            <p:cNvSpPr>
              <a:spLocks/>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9" name="Freeform 71"/>
            <p:cNvSpPr>
              <a:spLocks/>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sp>
        <p:nvSpPr>
          <p:cNvPr id="2" name="灯片编号占位符 1"/>
          <p:cNvSpPr>
            <a:spLocks noGrp="1"/>
          </p:cNvSpPr>
          <p:nvPr>
            <p:ph type="sldNum" sz="quarter" idx="12"/>
          </p:nvPr>
        </p:nvSpPr>
        <p:spPr/>
        <p:txBody>
          <a:bodyPr/>
          <a:lstStyle/>
          <a:p>
            <a:fld id="{3D35A4F4-3C3D-4891-9B26-BF833C6D496B}" type="slidenum">
              <a:rPr lang="zh-CN" altLang="en-US" smtClean="0"/>
              <a:t>39</a:t>
            </a:fld>
            <a:endParaRPr lang="zh-CN" altLang="en-US"/>
          </a:p>
        </p:txBody>
      </p:sp>
      <p:sp>
        <p:nvSpPr>
          <p:cNvPr id="3" name="矩形 2"/>
          <p:cNvSpPr/>
          <p:nvPr/>
        </p:nvSpPr>
        <p:spPr>
          <a:xfrm>
            <a:off x="2001398" y="2630703"/>
            <a:ext cx="6537971" cy="348813"/>
          </a:xfrm>
          <a:prstGeom prst="rect">
            <a:avLst/>
          </a:prstGeom>
        </p:spPr>
        <p:txBody>
          <a:bodyPr wrap="square">
            <a:spAutoFit/>
          </a:bodyPr>
          <a:lstStyle/>
          <a:p>
            <a:pPr indent="304800" algn="just">
              <a:lnSpc>
                <a:spcPts val="2000"/>
              </a:lnSpc>
              <a:spcAft>
                <a:spcPts val="0"/>
              </a:spcAft>
            </a:pPr>
            <a:r>
              <a:rPr lang="zh-CN" altLang="zh-CN" sz="1200" kern="100" dirty="0" smtClean="0">
                <a:latin typeface="Times New Roman" panose="02020603050405020304" pitchFamily="18" charset="0"/>
                <a:cs typeface="Times New Roman" panose="02020603050405020304" pitchFamily="18" charset="0"/>
              </a:rPr>
              <a:t>针对</a:t>
            </a:r>
            <a:r>
              <a:rPr lang="en-US" altLang="zh-CN" sz="1200" kern="100" dirty="0" err="1">
                <a:latin typeface="Times New Roman" panose="02020603050405020304" pitchFamily="18" charset="0"/>
                <a:cs typeface="Times New Roman" panose="02020603050405020304" pitchFamily="18" charset="0"/>
              </a:rPr>
              <a:t>V2V</a:t>
            </a:r>
            <a:r>
              <a:rPr lang="zh-CN" altLang="zh-CN" sz="1200" kern="100" dirty="0">
                <a:latin typeface="Times New Roman" panose="02020603050405020304" pitchFamily="18" charset="0"/>
                <a:cs typeface="Times New Roman" panose="02020603050405020304" pitchFamily="18" charset="0"/>
              </a:rPr>
              <a:t>场景</a:t>
            </a:r>
            <a:r>
              <a:rPr lang="zh-CN" altLang="zh-CN" sz="1200" kern="100" dirty="0" smtClean="0">
                <a:latin typeface="Times New Roman" panose="02020603050405020304" pitchFamily="18" charset="0"/>
                <a:cs typeface="Times New Roman" panose="02020603050405020304" pitchFamily="18" charset="0"/>
              </a:rPr>
              <a:t>，提出</a:t>
            </a:r>
            <a:r>
              <a:rPr lang="zh-CN" altLang="zh-CN" sz="1200" kern="100" dirty="0">
                <a:latin typeface="Times New Roman" panose="02020603050405020304" pitchFamily="18" charset="0"/>
                <a:cs typeface="Times New Roman" panose="02020603050405020304" pitchFamily="18" charset="0"/>
              </a:rPr>
              <a:t>了</a:t>
            </a:r>
            <a:r>
              <a:rPr lang="zh-CN" altLang="zh-CN" sz="1200" b="1" kern="100" dirty="0">
                <a:solidFill>
                  <a:srgbClr val="FF0000"/>
                </a:solidFill>
                <a:latin typeface="Times New Roman" panose="02020603050405020304" pitchFamily="18" charset="0"/>
                <a:cs typeface="Times New Roman" panose="02020603050405020304" pitchFamily="18" charset="0"/>
              </a:rPr>
              <a:t>基于载波侦听的随机选择算法</a:t>
            </a:r>
            <a:r>
              <a:rPr lang="zh-CN" altLang="zh-CN" sz="1200" kern="100" dirty="0">
                <a:latin typeface="Times New Roman" panose="02020603050405020304" pitchFamily="18" charset="0"/>
                <a:cs typeface="Times New Roman" panose="02020603050405020304" pitchFamily="18" charset="0"/>
              </a:rPr>
              <a:t>以及</a:t>
            </a:r>
            <a:r>
              <a:rPr lang="zh-CN" altLang="zh-CN" sz="1200" b="1" kern="100" dirty="0">
                <a:solidFill>
                  <a:srgbClr val="FF0000"/>
                </a:solidFill>
                <a:latin typeface="Times New Roman" panose="02020603050405020304" pitchFamily="18" charset="0"/>
                <a:cs typeface="Times New Roman" panose="02020603050405020304" pitchFamily="18" charset="0"/>
              </a:rPr>
              <a:t>基于地理位置的时分</a:t>
            </a:r>
            <a:r>
              <a:rPr lang="zh-CN" altLang="zh-CN" sz="1200" b="1" kern="100" dirty="0" smtClean="0">
                <a:solidFill>
                  <a:srgbClr val="FF0000"/>
                </a:solidFill>
                <a:latin typeface="Times New Roman" panose="02020603050405020304" pitchFamily="18" charset="0"/>
                <a:cs typeface="Times New Roman" panose="02020603050405020304" pitchFamily="18" charset="0"/>
              </a:rPr>
              <a:t>算法</a:t>
            </a:r>
            <a:endParaRPr lang="zh-CN" altLang="zh-CN" sz="1200" kern="100" dirty="0">
              <a:latin typeface="Times New Roman" panose="02020603050405020304" pitchFamily="18" charset="0"/>
              <a:cs typeface="Times New Roman" panose="02020603050405020304" pitchFamily="18" charset="0"/>
            </a:endParaRPr>
          </a:p>
        </p:txBody>
      </p:sp>
      <p:sp>
        <p:nvSpPr>
          <p:cNvPr id="7" name="矩形 6"/>
          <p:cNvSpPr/>
          <p:nvPr/>
        </p:nvSpPr>
        <p:spPr>
          <a:xfrm>
            <a:off x="1997491" y="3863750"/>
            <a:ext cx="6334391" cy="605294"/>
          </a:xfrm>
          <a:prstGeom prst="rect">
            <a:avLst/>
          </a:prstGeom>
        </p:spPr>
        <p:txBody>
          <a:bodyPr wrap="square">
            <a:spAutoFit/>
          </a:bodyPr>
          <a:lstStyle/>
          <a:p>
            <a:pPr indent="304800">
              <a:lnSpc>
                <a:spcPts val="2000"/>
              </a:lnSpc>
              <a:spcAft>
                <a:spcPts val="0"/>
              </a:spcAft>
            </a:pPr>
            <a:r>
              <a:rPr lang="zh-CN" altLang="zh-CN" sz="1200" kern="100" dirty="0">
                <a:latin typeface="Times New Roman" panose="02020603050405020304" pitchFamily="18" charset="0"/>
                <a:cs typeface="Times New Roman" panose="02020603050405020304" pitchFamily="18" charset="0"/>
              </a:rPr>
              <a:t>针对</a:t>
            </a:r>
            <a:r>
              <a:rPr lang="en-US" altLang="zh-CN" sz="1200" kern="100" dirty="0" err="1">
                <a:latin typeface="Times New Roman" panose="02020603050405020304" pitchFamily="18" charset="0"/>
                <a:cs typeface="Times New Roman" panose="02020603050405020304" pitchFamily="18" charset="0"/>
              </a:rPr>
              <a:t>V2I</a:t>
            </a:r>
            <a:r>
              <a:rPr lang="zh-CN" altLang="zh-CN" sz="1200" kern="100" dirty="0">
                <a:latin typeface="Times New Roman" panose="02020603050405020304" pitchFamily="18" charset="0"/>
                <a:cs typeface="Times New Roman" panose="02020603050405020304" pitchFamily="18" charset="0"/>
              </a:rPr>
              <a:t>场景，先后引入了基于地理位置的</a:t>
            </a:r>
            <a:r>
              <a:rPr lang="zh-CN" altLang="zh-CN" sz="1200" b="1" kern="100" dirty="0">
                <a:solidFill>
                  <a:srgbClr val="FF0000"/>
                </a:solidFill>
                <a:latin typeface="Times New Roman" panose="02020603050405020304" pitchFamily="18" charset="0"/>
                <a:cs typeface="Times New Roman" panose="02020603050405020304" pitchFamily="18" charset="0"/>
              </a:rPr>
              <a:t>分簇策略、资源预留机制、冲突避让机制</a:t>
            </a:r>
            <a:r>
              <a:rPr lang="zh-CN" altLang="en-US" sz="1200" kern="100" dirty="0" smtClean="0">
                <a:latin typeface="Times New Roman" panose="02020603050405020304" pitchFamily="18" charset="0"/>
                <a:cs typeface="Times New Roman" panose="02020603050405020304" pitchFamily="18" charset="0"/>
              </a:rPr>
              <a:t>。</a:t>
            </a:r>
            <a:endParaRPr lang="en-US" altLang="zh-CN" sz="1200" kern="100" dirty="0" smtClean="0">
              <a:latin typeface="Times New Roman" panose="02020603050405020304" pitchFamily="18" charset="0"/>
              <a:cs typeface="Times New Roman" panose="02020603050405020304" pitchFamily="18" charset="0"/>
            </a:endParaRPr>
          </a:p>
          <a:p>
            <a:pPr indent="304800">
              <a:lnSpc>
                <a:spcPts val="2000"/>
              </a:lnSpc>
              <a:spcAft>
                <a:spcPts val="0"/>
              </a:spcAft>
            </a:pPr>
            <a:r>
              <a:rPr lang="zh-CN" altLang="zh-CN" sz="1200" kern="100" dirty="0" smtClean="0">
                <a:latin typeface="Times New Roman" panose="02020603050405020304" pitchFamily="18" charset="0"/>
                <a:cs typeface="Times New Roman" panose="02020603050405020304" pitchFamily="18" charset="0"/>
              </a:rPr>
              <a:t>并</a:t>
            </a:r>
            <a:r>
              <a:rPr lang="zh-CN" altLang="zh-CN" sz="1200" kern="100" dirty="0">
                <a:latin typeface="Times New Roman" panose="02020603050405020304" pitchFamily="18" charset="0"/>
                <a:cs typeface="Times New Roman" panose="02020603050405020304" pitchFamily="18" charset="0"/>
              </a:rPr>
              <a:t>在此基础之上，</a:t>
            </a:r>
            <a:r>
              <a:rPr lang="zh-CN" altLang="en-US" sz="1200" kern="100" dirty="0">
                <a:latin typeface="Times New Roman" panose="02020603050405020304" pitchFamily="18" charset="0"/>
                <a:cs typeface="Times New Roman" panose="02020603050405020304" pitchFamily="18" charset="0"/>
              </a:rPr>
              <a:t>提出了</a:t>
            </a:r>
            <a:r>
              <a:rPr lang="zh-CN" altLang="zh-CN" sz="1200" b="1" kern="100" dirty="0">
                <a:solidFill>
                  <a:srgbClr val="FF0000"/>
                </a:solidFill>
                <a:latin typeface="Times New Roman" panose="02020603050405020304" pitchFamily="18" charset="0"/>
                <a:cs typeface="Times New Roman" panose="02020603050405020304" pitchFamily="18" charset="0"/>
              </a:rPr>
              <a:t>基于分簇的时分算法</a:t>
            </a:r>
            <a:r>
              <a:rPr lang="zh-CN" altLang="zh-CN" sz="1200" kern="100" dirty="0">
                <a:latin typeface="Times New Roman" panose="02020603050405020304" pitchFamily="18" charset="0"/>
                <a:cs typeface="Times New Roman" panose="02020603050405020304" pitchFamily="18" charset="0"/>
              </a:rPr>
              <a:t>、</a:t>
            </a:r>
            <a:r>
              <a:rPr lang="zh-CN" altLang="zh-CN" sz="1200" b="1" kern="100" dirty="0">
                <a:solidFill>
                  <a:srgbClr val="FF0000"/>
                </a:solidFill>
                <a:latin typeface="Times New Roman" panose="02020603050405020304" pitchFamily="18" charset="0"/>
                <a:cs typeface="Times New Roman" panose="02020603050405020304" pitchFamily="18" charset="0"/>
              </a:rPr>
              <a:t>基于分簇的簇间竞争算法</a:t>
            </a:r>
            <a:r>
              <a:rPr lang="zh-CN" altLang="zh-CN" sz="1200" kern="100" dirty="0">
                <a:latin typeface="Times New Roman" panose="02020603050405020304" pitchFamily="18" charset="0"/>
                <a:cs typeface="Times New Roman" panose="02020603050405020304" pitchFamily="18" charset="0"/>
              </a:rPr>
              <a:t>。</a:t>
            </a:r>
          </a:p>
        </p:txBody>
      </p:sp>
      <p:sp>
        <p:nvSpPr>
          <p:cNvPr id="141" name="任意多边形 140"/>
          <p:cNvSpPr/>
          <p:nvPr/>
        </p:nvSpPr>
        <p:spPr>
          <a:xfrm>
            <a:off x="495034" y="3828173"/>
            <a:ext cx="1602178" cy="640871"/>
          </a:xfrm>
          <a:custGeom>
            <a:avLst/>
            <a:gdLst>
              <a:gd name="connsiteX0" fmla="*/ 0 w 1602178"/>
              <a:gd name="connsiteY0" fmla="*/ 0 h 640871"/>
              <a:gd name="connsiteX1" fmla="*/ 1281743 w 1602178"/>
              <a:gd name="connsiteY1" fmla="*/ 0 h 640871"/>
              <a:gd name="connsiteX2" fmla="*/ 1602178 w 1602178"/>
              <a:gd name="connsiteY2" fmla="*/ 320436 h 640871"/>
              <a:gd name="connsiteX3" fmla="*/ 1281743 w 1602178"/>
              <a:gd name="connsiteY3" fmla="*/ 640871 h 640871"/>
              <a:gd name="connsiteX4" fmla="*/ 0 w 1602178"/>
              <a:gd name="connsiteY4" fmla="*/ 640871 h 640871"/>
              <a:gd name="connsiteX5" fmla="*/ 320436 w 1602178"/>
              <a:gd name="connsiteY5" fmla="*/ 320436 h 640871"/>
              <a:gd name="connsiteX6" fmla="*/ 0 w 1602178"/>
              <a:gd name="connsiteY6" fmla="*/ 0 h 64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2178" h="640871">
                <a:moveTo>
                  <a:pt x="0" y="0"/>
                </a:moveTo>
                <a:lnTo>
                  <a:pt x="1281743" y="0"/>
                </a:lnTo>
                <a:lnTo>
                  <a:pt x="1602178" y="320436"/>
                </a:lnTo>
                <a:lnTo>
                  <a:pt x="1281743" y="640871"/>
                </a:lnTo>
                <a:lnTo>
                  <a:pt x="0" y="640871"/>
                </a:lnTo>
                <a:lnTo>
                  <a:pt x="320436" y="320436"/>
                </a:lnTo>
                <a:lnTo>
                  <a:pt x="0" y="0"/>
                </a:ln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spcFirstLastPara="0" vert="horz" wrap="square" lIns="330596" tIns="5080" rIns="320435" bIns="5080" numCol="1" spcCol="1270" anchor="ctr" anchorCtr="0">
            <a:noAutofit/>
          </a:bodyPr>
          <a:lstStyle/>
          <a:p>
            <a:pPr algn="ctr" defTabSz="355600">
              <a:lnSpc>
                <a:spcPct val="90000"/>
              </a:lnSpc>
              <a:spcBef>
                <a:spcPct val="0"/>
              </a:spcBef>
              <a:spcAft>
                <a:spcPct val="35000"/>
              </a:spcAft>
            </a:pPr>
            <a:endParaRPr lang="en-US" altLang="zh-CN" sz="1600" dirty="0">
              <a:solidFill>
                <a:schemeClr val="bg1"/>
              </a:solidFill>
            </a:endParaRPr>
          </a:p>
        </p:txBody>
      </p:sp>
      <p:sp>
        <p:nvSpPr>
          <p:cNvPr id="142" name="任意多边形 141"/>
          <p:cNvSpPr/>
          <p:nvPr/>
        </p:nvSpPr>
        <p:spPr>
          <a:xfrm>
            <a:off x="495034" y="1156329"/>
            <a:ext cx="1602178" cy="640871"/>
          </a:xfrm>
          <a:custGeom>
            <a:avLst/>
            <a:gdLst>
              <a:gd name="connsiteX0" fmla="*/ 0 w 1602178"/>
              <a:gd name="connsiteY0" fmla="*/ 0 h 640871"/>
              <a:gd name="connsiteX1" fmla="*/ 1281743 w 1602178"/>
              <a:gd name="connsiteY1" fmla="*/ 0 h 640871"/>
              <a:gd name="connsiteX2" fmla="*/ 1602178 w 1602178"/>
              <a:gd name="connsiteY2" fmla="*/ 320436 h 640871"/>
              <a:gd name="connsiteX3" fmla="*/ 1281743 w 1602178"/>
              <a:gd name="connsiteY3" fmla="*/ 640871 h 640871"/>
              <a:gd name="connsiteX4" fmla="*/ 0 w 1602178"/>
              <a:gd name="connsiteY4" fmla="*/ 640871 h 640871"/>
              <a:gd name="connsiteX5" fmla="*/ 320436 w 1602178"/>
              <a:gd name="connsiteY5" fmla="*/ 320436 h 640871"/>
              <a:gd name="connsiteX6" fmla="*/ 0 w 1602178"/>
              <a:gd name="connsiteY6" fmla="*/ 0 h 64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2178" h="640871">
                <a:moveTo>
                  <a:pt x="0" y="0"/>
                </a:moveTo>
                <a:lnTo>
                  <a:pt x="1281743" y="0"/>
                </a:lnTo>
                <a:lnTo>
                  <a:pt x="1602178" y="320436"/>
                </a:lnTo>
                <a:lnTo>
                  <a:pt x="1281743" y="640871"/>
                </a:lnTo>
                <a:lnTo>
                  <a:pt x="0" y="640871"/>
                </a:lnTo>
                <a:lnTo>
                  <a:pt x="320436" y="320436"/>
                </a:lnTo>
                <a:lnTo>
                  <a:pt x="0" y="0"/>
                </a:ln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330596" tIns="5080" rIns="320435" bIns="5080" numCol="1" spcCol="1270" anchor="ctr" anchorCtr="0">
            <a:noAutofit/>
          </a:bodyPr>
          <a:lstStyle/>
          <a:p>
            <a:pPr algn="ctr" defTabSz="355600">
              <a:lnSpc>
                <a:spcPct val="90000"/>
              </a:lnSpc>
              <a:spcBef>
                <a:spcPct val="0"/>
              </a:spcBef>
              <a:spcAft>
                <a:spcPct val="35000"/>
              </a:spcAft>
            </a:pPr>
            <a:endParaRPr lang="en-US" sz="800" b="1" dirty="0">
              <a:solidFill>
                <a:schemeClr val="bg1"/>
              </a:solidFill>
            </a:endParaRPr>
          </a:p>
          <a:p>
            <a:pPr algn="ctr" defTabSz="355600">
              <a:lnSpc>
                <a:spcPct val="90000"/>
              </a:lnSpc>
              <a:spcBef>
                <a:spcPct val="0"/>
              </a:spcBef>
              <a:spcAft>
                <a:spcPct val="35000"/>
              </a:spcAft>
            </a:pPr>
            <a:endParaRPr lang="en-US" sz="800" b="1" dirty="0">
              <a:solidFill>
                <a:schemeClr val="bg1"/>
              </a:solidFill>
            </a:endParaRPr>
          </a:p>
        </p:txBody>
      </p:sp>
      <p:sp>
        <p:nvSpPr>
          <p:cNvPr id="143" name="任意多边形 142"/>
          <p:cNvSpPr/>
          <p:nvPr/>
        </p:nvSpPr>
        <p:spPr>
          <a:xfrm>
            <a:off x="495034" y="2489043"/>
            <a:ext cx="1602178" cy="640871"/>
          </a:xfrm>
          <a:custGeom>
            <a:avLst/>
            <a:gdLst>
              <a:gd name="connsiteX0" fmla="*/ 0 w 1602178"/>
              <a:gd name="connsiteY0" fmla="*/ 0 h 640871"/>
              <a:gd name="connsiteX1" fmla="*/ 1281743 w 1602178"/>
              <a:gd name="connsiteY1" fmla="*/ 0 h 640871"/>
              <a:gd name="connsiteX2" fmla="*/ 1602178 w 1602178"/>
              <a:gd name="connsiteY2" fmla="*/ 320436 h 640871"/>
              <a:gd name="connsiteX3" fmla="*/ 1281743 w 1602178"/>
              <a:gd name="connsiteY3" fmla="*/ 640871 h 640871"/>
              <a:gd name="connsiteX4" fmla="*/ 0 w 1602178"/>
              <a:gd name="connsiteY4" fmla="*/ 640871 h 640871"/>
              <a:gd name="connsiteX5" fmla="*/ 320436 w 1602178"/>
              <a:gd name="connsiteY5" fmla="*/ 320436 h 640871"/>
              <a:gd name="connsiteX6" fmla="*/ 0 w 1602178"/>
              <a:gd name="connsiteY6" fmla="*/ 0 h 64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2178" h="640871">
                <a:moveTo>
                  <a:pt x="0" y="0"/>
                </a:moveTo>
                <a:lnTo>
                  <a:pt x="1281743" y="0"/>
                </a:lnTo>
                <a:lnTo>
                  <a:pt x="1602178" y="320436"/>
                </a:lnTo>
                <a:lnTo>
                  <a:pt x="1281743" y="640871"/>
                </a:lnTo>
                <a:lnTo>
                  <a:pt x="0" y="640871"/>
                </a:lnTo>
                <a:lnTo>
                  <a:pt x="320436" y="320436"/>
                </a:lnTo>
                <a:lnTo>
                  <a:pt x="0" y="0"/>
                </a:ln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spcFirstLastPara="0" vert="horz" wrap="square" lIns="330596" tIns="5080" rIns="320435" bIns="5080" numCol="1" spcCol="1270" anchor="ctr" anchorCtr="0">
            <a:noAutofit/>
          </a:bodyPr>
          <a:lstStyle/>
          <a:p>
            <a:pPr algn="ctr" defTabSz="355600">
              <a:lnSpc>
                <a:spcPct val="90000"/>
              </a:lnSpc>
              <a:spcBef>
                <a:spcPct val="0"/>
              </a:spcBef>
              <a:spcAft>
                <a:spcPct val="35000"/>
              </a:spcAft>
            </a:pPr>
            <a:endParaRPr lang="en-US" dirty="0">
              <a:solidFill>
                <a:schemeClr val="bg1"/>
              </a:solidFill>
            </a:endParaRPr>
          </a:p>
        </p:txBody>
      </p:sp>
      <p:sp>
        <p:nvSpPr>
          <p:cNvPr id="144" name="矩形 143"/>
          <p:cNvSpPr/>
          <p:nvPr/>
        </p:nvSpPr>
        <p:spPr>
          <a:xfrm>
            <a:off x="1043577" y="1210304"/>
            <a:ext cx="527709" cy="461665"/>
          </a:xfrm>
          <a:prstGeom prst="rect">
            <a:avLst/>
          </a:prstGeom>
          <a:effectLst>
            <a:outerShdw blurRad="25400" dist="25400" dir="2700000" algn="tl" rotWithShape="0">
              <a:prstClr val="black">
                <a:alpha val="40000"/>
              </a:prstClr>
            </a:outerShdw>
          </a:effectLst>
        </p:spPr>
        <p:txBody>
          <a:bodyPr wrap="none">
            <a:spAutoFit/>
          </a:bodyPr>
          <a:lstStyle/>
          <a:p>
            <a:pPr>
              <a:defRPr/>
            </a:pPr>
            <a:r>
              <a:rPr lang="en-US" altLang="zh-CN" sz="2400" kern="0" dirty="0">
                <a:solidFill>
                  <a:schemeClr val="tx1">
                    <a:lumMod val="65000"/>
                    <a:lumOff val="35000"/>
                  </a:schemeClr>
                </a:solidFill>
                <a:latin typeface="Impact" pitchFamily="34" charset="0"/>
              </a:rPr>
              <a:t>01</a:t>
            </a:r>
            <a:endParaRPr lang="zh-CN" altLang="en-US" sz="2400" kern="0" dirty="0">
              <a:solidFill>
                <a:schemeClr val="tx1">
                  <a:lumMod val="65000"/>
                  <a:lumOff val="35000"/>
                </a:schemeClr>
              </a:solidFill>
              <a:latin typeface="Impact" pitchFamily="34" charset="0"/>
            </a:endParaRPr>
          </a:p>
        </p:txBody>
      </p:sp>
      <p:sp>
        <p:nvSpPr>
          <p:cNvPr id="145" name="矩形 144"/>
          <p:cNvSpPr/>
          <p:nvPr/>
        </p:nvSpPr>
        <p:spPr>
          <a:xfrm>
            <a:off x="1043576" y="2574278"/>
            <a:ext cx="503664" cy="461665"/>
          </a:xfrm>
          <a:prstGeom prst="rect">
            <a:avLst/>
          </a:prstGeom>
          <a:effectLst>
            <a:outerShdw blurRad="25400" dist="25400" dir="2700000" algn="tl" rotWithShape="0">
              <a:prstClr val="black">
                <a:alpha val="40000"/>
              </a:prstClr>
            </a:outerShdw>
          </a:effectLst>
        </p:spPr>
        <p:txBody>
          <a:bodyPr wrap="none">
            <a:spAutoFit/>
          </a:bodyPr>
          <a:lstStyle/>
          <a:p>
            <a:pPr>
              <a:defRPr/>
            </a:pPr>
            <a:r>
              <a:rPr lang="en-US" altLang="zh-CN" sz="2400" kern="0" dirty="0" smtClean="0">
                <a:solidFill>
                  <a:schemeClr val="tx1">
                    <a:lumMod val="65000"/>
                    <a:lumOff val="35000"/>
                  </a:schemeClr>
                </a:solidFill>
                <a:latin typeface="Impact" pitchFamily="34" charset="0"/>
              </a:rPr>
              <a:t>02</a:t>
            </a:r>
            <a:endParaRPr lang="zh-CN" altLang="en-US" sz="2400" kern="0" dirty="0">
              <a:solidFill>
                <a:schemeClr val="tx1">
                  <a:lumMod val="65000"/>
                  <a:lumOff val="35000"/>
                </a:schemeClr>
              </a:solidFill>
              <a:latin typeface="Impact" pitchFamily="34" charset="0"/>
            </a:endParaRPr>
          </a:p>
        </p:txBody>
      </p:sp>
      <p:sp>
        <p:nvSpPr>
          <p:cNvPr id="146" name="矩形 145"/>
          <p:cNvSpPr/>
          <p:nvPr/>
        </p:nvSpPr>
        <p:spPr>
          <a:xfrm>
            <a:off x="1047571" y="3917775"/>
            <a:ext cx="513282" cy="461665"/>
          </a:xfrm>
          <a:prstGeom prst="rect">
            <a:avLst/>
          </a:prstGeom>
          <a:effectLst>
            <a:outerShdw blurRad="25400" dist="25400" dir="2700000" algn="tl" rotWithShape="0">
              <a:prstClr val="black">
                <a:alpha val="40000"/>
              </a:prstClr>
            </a:outerShdw>
          </a:effectLst>
        </p:spPr>
        <p:txBody>
          <a:bodyPr wrap="none">
            <a:spAutoFit/>
          </a:bodyPr>
          <a:lstStyle/>
          <a:p>
            <a:pPr>
              <a:defRPr/>
            </a:pPr>
            <a:r>
              <a:rPr lang="en-US" altLang="zh-CN" sz="2400" kern="0" dirty="0" smtClean="0">
                <a:solidFill>
                  <a:schemeClr val="tx1">
                    <a:lumMod val="65000"/>
                    <a:lumOff val="35000"/>
                  </a:schemeClr>
                </a:solidFill>
                <a:latin typeface="Impact" pitchFamily="34" charset="0"/>
              </a:rPr>
              <a:t>03</a:t>
            </a:r>
            <a:endParaRPr lang="zh-CN" altLang="en-US" sz="2400" kern="0" dirty="0">
              <a:solidFill>
                <a:schemeClr val="tx1">
                  <a:lumMod val="65000"/>
                  <a:lumOff val="35000"/>
                </a:schemeClr>
              </a:solidFill>
              <a:latin typeface="Impact" pitchFamily="34" charset="0"/>
            </a:endParaRPr>
          </a:p>
        </p:txBody>
      </p:sp>
      <p:sp>
        <p:nvSpPr>
          <p:cNvPr id="4" name="矩形 3"/>
          <p:cNvSpPr/>
          <p:nvPr/>
        </p:nvSpPr>
        <p:spPr>
          <a:xfrm>
            <a:off x="1981925" y="1283346"/>
            <a:ext cx="6349957" cy="318870"/>
          </a:xfrm>
          <a:prstGeom prst="rect">
            <a:avLst/>
          </a:prstGeom>
        </p:spPr>
        <p:txBody>
          <a:bodyPr wrap="square">
            <a:spAutoFit/>
          </a:bodyPr>
          <a:lstStyle/>
          <a:p>
            <a:pPr indent="304800" algn="just">
              <a:lnSpc>
                <a:spcPts val="2000"/>
              </a:lnSpc>
              <a:spcAft>
                <a:spcPts val="0"/>
              </a:spcAft>
            </a:pPr>
            <a:r>
              <a:rPr lang="zh-CN" altLang="en-US" sz="1200" b="1" kern="100" dirty="0" smtClean="0">
                <a:solidFill>
                  <a:srgbClr val="FF0000"/>
                </a:solidFill>
                <a:latin typeface="Times New Roman" panose="02020603050405020304" pitchFamily="18" charset="0"/>
                <a:cs typeface="Times New Roman" panose="02020603050405020304" pitchFamily="18" charset="0"/>
              </a:rPr>
              <a:t>设计并搭建了系统级车联网仿真平台</a:t>
            </a:r>
            <a:endParaRPr lang="zh-CN" altLang="zh-CN" sz="1200" b="1" kern="100"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716314501"/>
      </p:ext>
    </p:extLst>
  </p:cSld>
  <p:clrMapOvr>
    <a:masterClrMapping/>
  </p:clrMapOvr>
  <mc:AlternateContent xmlns:mc="http://schemas.openxmlformats.org/markup-compatibility/2006" xmlns:p14="http://schemas.microsoft.com/office/powerpoint/2010/main">
    <mc:Choice Requires="p14">
      <p:transition p14:dur="10">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barn(inVertical)">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wipe(left)">
                                      <p:cBhvr>
                                        <p:cTn id="12" dur="500"/>
                                        <p:tgtEl>
                                          <p:spTgt spid="78"/>
                                        </p:tgtEl>
                                      </p:cBhvr>
                                    </p:animEffect>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144"/>
                                        </p:tgtEl>
                                        <p:attrNameLst>
                                          <p:attrName>style.visibility</p:attrName>
                                        </p:attrNameLst>
                                      </p:cBhvr>
                                      <p:to>
                                        <p:strVal val="visible"/>
                                      </p:to>
                                    </p:set>
                                    <p:anim calcmode="lin" valueType="num">
                                      <p:cBhvr>
                                        <p:cTn id="16" dur="200" fill="hold"/>
                                        <p:tgtEl>
                                          <p:spTgt spid="144"/>
                                        </p:tgtEl>
                                        <p:attrNameLst>
                                          <p:attrName>ppt_w</p:attrName>
                                        </p:attrNameLst>
                                      </p:cBhvr>
                                      <p:tavLst>
                                        <p:tav tm="0">
                                          <p:val>
                                            <p:fltVal val="0"/>
                                          </p:val>
                                        </p:tav>
                                        <p:tav tm="100000">
                                          <p:val>
                                            <p:strVal val="#ppt_w"/>
                                          </p:val>
                                        </p:tav>
                                      </p:tavLst>
                                    </p:anim>
                                    <p:anim calcmode="lin" valueType="num">
                                      <p:cBhvr>
                                        <p:cTn id="17" dur="200" fill="hold"/>
                                        <p:tgtEl>
                                          <p:spTgt spid="144"/>
                                        </p:tgtEl>
                                        <p:attrNameLst>
                                          <p:attrName>ppt_h</p:attrName>
                                        </p:attrNameLst>
                                      </p:cBhvr>
                                      <p:tavLst>
                                        <p:tav tm="0">
                                          <p:val>
                                            <p:fltVal val="0"/>
                                          </p:val>
                                        </p:tav>
                                        <p:tav tm="100000">
                                          <p:val>
                                            <p:strVal val="#ppt_h"/>
                                          </p:val>
                                        </p:tav>
                                      </p:tavLst>
                                    </p:anim>
                                    <p:animEffect transition="in" filter="fade">
                                      <p:cBhvr>
                                        <p:cTn id="18" dur="200"/>
                                        <p:tgtEl>
                                          <p:spTgt spid="144"/>
                                        </p:tgtEl>
                                      </p:cBhvr>
                                    </p:animEffect>
                                  </p:childTnLst>
                                </p:cTn>
                              </p:par>
                              <p:par>
                                <p:cTn id="19" presetID="6" presetClass="emph" presetSubtype="0" autoRev="1" fill="hold" grpId="1" nodeType="withEffect">
                                  <p:stCondLst>
                                    <p:cond delay="150"/>
                                  </p:stCondLst>
                                  <p:childTnLst>
                                    <p:animScale>
                                      <p:cBhvr>
                                        <p:cTn id="20" dur="100" fill="hold"/>
                                        <p:tgtEl>
                                          <p:spTgt spid="144"/>
                                        </p:tgtEl>
                                      </p:cBhvr>
                                      <p:by x="130000" y="130000"/>
                                    </p:animScale>
                                  </p:childTnLst>
                                </p:cTn>
                              </p:par>
                            </p:childTnLst>
                          </p:cTn>
                        </p:par>
                        <p:par>
                          <p:cTn id="21" fill="hold">
                            <p:stCondLst>
                              <p:cond delay="850"/>
                            </p:stCondLst>
                            <p:childTnLst>
                              <p:par>
                                <p:cTn id="22" presetID="53" presetClass="entr" presetSubtype="16" fill="hold" grpId="0" nodeType="afterEffect">
                                  <p:stCondLst>
                                    <p:cond delay="0"/>
                                  </p:stCondLst>
                                  <p:childTnLst>
                                    <p:set>
                                      <p:cBhvr>
                                        <p:cTn id="23" dur="1" fill="hold">
                                          <p:stCondLst>
                                            <p:cond delay="0"/>
                                          </p:stCondLst>
                                        </p:cTn>
                                        <p:tgtEl>
                                          <p:spTgt spid="145"/>
                                        </p:tgtEl>
                                        <p:attrNameLst>
                                          <p:attrName>style.visibility</p:attrName>
                                        </p:attrNameLst>
                                      </p:cBhvr>
                                      <p:to>
                                        <p:strVal val="visible"/>
                                      </p:to>
                                    </p:set>
                                    <p:anim calcmode="lin" valueType="num">
                                      <p:cBhvr>
                                        <p:cTn id="24" dur="200" fill="hold"/>
                                        <p:tgtEl>
                                          <p:spTgt spid="145"/>
                                        </p:tgtEl>
                                        <p:attrNameLst>
                                          <p:attrName>ppt_w</p:attrName>
                                        </p:attrNameLst>
                                      </p:cBhvr>
                                      <p:tavLst>
                                        <p:tav tm="0">
                                          <p:val>
                                            <p:fltVal val="0"/>
                                          </p:val>
                                        </p:tav>
                                        <p:tav tm="100000">
                                          <p:val>
                                            <p:strVal val="#ppt_w"/>
                                          </p:val>
                                        </p:tav>
                                      </p:tavLst>
                                    </p:anim>
                                    <p:anim calcmode="lin" valueType="num">
                                      <p:cBhvr>
                                        <p:cTn id="25" dur="200" fill="hold"/>
                                        <p:tgtEl>
                                          <p:spTgt spid="145"/>
                                        </p:tgtEl>
                                        <p:attrNameLst>
                                          <p:attrName>ppt_h</p:attrName>
                                        </p:attrNameLst>
                                      </p:cBhvr>
                                      <p:tavLst>
                                        <p:tav tm="0">
                                          <p:val>
                                            <p:fltVal val="0"/>
                                          </p:val>
                                        </p:tav>
                                        <p:tav tm="100000">
                                          <p:val>
                                            <p:strVal val="#ppt_h"/>
                                          </p:val>
                                        </p:tav>
                                      </p:tavLst>
                                    </p:anim>
                                    <p:animEffect transition="in" filter="fade">
                                      <p:cBhvr>
                                        <p:cTn id="26" dur="200"/>
                                        <p:tgtEl>
                                          <p:spTgt spid="145"/>
                                        </p:tgtEl>
                                      </p:cBhvr>
                                    </p:animEffect>
                                  </p:childTnLst>
                                </p:cTn>
                              </p:par>
                              <p:par>
                                <p:cTn id="27" presetID="6" presetClass="emph" presetSubtype="0" autoRev="1" fill="hold" grpId="1" nodeType="withEffect">
                                  <p:stCondLst>
                                    <p:cond delay="150"/>
                                  </p:stCondLst>
                                  <p:childTnLst>
                                    <p:animScale>
                                      <p:cBhvr>
                                        <p:cTn id="28" dur="100" fill="hold"/>
                                        <p:tgtEl>
                                          <p:spTgt spid="145"/>
                                        </p:tgtEl>
                                      </p:cBhvr>
                                      <p:by x="130000" y="130000"/>
                                    </p:animScale>
                                  </p:childTnLst>
                                </p:cTn>
                              </p:par>
                            </p:childTnLst>
                          </p:cTn>
                        </p:par>
                        <p:par>
                          <p:cTn id="29" fill="hold">
                            <p:stCondLst>
                              <p:cond delay="1200"/>
                            </p:stCondLst>
                            <p:childTnLst>
                              <p:par>
                                <p:cTn id="30" presetID="53" presetClass="entr" presetSubtype="16" fill="hold" grpId="0" nodeType="afterEffect">
                                  <p:stCondLst>
                                    <p:cond delay="0"/>
                                  </p:stCondLst>
                                  <p:childTnLst>
                                    <p:set>
                                      <p:cBhvr>
                                        <p:cTn id="31" dur="1" fill="hold">
                                          <p:stCondLst>
                                            <p:cond delay="0"/>
                                          </p:stCondLst>
                                        </p:cTn>
                                        <p:tgtEl>
                                          <p:spTgt spid="146"/>
                                        </p:tgtEl>
                                        <p:attrNameLst>
                                          <p:attrName>style.visibility</p:attrName>
                                        </p:attrNameLst>
                                      </p:cBhvr>
                                      <p:to>
                                        <p:strVal val="visible"/>
                                      </p:to>
                                    </p:set>
                                    <p:anim calcmode="lin" valueType="num">
                                      <p:cBhvr>
                                        <p:cTn id="32" dur="200" fill="hold"/>
                                        <p:tgtEl>
                                          <p:spTgt spid="146"/>
                                        </p:tgtEl>
                                        <p:attrNameLst>
                                          <p:attrName>ppt_w</p:attrName>
                                        </p:attrNameLst>
                                      </p:cBhvr>
                                      <p:tavLst>
                                        <p:tav tm="0">
                                          <p:val>
                                            <p:fltVal val="0"/>
                                          </p:val>
                                        </p:tav>
                                        <p:tav tm="100000">
                                          <p:val>
                                            <p:strVal val="#ppt_w"/>
                                          </p:val>
                                        </p:tav>
                                      </p:tavLst>
                                    </p:anim>
                                    <p:anim calcmode="lin" valueType="num">
                                      <p:cBhvr>
                                        <p:cTn id="33" dur="200" fill="hold"/>
                                        <p:tgtEl>
                                          <p:spTgt spid="146"/>
                                        </p:tgtEl>
                                        <p:attrNameLst>
                                          <p:attrName>ppt_h</p:attrName>
                                        </p:attrNameLst>
                                      </p:cBhvr>
                                      <p:tavLst>
                                        <p:tav tm="0">
                                          <p:val>
                                            <p:fltVal val="0"/>
                                          </p:val>
                                        </p:tav>
                                        <p:tav tm="100000">
                                          <p:val>
                                            <p:strVal val="#ppt_h"/>
                                          </p:val>
                                        </p:tav>
                                      </p:tavLst>
                                    </p:anim>
                                    <p:animEffect transition="in" filter="fade">
                                      <p:cBhvr>
                                        <p:cTn id="34" dur="200"/>
                                        <p:tgtEl>
                                          <p:spTgt spid="146"/>
                                        </p:tgtEl>
                                      </p:cBhvr>
                                    </p:animEffect>
                                  </p:childTnLst>
                                </p:cTn>
                              </p:par>
                              <p:par>
                                <p:cTn id="35" presetID="6" presetClass="emph" presetSubtype="0" autoRev="1" fill="hold" grpId="1" nodeType="withEffect">
                                  <p:stCondLst>
                                    <p:cond delay="150"/>
                                  </p:stCondLst>
                                  <p:childTnLst>
                                    <p:animScale>
                                      <p:cBhvr>
                                        <p:cTn id="36" dur="100" fill="hold"/>
                                        <p:tgtEl>
                                          <p:spTgt spid="146"/>
                                        </p:tgtEl>
                                      </p:cBhvr>
                                      <p:by x="130000" y="13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144" grpId="0"/>
      <p:bldP spid="144" grpId="1"/>
      <p:bldP spid="145" grpId="0"/>
      <p:bldP spid="145" grpId="1"/>
      <p:bldP spid="146" grpId="0"/>
      <p:bldP spid="146"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文本框 215"/>
          <p:cNvSpPr txBox="1"/>
          <p:nvPr/>
        </p:nvSpPr>
        <p:spPr>
          <a:xfrm>
            <a:off x="681918" y="107229"/>
            <a:ext cx="2498035" cy="346249"/>
          </a:xfrm>
          <a:prstGeom prst="rect">
            <a:avLst/>
          </a:prstGeom>
          <a:noFill/>
          <a:ln>
            <a:noFill/>
          </a:ln>
        </p:spPr>
        <p:txBody>
          <a:bodyPr wrap="square" lIns="68580" tIns="34290" rIns="68580" bIns="34290" rtlCol="0">
            <a:spAutoFit/>
          </a:bodyPr>
          <a:lstStyle/>
          <a:p>
            <a:r>
              <a:rPr lang="zh-CN" altLang="en-US" sz="1800" b="1" dirty="0" smtClean="0">
                <a:solidFill>
                  <a:schemeClr val="tx1">
                    <a:lumMod val="65000"/>
                    <a:lumOff val="35000"/>
                  </a:schemeClr>
                </a:solidFill>
              </a:rPr>
              <a:t>研究背景与意义</a:t>
            </a:r>
            <a:endParaRPr lang="zh-CN" altLang="en-US" sz="1800" b="1" dirty="0">
              <a:solidFill>
                <a:schemeClr val="tx1">
                  <a:lumMod val="65000"/>
                  <a:lumOff val="35000"/>
                </a:schemeClr>
              </a:solidFill>
            </a:endParaRPr>
          </a:p>
        </p:txBody>
      </p:sp>
      <p:grpSp>
        <p:nvGrpSpPr>
          <p:cNvPr id="78" name="组合 77"/>
          <p:cNvGrpSpPr/>
          <p:nvPr/>
        </p:nvGrpSpPr>
        <p:grpSpPr>
          <a:xfrm rot="153827">
            <a:off x="783999" y="343000"/>
            <a:ext cx="2321513" cy="156053"/>
            <a:chOff x="4811713" y="3211513"/>
            <a:chExt cx="2308226" cy="423863"/>
          </a:xfrm>
          <a:solidFill>
            <a:schemeClr val="tx1">
              <a:lumMod val="85000"/>
              <a:lumOff val="15000"/>
            </a:schemeClr>
          </a:solidFill>
        </p:grpSpPr>
        <p:sp>
          <p:nvSpPr>
            <p:cNvPr id="79" name="Freeform 5"/>
            <p:cNvSpPr>
              <a:spLocks/>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0" name="Freeform 6"/>
            <p:cNvSpPr>
              <a:spLocks/>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1" name="Freeform 7"/>
            <p:cNvSpPr>
              <a:spLocks/>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2" name="Freeform 8"/>
            <p:cNvSpPr>
              <a:spLocks/>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3"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4" name="Freeform 10"/>
            <p:cNvSpPr>
              <a:spLocks/>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5" name="Freeform 11"/>
            <p:cNvSpPr>
              <a:spLocks/>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6" name="Freeform 12"/>
            <p:cNvSpPr>
              <a:spLocks/>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7" name="Freeform 13"/>
            <p:cNvSpPr>
              <a:spLocks/>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8" name="Freeform 14"/>
            <p:cNvSpPr>
              <a:spLocks/>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9" name="Freeform 15"/>
            <p:cNvSpPr>
              <a:spLocks/>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0" name="Freeform 16"/>
            <p:cNvSpPr>
              <a:spLocks/>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1" name="Freeform 17"/>
            <p:cNvSpPr>
              <a:spLocks/>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2" name="Freeform 18"/>
            <p:cNvSpPr>
              <a:spLocks/>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3" name="Freeform 19"/>
            <p:cNvSpPr>
              <a:spLocks/>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4" name="Freeform 20"/>
            <p:cNvSpPr>
              <a:spLocks/>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5" name="Freeform 21"/>
            <p:cNvSpPr>
              <a:spLocks/>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6" name="Freeform 22"/>
            <p:cNvSpPr>
              <a:spLocks/>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7" name="Freeform 23"/>
            <p:cNvSpPr>
              <a:spLocks/>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8" name="Freeform 24"/>
            <p:cNvSpPr>
              <a:spLocks/>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9" name="Freeform 25"/>
            <p:cNvSpPr>
              <a:spLocks/>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0" name="Freeform 26"/>
            <p:cNvSpPr>
              <a:spLocks/>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1" name="Freeform 27"/>
            <p:cNvSpPr>
              <a:spLocks/>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2" name="Freeform 28"/>
            <p:cNvSpPr>
              <a:spLocks/>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3" name="Freeform 30"/>
            <p:cNvSpPr>
              <a:spLocks/>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4" name="Freeform 31"/>
            <p:cNvSpPr>
              <a:spLocks/>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5" name="Freeform 32"/>
            <p:cNvSpPr>
              <a:spLocks/>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6" name="Freeform 33"/>
            <p:cNvSpPr>
              <a:spLocks/>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7" name="Freeform 35"/>
            <p:cNvSpPr>
              <a:spLocks/>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8" name="Freeform 36"/>
            <p:cNvSpPr>
              <a:spLocks/>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9" name="Freeform 37"/>
            <p:cNvSpPr>
              <a:spLocks/>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0" name="Freeform 38"/>
            <p:cNvSpPr>
              <a:spLocks/>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1" name="Freeform 39"/>
            <p:cNvSpPr>
              <a:spLocks/>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2" name="Freeform 40"/>
            <p:cNvSpPr>
              <a:spLocks/>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3" name="Freeform 41"/>
            <p:cNvSpPr>
              <a:spLocks/>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4" name="Freeform 42"/>
            <p:cNvSpPr>
              <a:spLocks/>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5" name="Freeform 43"/>
            <p:cNvSpPr>
              <a:spLocks/>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6" name="Freeform 44"/>
            <p:cNvSpPr>
              <a:spLocks/>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7" name="Freeform 45"/>
            <p:cNvSpPr>
              <a:spLocks/>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8" name="Freeform 46"/>
            <p:cNvSpPr>
              <a:spLocks/>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9" name="Freeform 47"/>
            <p:cNvSpPr>
              <a:spLocks/>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0" name="Freeform 48"/>
            <p:cNvSpPr>
              <a:spLocks/>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1" name="Freeform 49"/>
            <p:cNvSpPr>
              <a:spLocks/>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2" name="Freeform 50"/>
            <p:cNvSpPr>
              <a:spLocks/>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3" name="Freeform 51"/>
            <p:cNvSpPr>
              <a:spLocks/>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4" name="Freeform 52"/>
            <p:cNvSpPr>
              <a:spLocks/>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5" name="Freeform 53"/>
            <p:cNvSpPr>
              <a:spLocks/>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6" name="Freeform 54"/>
            <p:cNvSpPr>
              <a:spLocks/>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7" name="Freeform 55"/>
            <p:cNvSpPr>
              <a:spLocks/>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8" name="Freeform 56"/>
            <p:cNvSpPr>
              <a:spLocks/>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9" name="Freeform 58"/>
            <p:cNvSpPr>
              <a:spLocks/>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0" name="Freeform 59"/>
            <p:cNvSpPr>
              <a:spLocks/>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1" name="Freeform 60"/>
            <p:cNvSpPr>
              <a:spLocks/>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2" name="Freeform 61"/>
            <p:cNvSpPr>
              <a:spLocks/>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3"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4"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5"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6" name="Freeform 66"/>
            <p:cNvSpPr>
              <a:spLocks/>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7" name="Freeform 68"/>
            <p:cNvSpPr>
              <a:spLocks/>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8" name="Freeform 70"/>
            <p:cNvSpPr>
              <a:spLocks/>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9" name="Freeform 71"/>
            <p:cNvSpPr>
              <a:spLocks/>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sp>
        <p:nvSpPr>
          <p:cNvPr id="2" name="矩形 1"/>
          <p:cNvSpPr/>
          <p:nvPr/>
        </p:nvSpPr>
        <p:spPr>
          <a:xfrm>
            <a:off x="2338097" y="1106567"/>
            <a:ext cx="6702980" cy="523220"/>
          </a:xfrm>
          <a:prstGeom prst="rect">
            <a:avLst/>
          </a:prstGeom>
        </p:spPr>
        <p:txBody>
          <a:bodyPr wrap="square">
            <a:spAutoFit/>
          </a:bodyPr>
          <a:lstStyle/>
          <a:p>
            <a:r>
              <a:rPr lang="zh-CN" altLang="en-US" sz="1400" dirty="0">
                <a:latin typeface="Times New Roman" panose="02020603050405020304" pitchFamily="18" charset="0"/>
              </a:rPr>
              <a:t>车联网是汽车技术与互联网</a:t>
            </a:r>
            <a:r>
              <a:rPr lang="zh-CN" altLang="en-US" sz="1400" dirty="0" smtClean="0">
                <a:latin typeface="Times New Roman" panose="02020603050405020304" pitchFamily="18" charset="0"/>
              </a:rPr>
              <a:t>技术</a:t>
            </a:r>
            <a:r>
              <a:rPr lang="zh-CN" altLang="en-US" sz="1400" dirty="0">
                <a:latin typeface="Times New Roman" panose="02020603050405020304" pitchFamily="18" charset="0"/>
              </a:rPr>
              <a:t>的高度</a:t>
            </a:r>
            <a:r>
              <a:rPr lang="zh-CN" altLang="en-US" sz="1400" dirty="0" smtClean="0">
                <a:latin typeface="Times New Roman" panose="02020603050405020304" pitchFamily="18" charset="0"/>
              </a:rPr>
              <a:t>融合，是</a:t>
            </a:r>
            <a:r>
              <a:rPr lang="zh-CN" altLang="en-US" sz="1400" dirty="0">
                <a:latin typeface="Times New Roman" panose="02020603050405020304" pitchFamily="18" charset="0"/>
              </a:rPr>
              <a:t>实现智能交通的重要途径，也</a:t>
            </a:r>
            <a:r>
              <a:rPr lang="zh-CN" altLang="en-US" sz="1400" dirty="0" smtClean="0">
                <a:latin typeface="Times New Roman" panose="02020603050405020304" pitchFamily="18" charset="0"/>
              </a:rPr>
              <a:t>是未来</a:t>
            </a:r>
            <a:r>
              <a:rPr lang="zh-CN" altLang="en-US" sz="1400" dirty="0">
                <a:latin typeface="Times New Roman" panose="02020603050405020304" pitchFamily="18" charset="0"/>
              </a:rPr>
              <a:t>智慧城市的重要环节</a:t>
            </a:r>
            <a:endParaRPr lang="zh-CN" altLang="en-US" dirty="0"/>
          </a:p>
        </p:txBody>
      </p:sp>
      <p:sp>
        <p:nvSpPr>
          <p:cNvPr id="68" name="任意多边形 67"/>
          <p:cNvSpPr/>
          <p:nvPr/>
        </p:nvSpPr>
        <p:spPr>
          <a:xfrm>
            <a:off x="590358" y="1058694"/>
            <a:ext cx="1602178" cy="640871"/>
          </a:xfrm>
          <a:custGeom>
            <a:avLst/>
            <a:gdLst>
              <a:gd name="connsiteX0" fmla="*/ 0 w 1602178"/>
              <a:gd name="connsiteY0" fmla="*/ 0 h 640871"/>
              <a:gd name="connsiteX1" fmla="*/ 1281743 w 1602178"/>
              <a:gd name="connsiteY1" fmla="*/ 0 h 640871"/>
              <a:gd name="connsiteX2" fmla="*/ 1602178 w 1602178"/>
              <a:gd name="connsiteY2" fmla="*/ 320436 h 640871"/>
              <a:gd name="connsiteX3" fmla="*/ 1281743 w 1602178"/>
              <a:gd name="connsiteY3" fmla="*/ 640871 h 640871"/>
              <a:gd name="connsiteX4" fmla="*/ 0 w 1602178"/>
              <a:gd name="connsiteY4" fmla="*/ 640871 h 640871"/>
              <a:gd name="connsiteX5" fmla="*/ 320436 w 1602178"/>
              <a:gd name="connsiteY5" fmla="*/ 320436 h 640871"/>
              <a:gd name="connsiteX6" fmla="*/ 0 w 1602178"/>
              <a:gd name="connsiteY6" fmla="*/ 0 h 64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2178" h="640871">
                <a:moveTo>
                  <a:pt x="0" y="0"/>
                </a:moveTo>
                <a:lnTo>
                  <a:pt x="1281743" y="0"/>
                </a:lnTo>
                <a:lnTo>
                  <a:pt x="1602178" y="320436"/>
                </a:lnTo>
                <a:lnTo>
                  <a:pt x="1281743" y="640871"/>
                </a:lnTo>
                <a:lnTo>
                  <a:pt x="0" y="640871"/>
                </a:lnTo>
                <a:lnTo>
                  <a:pt x="320436" y="320436"/>
                </a:lnTo>
                <a:lnTo>
                  <a:pt x="0" y="0"/>
                </a:ln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330596" tIns="5080" rIns="320435" bIns="5080" numCol="1" spcCol="1270" anchor="ctr" anchorCtr="0">
            <a:noAutofit/>
          </a:bodyPr>
          <a:lstStyle/>
          <a:p>
            <a:pPr algn="ctr" defTabSz="355600">
              <a:lnSpc>
                <a:spcPct val="90000"/>
              </a:lnSpc>
              <a:spcBef>
                <a:spcPct val="0"/>
              </a:spcBef>
              <a:spcAft>
                <a:spcPct val="35000"/>
              </a:spcAft>
            </a:pPr>
            <a:endParaRPr lang="en-US" sz="800" b="1" dirty="0">
              <a:solidFill>
                <a:schemeClr val="bg1"/>
              </a:solidFill>
            </a:endParaRPr>
          </a:p>
          <a:p>
            <a:pPr algn="ctr" defTabSz="355600">
              <a:lnSpc>
                <a:spcPct val="90000"/>
              </a:lnSpc>
              <a:spcBef>
                <a:spcPct val="0"/>
              </a:spcBef>
              <a:spcAft>
                <a:spcPct val="35000"/>
              </a:spcAft>
            </a:pPr>
            <a:endParaRPr lang="en-US" sz="800" b="1" dirty="0">
              <a:solidFill>
                <a:schemeClr val="bg1"/>
              </a:solidFill>
            </a:endParaRPr>
          </a:p>
        </p:txBody>
      </p:sp>
      <p:sp>
        <p:nvSpPr>
          <p:cNvPr id="69" name="任意多边形 68"/>
          <p:cNvSpPr/>
          <p:nvPr/>
        </p:nvSpPr>
        <p:spPr>
          <a:xfrm>
            <a:off x="590358" y="3757858"/>
            <a:ext cx="1602178" cy="640871"/>
          </a:xfrm>
          <a:custGeom>
            <a:avLst/>
            <a:gdLst>
              <a:gd name="connsiteX0" fmla="*/ 0 w 1602178"/>
              <a:gd name="connsiteY0" fmla="*/ 0 h 640871"/>
              <a:gd name="connsiteX1" fmla="*/ 1281743 w 1602178"/>
              <a:gd name="connsiteY1" fmla="*/ 0 h 640871"/>
              <a:gd name="connsiteX2" fmla="*/ 1602178 w 1602178"/>
              <a:gd name="connsiteY2" fmla="*/ 320436 h 640871"/>
              <a:gd name="connsiteX3" fmla="*/ 1281743 w 1602178"/>
              <a:gd name="connsiteY3" fmla="*/ 640871 h 640871"/>
              <a:gd name="connsiteX4" fmla="*/ 0 w 1602178"/>
              <a:gd name="connsiteY4" fmla="*/ 640871 h 640871"/>
              <a:gd name="connsiteX5" fmla="*/ 320436 w 1602178"/>
              <a:gd name="connsiteY5" fmla="*/ 320436 h 640871"/>
              <a:gd name="connsiteX6" fmla="*/ 0 w 1602178"/>
              <a:gd name="connsiteY6" fmla="*/ 0 h 64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2178" h="640871">
                <a:moveTo>
                  <a:pt x="0" y="0"/>
                </a:moveTo>
                <a:lnTo>
                  <a:pt x="1281743" y="0"/>
                </a:lnTo>
                <a:lnTo>
                  <a:pt x="1602178" y="320436"/>
                </a:lnTo>
                <a:lnTo>
                  <a:pt x="1281743" y="640871"/>
                </a:lnTo>
                <a:lnTo>
                  <a:pt x="0" y="640871"/>
                </a:lnTo>
                <a:lnTo>
                  <a:pt x="320436" y="320436"/>
                </a:lnTo>
                <a:lnTo>
                  <a:pt x="0" y="0"/>
                </a:ln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spcFirstLastPara="0" vert="horz" wrap="square" lIns="330596" tIns="5080" rIns="320435" bIns="5080" numCol="1" spcCol="1270" anchor="ctr" anchorCtr="0">
            <a:noAutofit/>
          </a:bodyPr>
          <a:lstStyle/>
          <a:p>
            <a:pPr algn="ctr" defTabSz="355600">
              <a:lnSpc>
                <a:spcPct val="90000"/>
              </a:lnSpc>
              <a:spcBef>
                <a:spcPct val="0"/>
              </a:spcBef>
              <a:spcAft>
                <a:spcPct val="35000"/>
              </a:spcAft>
            </a:pPr>
            <a:endParaRPr lang="en-US" dirty="0">
              <a:solidFill>
                <a:schemeClr val="bg1"/>
              </a:solidFill>
            </a:endParaRPr>
          </a:p>
        </p:txBody>
      </p:sp>
      <p:sp>
        <p:nvSpPr>
          <p:cNvPr id="3" name="矩形 2"/>
          <p:cNvSpPr/>
          <p:nvPr/>
        </p:nvSpPr>
        <p:spPr>
          <a:xfrm>
            <a:off x="2331188" y="2338059"/>
            <a:ext cx="6762842" cy="1169551"/>
          </a:xfrm>
          <a:prstGeom prst="rect">
            <a:avLst/>
          </a:prstGeom>
        </p:spPr>
        <p:txBody>
          <a:bodyPr wrap="square">
            <a:spAutoFit/>
          </a:bodyPr>
          <a:lstStyle/>
          <a:p>
            <a:r>
              <a:rPr lang="zh-CN" altLang="zh-CN" sz="1400" dirty="0">
                <a:latin typeface="Times New Roman" panose="02020603050405020304" pitchFamily="18" charset="0"/>
                <a:cs typeface="Times New Roman" panose="02020603050405020304" pitchFamily="18" charset="0"/>
              </a:rPr>
              <a:t>车载自组织网络（</a:t>
            </a:r>
            <a:r>
              <a:rPr lang="en-US" altLang="zh-CN" sz="1400" dirty="0">
                <a:latin typeface="Times New Roman" panose="02020603050405020304" pitchFamily="18" charset="0"/>
              </a:rPr>
              <a:t>Vehicular Ad hoc Network , </a:t>
            </a:r>
            <a:r>
              <a:rPr lang="en-US" altLang="zh-CN" sz="1400" dirty="0" err="1">
                <a:latin typeface="Times New Roman" panose="02020603050405020304" pitchFamily="18" charset="0"/>
              </a:rPr>
              <a:t>VANET</a:t>
            </a:r>
            <a:r>
              <a:rPr lang="zh-CN" altLang="zh-CN" sz="1400" dirty="0" smtClean="0">
                <a:latin typeface="Times New Roman" panose="02020603050405020304" pitchFamily="18" charset="0"/>
                <a:cs typeface="Times New Roman" panose="02020603050405020304" pitchFamily="18" charset="0"/>
              </a:rPr>
              <a:t>）</a:t>
            </a:r>
            <a:r>
              <a:rPr lang="zh-CN" altLang="en-US" sz="1400" dirty="0" smtClean="0">
                <a:latin typeface="Times New Roman" panose="02020603050405020304" pitchFamily="18" charset="0"/>
                <a:cs typeface="Times New Roman" panose="02020603050405020304" pitchFamily="18" charset="0"/>
              </a:rPr>
              <a:t>具有如下特征</a:t>
            </a:r>
            <a:endParaRPr lang="en-US" altLang="zh-CN" sz="1400" dirty="0" smtClean="0">
              <a:latin typeface="Times New Roman" panose="02020603050405020304" pitchFamily="18" charset="0"/>
              <a:cs typeface="Times New Roman" panose="02020603050405020304" pitchFamily="18" charset="0"/>
            </a:endParaRPr>
          </a:p>
          <a:p>
            <a:pPr marL="342900" indent="-342900">
              <a:buAutoNum type="arabicPeriod"/>
            </a:pPr>
            <a:r>
              <a:rPr lang="zh-CN" altLang="zh-CN" sz="1400" spc="-35" dirty="0" smtClean="0">
                <a:latin typeface="Times New Roman" panose="02020603050405020304" pitchFamily="18" charset="0"/>
                <a:cs typeface="Times New Roman" panose="02020603050405020304" pitchFamily="18" charset="0"/>
              </a:rPr>
              <a:t>网络</a:t>
            </a:r>
            <a:r>
              <a:rPr lang="zh-CN" altLang="zh-CN" sz="1400" spc="50" dirty="0" smtClean="0">
                <a:latin typeface="Times New Roman" panose="02020603050405020304" pitchFamily="18" charset="0"/>
                <a:cs typeface="Times New Roman" panose="02020603050405020304" pitchFamily="18" charset="0"/>
              </a:rPr>
              <a:t>拓扑变化快</a:t>
            </a:r>
            <a:endParaRPr lang="en-US" altLang="zh-CN" sz="1400" dirty="0" smtClean="0">
              <a:latin typeface="Times New Roman" panose="02020603050405020304" pitchFamily="18" charset="0"/>
              <a:cs typeface="Times New Roman" panose="02020603050405020304" pitchFamily="18" charset="0"/>
            </a:endParaRPr>
          </a:p>
          <a:p>
            <a:pPr marL="342900" indent="-342900">
              <a:buAutoNum type="arabicPeriod"/>
            </a:pPr>
            <a:r>
              <a:rPr lang="zh-CN" altLang="zh-CN" sz="1400" spc="50" dirty="0" smtClean="0">
                <a:latin typeface="Times New Roman" panose="02020603050405020304" pitchFamily="18" charset="0"/>
                <a:cs typeface="Times New Roman" panose="02020603050405020304" pitchFamily="18" charset="0"/>
              </a:rPr>
              <a:t>节点运动模式多样化</a:t>
            </a:r>
            <a:endParaRPr lang="en-US" altLang="zh-CN" sz="1400" spc="50" dirty="0" smtClean="0">
              <a:latin typeface="Times New Roman" panose="02020603050405020304" pitchFamily="18" charset="0"/>
              <a:cs typeface="Times New Roman" panose="02020603050405020304" pitchFamily="18" charset="0"/>
            </a:endParaRPr>
          </a:p>
          <a:p>
            <a:pPr marL="342900" indent="-342900">
              <a:buAutoNum type="arabicPeriod"/>
            </a:pPr>
            <a:r>
              <a:rPr lang="zh-CN" altLang="zh-CN" sz="1400" spc="50" dirty="0" smtClean="0">
                <a:latin typeface="Times New Roman" panose="02020603050405020304" pitchFamily="18" charset="0"/>
                <a:cs typeface="Times New Roman" panose="02020603050405020304" pitchFamily="18" charset="0"/>
              </a:rPr>
              <a:t>车辆密度分布随时空动态改变</a:t>
            </a:r>
            <a:endParaRPr lang="en-US" altLang="zh-CN" sz="1400" spc="50" dirty="0" smtClean="0">
              <a:latin typeface="Times New Roman" panose="02020603050405020304" pitchFamily="18" charset="0"/>
              <a:cs typeface="Times New Roman" panose="02020603050405020304" pitchFamily="18" charset="0"/>
            </a:endParaRPr>
          </a:p>
          <a:p>
            <a:endParaRPr lang="en-US" altLang="zh-CN" sz="1400" spc="50" dirty="0">
              <a:latin typeface="Times New Roman" panose="02020603050405020304" pitchFamily="18" charset="0"/>
              <a:cs typeface="Times New Roman" panose="02020603050405020304" pitchFamily="18" charset="0"/>
            </a:endParaRPr>
          </a:p>
        </p:txBody>
      </p:sp>
      <p:sp>
        <p:nvSpPr>
          <p:cNvPr id="70" name="任意多边形 69"/>
          <p:cNvSpPr/>
          <p:nvPr/>
        </p:nvSpPr>
        <p:spPr>
          <a:xfrm>
            <a:off x="592066" y="2408276"/>
            <a:ext cx="1602178" cy="640871"/>
          </a:xfrm>
          <a:custGeom>
            <a:avLst/>
            <a:gdLst>
              <a:gd name="connsiteX0" fmla="*/ 0 w 1602178"/>
              <a:gd name="connsiteY0" fmla="*/ 0 h 640871"/>
              <a:gd name="connsiteX1" fmla="*/ 1281743 w 1602178"/>
              <a:gd name="connsiteY1" fmla="*/ 0 h 640871"/>
              <a:gd name="connsiteX2" fmla="*/ 1602178 w 1602178"/>
              <a:gd name="connsiteY2" fmla="*/ 320436 h 640871"/>
              <a:gd name="connsiteX3" fmla="*/ 1281743 w 1602178"/>
              <a:gd name="connsiteY3" fmla="*/ 640871 h 640871"/>
              <a:gd name="connsiteX4" fmla="*/ 0 w 1602178"/>
              <a:gd name="connsiteY4" fmla="*/ 640871 h 640871"/>
              <a:gd name="connsiteX5" fmla="*/ 320436 w 1602178"/>
              <a:gd name="connsiteY5" fmla="*/ 320436 h 640871"/>
              <a:gd name="connsiteX6" fmla="*/ 0 w 1602178"/>
              <a:gd name="connsiteY6" fmla="*/ 0 h 64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2178" h="640871">
                <a:moveTo>
                  <a:pt x="0" y="0"/>
                </a:moveTo>
                <a:lnTo>
                  <a:pt x="1281743" y="0"/>
                </a:lnTo>
                <a:lnTo>
                  <a:pt x="1602178" y="320436"/>
                </a:lnTo>
                <a:lnTo>
                  <a:pt x="1281743" y="640871"/>
                </a:lnTo>
                <a:lnTo>
                  <a:pt x="0" y="640871"/>
                </a:lnTo>
                <a:lnTo>
                  <a:pt x="320436" y="320436"/>
                </a:lnTo>
                <a:lnTo>
                  <a:pt x="0" y="0"/>
                </a:lnTo>
                <a:close/>
              </a:path>
            </a:pathLst>
          </a:cu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spcFirstLastPara="0" vert="horz" wrap="square" lIns="330596" tIns="5080" rIns="320435" bIns="5080" numCol="1" spcCol="1270" anchor="ctr" anchorCtr="0">
            <a:noAutofit/>
          </a:bodyPr>
          <a:lstStyle/>
          <a:p>
            <a:pPr algn="ctr" defTabSz="355600">
              <a:lnSpc>
                <a:spcPct val="90000"/>
              </a:lnSpc>
              <a:spcBef>
                <a:spcPct val="0"/>
              </a:spcBef>
              <a:spcAft>
                <a:spcPct val="35000"/>
              </a:spcAft>
            </a:pPr>
            <a:endParaRPr lang="en-US" altLang="zh-CN" sz="1600" dirty="0">
              <a:solidFill>
                <a:schemeClr val="bg1"/>
              </a:solidFill>
            </a:endParaRPr>
          </a:p>
        </p:txBody>
      </p:sp>
      <p:sp>
        <p:nvSpPr>
          <p:cNvPr id="5" name="矩形 4"/>
          <p:cNvSpPr/>
          <p:nvPr/>
        </p:nvSpPr>
        <p:spPr>
          <a:xfrm>
            <a:off x="2338097" y="3824377"/>
            <a:ext cx="6557419" cy="507831"/>
          </a:xfrm>
          <a:prstGeom prst="rect">
            <a:avLst/>
          </a:prstGeom>
        </p:spPr>
        <p:txBody>
          <a:bodyPr wrap="square">
            <a:spAutoFit/>
          </a:bodyPr>
          <a:lstStyle/>
          <a:p>
            <a:r>
              <a:rPr lang="zh-CN" altLang="en-US" dirty="0" smtClean="0"/>
              <a:t>传统的资源分配方案</a:t>
            </a:r>
            <a:r>
              <a:rPr lang="zh-CN" altLang="en-US" dirty="0"/>
              <a:t>并不能直接应用于新兴的</a:t>
            </a:r>
            <a:r>
              <a:rPr lang="en-US" altLang="zh-CN" dirty="0" err="1" smtClean="0"/>
              <a:t>V2X</a:t>
            </a:r>
            <a:r>
              <a:rPr lang="zh-CN" altLang="en-US" dirty="0" smtClean="0"/>
              <a:t>场景</a:t>
            </a:r>
            <a:r>
              <a:rPr lang="zh-CN" altLang="en-US" dirty="0"/>
              <a:t>。因此，提出一个高效可靠</a:t>
            </a:r>
            <a:r>
              <a:rPr lang="zh-CN" altLang="en-US" dirty="0" smtClean="0"/>
              <a:t>的资源分配方案</a:t>
            </a:r>
            <a:r>
              <a:rPr lang="zh-CN" altLang="en-US" dirty="0"/>
              <a:t>是我们目前面临</a:t>
            </a:r>
            <a:r>
              <a:rPr lang="zh-CN" altLang="en-US" dirty="0" smtClean="0"/>
              <a:t>的</a:t>
            </a:r>
            <a:r>
              <a:rPr lang="zh-CN" altLang="en-US" dirty="0"/>
              <a:t>一个</a:t>
            </a:r>
            <a:r>
              <a:rPr lang="zh-CN" altLang="en-US" dirty="0" smtClean="0"/>
              <a:t>挑战</a:t>
            </a:r>
            <a:endParaRPr lang="zh-CN" altLang="en-US" dirty="0"/>
          </a:p>
        </p:txBody>
      </p:sp>
      <p:sp>
        <p:nvSpPr>
          <p:cNvPr id="4" name="灯片编号占位符 3"/>
          <p:cNvSpPr>
            <a:spLocks noGrp="1"/>
          </p:cNvSpPr>
          <p:nvPr>
            <p:ph type="sldNum" sz="quarter" idx="12"/>
          </p:nvPr>
        </p:nvSpPr>
        <p:spPr/>
        <p:txBody>
          <a:bodyPr/>
          <a:lstStyle/>
          <a:p>
            <a:fld id="{3D35A4F4-3C3D-4891-9B26-BF833C6D496B}" type="slidenum">
              <a:rPr lang="zh-CN" altLang="en-US" smtClean="0"/>
              <a:t>4</a:t>
            </a:fld>
            <a:endParaRPr lang="zh-CN" altLang="en-US"/>
          </a:p>
        </p:txBody>
      </p:sp>
    </p:spTree>
    <p:extLst>
      <p:ext uri="{BB962C8B-B14F-4D97-AF65-F5344CB8AC3E}">
        <p14:creationId xmlns:p14="http://schemas.microsoft.com/office/powerpoint/2010/main" val="2738249701"/>
      </p:ext>
    </p:extLst>
  </p:cSld>
  <p:clrMapOvr>
    <a:masterClrMapping/>
  </p:clrMapOvr>
  <mc:AlternateContent xmlns:mc="http://schemas.openxmlformats.org/markup-compatibility/2006" xmlns:p14="http://schemas.microsoft.com/office/powerpoint/2010/main">
    <mc:Choice Requires="p14">
      <p:transition p14:dur="10">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barn(inVertical)">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wipe(left)">
                                      <p:cBhvr>
                                        <p:cTn id="12" dur="5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3" cstate="print">
            <a:biLevel thresh="75000"/>
            <a:extLst>
              <a:ext uri="{28A0092B-C50C-407E-A947-70E740481C1C}">
                <a14:useLocalDpi xmlns:a14="http://schemas.microsoft.com/office/drawing/2010/main" val="0"/>
              </a:ext>
            </a:extLst>
          </a:blip>
          <a:stretch>
            <a:fillRect/>
          </a:stretch>
        </p:blipFill>
        <p:spPr>
          <a:xfrm>
            <a:off x="3152365" y="201270"/>
            <a:ext cx="2695077" cy="2481244"/>
          </a:xfrm>
          <a:prstGeom prst="rect">
            <a:avLst/>
          </a:prstGeom>
          <a:effectLst>
            <a:outerShdw blurRad="76200" dist="38100" dir="2700000" sx="102000" sy="102000" algn="tl" rotWithShape="0">
              <a:prstClr val="black">
                <a:alpha val="40000"/>
              </a:prstClr>
            </a:outerShdw>
          </a:effectLst>
        </p:spPr>
      </p:pic>
      <p:sp>
        <p:nvSpPr>
          <p:cNvPr id="5" name="Rectangle 40"/>
          <p:cNvSpPr>
            <a:spLocks noChangeArrowheads="1"/>
          </p:cNvSpPr>
          <p:nvPr/>
        </p:nvSpPr>
        <p:spPr bwMode="auto">
          <a:xfrm>
            <a:off x="3940112" y="3631432"/>
            <a:ext cx="729261"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r>
              <a:rPr lang="zh-CN" altLang="en-US" sz="1400" b="1" dirty="0" smtClean="0">
                <a:solidFill>
                  <a:schemeClr val="tx1">
                    <a:lumMod val="65000"/>
                    <a:lumOff val="35000"/>
                  </a:schemeClr>
                </a:solidFill>
                <a:latin typeface="微软雅黑" panose="020B0503020204020204" pitchFamily="34" charset="-122"/>
                <a:ea typeface="微软雅黑" panose="020B0503020204020204" pitchFamily="34" charset="-122"/>
              </a:rPr>
              <a:t>毕业设计</a:t>
            </a:r>
            <a:endParaRPr lang="zh-CN" altLang="en-US" sz="1400" b="1"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6" name="圆角矩形 5"/>
          <p:cNvSpPr/>
          <p:nvPr/>
        </p:nvSpPr>
        <p:spPr>
          <a:xfrm>
            <a:off x="3524369" y="4065873"/>
            <a:ext cx="1560748" cy="257572"/>
          </a:xfrm>
          <a:prstGeom prst="roundRect">
            <a:avLst>
              <a:gd name="adj" fmla="val 50000"/>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rPr>
              <a:t>答辩</a:t>
            </a:r>
            <a:r>
              <a:rPr lang="zh-CN" altLang="en-US" sz="1050" dirty="0" smtClean="0">
                <a:solidFill>
                  <a:schemeClr val="tx1">
                    <a:lumMod val="65000"/>
                    <a:lumOff val="35000"/>
                  </a:schemeClr>
                </a:solidFill>
                <a:latin typeface="微软雅黑" panose="020B0503020204020204" pitchFamily="34" charset="-122"/>
                <a:ea typeface="微软雅黑" panose="020B0503020204020204" pitchFamily="34" charset="-122"/>
              </a:rPr>
              <a:t>人：贺辰枫</a:t>
            </a:r>
            <a:endParaRPr lang="zh-CN" altLang="en-US" sz="105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8" name="TextBox 40"/>
          <p:cNvSpPr txBox="1"/>
          <p:nvPr/>
        </p:nvSpPr>
        <p:spPr>
          <a:xfrm>
            <a:off x="3552967" y="2766105"/>
            <a:ext cx="2031326" cy="646331"/>
          </a:xfrm>
          <a:prstGeom prst="rect">
            <a:avLst/>
          </a:prstGeom>
          <a:noFill/>
        </p:spPr>
        <p:txBody>
          <a:bodyPr wrap="none" rtlCol="0">
            <a:spAutoFit/>
          </a:bodyPr>
          <a:lstStyle/>
          <a:p>
            <a:pPr algn="ctr"/>
            <a:r>
              <a:rPr lang="zh-CN" altLang="en-US" sz="3600" dirty="0" smtClean="0">
                <a:solidFill>
                  <a:schemeClr val="tx1">
                    <a:lumMod val="65000"/>
                    <a:lumOff val="35000"/>
                  </a:schemeClr>
                </a:solidFill>
                <a:latin typeface="方正正大黑简体" panose="02000000000000000000" pitchFamily="2" charset="-122"/>
                <a:ea typeface="方正正大黑简体" panose="02000000000000000000" pitchFamily="2" charset="-122"/>
                <a:cs typeface="Mongolian Baiti" panose="03000500000000000000" pitchFamily="66" charset="0"/>
              </a:rPr>
              <a:t>谢谢大家</a:t>
            </a:r>
            <a:endParaRPr lang="zh-CN" altLang="en-US" sz="3600" dirty="0">
              <a:solidFill>
                <a:schemeClr val="tx1">
                  <a:lumMod val="65000"/>
                  <a:lumOff val="35000"/>
                </a:schemeClr>
              </a:solidFill>
              <a:latin typeface="方正正大黑简体" panose="02000000000000000000" pitchFamily="2" charset="-122"/>
              <a:ea typeface="方正正大黑简体" panose="02000000000000000000" pitchFamily="2" charset="-122"/>
              <a:cs typeface="Mongolian Baiti" panose="03000500000000000000" pitchFamily="66" charset="0"/>
            </a:endParaRPr>
          </a:p>
        </p:txBody>
      </p:sp>
      <p:sp>
        <p:nvSpPr>
          <p:cNvPr id="2" name="灯片编号占位符 1"/>
          <p:cNvSpPr>
            <a:spLocks noGrp="1"/>
          </p:cNvSpPr>
          <p:nvPr>
            <p:ph type="sldNum" sz="quarter" idx="12"/>
          </p:nvPr>
        </p:nvSpPr>
        <p:spPr/>
        <p:txBody>
          <a:bodyPr/>
          <a:lstStyle/>
          <a:p>
            <a:fld id="{3D35A4F4-3C3D-4891-9B26-BF833C6D496B}" type="slidenum">
              <a:rPr lang="zh-CN" altLang="en-US" smtClean="0"/>
              <a:t>40</a:t>
            </a:fld>
            <a:endParaRPr lang="zh-CN" altLang="en-US"/>
          </a:p>
        </p:txBody>
      </p:sp>
    </p:spTree>
    <p:extLst>
      <p:ext uri="{BB962C8B-B14F-4D97-AF65-F5344CB8AC3E}">
        <p14:creationId xmlns:p14="http://schemas.microsoft.com/office/powerpoint/2010/main" val="2841092214"/>
      </p:ext>
    </p:extLst>
  </p:cSld>
  <p:clrMapOvr>
    <a:masterClrMapping/>
  </p:clrMapOvr>
  <mc:AlternateContent xmlns:mc="http://schemas.openxmlformats.org/markup-compatibility/2006" xmlns:p14="http://schemas.microsoft.com/office/powerpoint/2010/main">
    <mc:Choice Requires="p14">
      <p:transition p14:dur="10">
        <p:random/>
      </p:transition>
    </mc:Choice>
    <mc:Fallback xmlns="">
      <p:transition>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3" presetClass="entr" presetSubtype="528" fill="hold" grpId="0" nodeType="afterEffect">
                                      <p:stCondLst>
                                        <p:cond delay="0"/>
                                      </p:stCondLst>
                                      <p:iterate type="lt">
                                        <p:tmPct val="15000"/>
                                      </p:iterate>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 calcmode="lin" valueType="num">
                                          <p:cBhvr>
                                            <p:cTn id="15" dur="500" fill="hold"/>
                                            <p:tgtEl>
                                              <p:spTgt spid="8"/>
                                            </p:tgtEl>
                                            <p:attrNameLst>
                                              <p:attrName>ppt_x</p:attrName>
                                            </p:attrNameLst>
                                          </p:cBhvr>
                                          <p:tavLst>
                                            <p:tav tm="0">
                                              <p:val>
                                                <p:fltVal val="0.5"/>
                                              </p:val>
                                            </p:tav>
                                            <p:tav tm="100000">
                                              <p:val>
                                                <p:strVal val="#ppt_x"/>
                                              </p:val>
                                            </p:tav>
                                          </p:tavLst>
                                        </p:anim>
                                        <p:anim calcmode="lin" valueType="num">
                                          <p:cBhvr>
                                            <p:cTn id="16" dur="500" fill="hold"/>
                                            <p:tgtEl>
                                              <p:spTgt spid="8"/>
                                            </p:tgtEl>
                                            <p:attrNameLst>
                                              <p:attrName>ppt_y</p:attrName>
                                            </p:attrNameLst>
                                          </p:cBhvr>
                                          <p:tavLst>
                                            <p:tav tm="0">
                                              <p:val>
                                                <p:fltVal val="0.5"/>
                                              </p:val>
                                            </p:tav>
                                            <p:tav tm="100000">
                                              <p:val>
                                                <p:strVal val="#ppt_y"/>
                                              </p:val>
                                            </p:tav>
                                          </p:tavLst>
                                        </p:anim>
                                      </p:childTnLst>
                                    </p:cTn>
                                  </p:par>
                                </p:childTnLst>
                              </p:cTn>
                            </p:par>
                            <p:par>
                              <p:cTn id="17" fill="hold">
                                <p:stCondLst>
                                  <p:cond delay="1725"/>
                                </p:stCondLst>
                                <p:childTnLst>
                                  <p:par>
                                    <p:cTn id="18" presetID="31" presetClass="entr" presetSubtype="0" fill="hold" grpId="0" nodeType="afterEffect">
                                      <p:stCondLst>
                                        <p:cond delay="0"/>
                                      </p:stCondLst>
                                      <p:iterate type="lt">
                                        <p:tmPct val="5000"/>
                                      </p:iterate>
                                      <p:childTnLst>
                                        <p:set>
                                          <p:cBhvr>
                                            <p:cTn id="19" dur="1" fill="hold">
                                              <p:stCondLst>
                                                <p:cond delay="0"/>
                                              </p:stCondLst>
                                            </p:cTn>
                                            <p:tgtEl>
                                              <p:spTgt spid="5"/>
                                            </p:tgtEl>
                                            <p:attrNameLst>
                                              <p:attrName>style.visibility</p:attrName>
                                            </p:attrNameLst>
                                          </p:cBhvr>
                                          <p:to>
                                            <p:strVal val="visible"/>
                                          </p:to>
                                        </p:set>
                                        <p:anim calcmode="lin" valueType="num">
                                          <p:cBhvr>
                                            <p:cTn id="20" dur="500" fill="hold"/>
                                            <p:tgtEl>
                                              <p:spTgt spid="5"/>
                                            </p:tgtEl>
                                            <p:attrNameLst>
                                              <p:attrName>ppt_w</p:attrName>
                                            </p:attrNameLst>
                                          </p:cBhvr>
                                          <p:tavLst>
                                            <p:tav tm="0">
                                              <p:val>
                                                <p:fltVal val="0"/>
                                              </p:val>
                                            </p:tav>
                                            <p:tav tm="100000">
                                              <p:val>
                                                <p:strVal val="#ppt_w"/>
                                              </p:val>
                                            </p:tav>
                                          </p:tavLst>
                                        </p:anim>
                                        <p:anim calcmode="lin" valueType="num">
                                          <p:cBhvr>
                                            <p:cTn id="21" dur="500" fill="hold"/>
                                            <p:tgtEl>
                                              <p:spTgt spid="5"/>
                                            </p:tgtEl>
                                            <p:attrNameLst>
                                              <p:attrName>ppt_h</p:attrName>
                                            </p:attrNameLst>
                                          </p:cBhvr>
                                          <p:tavLst>
                                            <p:tav tm="0">
                                              <p:val>
                                                <p:fltVal val="0"/>
                                              </p:val>
                                            </p:tav>
                                            <p:tav tm="100000">
                                              <p:val>
                                                <p:strVal val="#ppt_h"/>
                                              </p:val>
                                            </p:tav>
                                          </p:tavLst>
                                        </p:anim>
                                        <p:anim calcmode="lin" valueType="num">
                                          <p:cBhvr>
                                            <p:cTn id="22" dur="500" fill="hold"/>
                                            <p:tgtEl>
                                              <p:spTgt spid="5"/>
                                            </p:tgtEl>
                                            <p:attrNameLst>
                                              <p:attrName>style.rotation</p:attrName>
                                            </p:attrNameLst>
                                          </p:cBhvr>
                                          <p:tavLst>
                                            <p:tav tm="0">
                                              <p:val>
                                                <p:fltVal val="90"/>
                                              </p:val>
                                            </p:tav>
                                            <p:tav tm="100000">
                                              <p:val>
                                                <p:fltVal val="0"/>
                                              </p:val>
                                            </p:tav>
                                          </p:tavLst>
                                        </p:anim>
                                        <p:animEffect transition="in" filter="fade">
                                          <p:cBhvr>
                                            <p:cTn id="23" dur="500"/>
                                            <p:tgtEl>
                                              <p:spTgt spid="5"/>
                                            </p:tgtEl>
                                          </p:cBhvr>
                                        </p:animEffect>
                                      </p:childTnLst>
                                    </p:cTn>
                                  </p:par>
                                </p:childTnLst>
                              </p:cTn>
                            </p:par>
                            <p:par>
                              <p:cTn id="24" fill="hold">
                                <p:stCondLst>
                                  <p:cond delay="2300"/>
                                </p:stCondLst>
                                <p:childTnLst>
                                  <p:par>
                                    <p:cTn id="25" presetID="2" presetClass="entr" presetSubtype="4" fill="hold" grpId="0" nodeType="afterEffect" p14:presetBounceEnd="80000">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14:bounceEnd="80000">
                                          <p:cBhvr additive="base">
                                            <p:cTn id="27" dur="600" fill="hold"/>
                                            <p:tgtEl>
                                              <p:spTgt spid="6"/>
                                            </p:tgtEl>
                                            <p:attrNameLst>
                                              <p:attrName>ppt_x</p:attrName>
                                            </p:attrNameLst>
                                          </p:cBhvr>
                                          <p:tavLst>
                                            <p:tav tm="0">
                                              <p:val>
                                                <p:strVal val="#ppt_x"/>
                                              </p:val>
                                            </p:tav>
                                            <p:tav tm="100000">
                                              <p:val>
                                                <p:strVal val="#ppt_x"/>
                                              </p:val>
                                            </p:tav>
                                          </p:tavLst>
                                        </p:anim>
                                        <p:anim calcmode="lin" valueType="num" p14:bounceEnd="80000">
                                          <p:cBhvr additive="base">
                                            <p:cTn id="28" dur="6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8" grpId="0"/>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23" presetClass="entr" presetSubtype="528" fill="hold" grpId="0" nodeType="afterEffect">
                                      <p:stCondLst>
                                        <p:cond delay="0"/>
                                      </p:stCondLst>
                                      <p:iterate type="lt">
                                        <p:tmPct val="15000"/>
                                      </p:iterate>
                                      <p:childTnLst>
                                        <p:set>
                                          <p:cBhvr>
                                            <p:cTn id="12" dur="1" fill="hold">
                                              <p:stCondLst>
                                                <p:cond delay="0"/>
                                              </p:stCondLst>
                                            </p:cTn>
                                            <p:tgtEl>
                                              <p:spTgt spid="8"/>
                                            </p:tgtEl>
                                            <p:attrNameLst>
                                              <p:attrName>style.visibility</p:attrName>
                                            </p:attrNameLst>
                                          </p:cBhvr>
                                          <p:to>
                                            <p:strVal val="visible"/>
                                          </p:to>
                                        </p:set>
                                        <p:anim calcmode="lin" valueType="num">
                                          <p:cBhvr>
                                            <p:cTn id="13" dur="500" fill="hold"/>
                                            <p:tgtEl>
                                              <p:spTgt spid="8"/>
                                            </p:tgtEl>
                                            <p:attrNameLst>
                                              <p:attrName>ppt_w</p:attrName>
                                            </p:attrNameLst>
                                          </p:cBhvr>
                                          <p:tavLst>
                                            <p:tav tm="0">
                                              <p:val>
                                                <p:fltVal val="0"/>
                                              </p:val>
                                            </p:tav>
                                            <p:tav tm="100000">
                                              <p:val>
                                                <p:strVal val="#ppt_w"/>
                                              </p:val>
                                            </p:tav>
                                          </p:tavLst>
                                        </p:anim>
                                        <p:anim calcmode="lin" valueType="num">
                                          <p:cBhvr>
                                            <p:cTn id="14" dur="500" fill="hold"/>
                                            <p:tgtEl>
                                              <p:spTgt spid="8"/>
                                            </p:tgtEl>
                                            <p:attrNameLst>
                                              <p:attrName>ppt_h</p:attrName>
                                            </p:attrNameLst>
                                          </p:cBhvr>
                                          <p:tavLst>
                                            <p:tav tm="0">
                                              <p:val>
                                                <p:fltVal val="0"/>
                                              </p:val>
                                            </p:tav>
                                            <p:tav tm="100000">
                                              <p:val>
                                                <p:strVal val="#ppt_h"/>
                                              </p:val>
                                            </p:tav>
                                          </p:tavLst>
                                        </p:anim>
                                        <p:anim calcmode="lin" valueType="num">
                                          <p:cBhvr>
                                            <p:cTn id="15" dur="500" fill="hold"/>
                                            <p:tgtEl>
                                              <p:spTgt spid="8"/>
                                            </p:tgtEl>
                                            <p:attrNameLst>
                                              <p:attrName>ppt_x</p:attrName>
                                            </p:attrNameLst>
                                          </p:cBhvr>
                                          <p:tavLst>
                                            <p:tav tm="0">
                                              <p:val>
                                                <p:fltVal val="0.5"/>
                                              </p:val>
                                            </p:tav>
                                            <p:tav tm="100000">
                                              <p:val>
                                                <p:strVal val="#ppt_x"/>
                                              </p:val>
                                            </p:tav>
                                          </p:tavLst>
                                        </p:anim>
                                        <p:anim calcmode="lin" valueType="num">
                                          <p:cBhvr>
                                            <p:cTn id="16" dur="500" fill="hold"/>
                                            <p:tgtEl>
                                              <p:spTgt spid="8"/>
                                            </p:tgtEl>
                                            <p:attrNameLst>
                                              <p:attrName>ppt_y</p:attrName>
                                            </p:attrNameLst>
                                          </p:cBhvr>
                                          <p:tavLst>
                                            <p:tav tm="0">
                                              <p:val>
                                                <p:fltVal val="0.5"/>
                                              </p:val>
                                            </p:tav>
                                            <p:tav tm="100000">
                                              <p:val>
                                                <p:strVal val="#ppt_y"/>
                                              </p:val>
                                            </p:tav>
                                          </p:tavLst>
                                        </p:anim>
                                      </p:childTnLst>
                                    </p:cTn>
                                  </p:par>
                                </p:childTnLst>
                              </p:cTn>
                            </p:par>
                            <p:par>
                              <p:cTn id="17" fill="hold">
                                <p:stCondLst>
                                  <p:cond delay="1725"/>
                                </p:stCondLst>
                                <p:childTnLst>
                                  <p:par>
                                    <p:cTn id="18" presetID="31" presetClass="entr" presetSubtype="0" fill="hold" grpId="0" nodeType="afterEffect">
                                      <p:stCondLst>
                                        <p:cond delay="0"/>
                                      </p:stCondLst>
                                      <p:iterate type="lt">
                                        <p:tmPct val="5000"/>
                                      </p:iterate>
                                      <p:childTnLst>
                                        <p:set>
                                          <p:cBhvr>
                                            <p:cTn id="19" dur="1" fill="hold">
                                              <p:stCondLst>
                                                <p:cond delay="0"/>
                                              </p:stCondLst>
                                            </p:cTn>
                                            <p:tgtEl>
                                              <p:spTgt spid="5"/>
                                            </p:tgtEl>
                                            <p:attrNameLst>
                                              <p:attrName>style.visibility</p:attrName>
                                            </p:attrNameLst>
                                          </p:cBhvr>
                                          <p:to>
                                            <p:strVal val="visible"/>
                                          </p:to>
                                        </p:set>
                                        <p:anim calcmode="lin" valueType="num">
                                          <p:cBhvr>
                                            <p:cTn id="20" dur="500" fill="hold"/>
                                            <p:tgtEl>
                                              <p:spTgt spid="5"/>
                                            </p:tgtEl>
                                            <p:attrNameLst>
                                              <p:attrName>ppt_w</p:attrName>
                                            </p:attrNameLst>
                                          </p:cBhvr>
                                          <p:tavLst>
                                            <p:tav tm="0">
                                              <p:val>
                                                <p:fltVal val="0"/>
                                              </p:val>
                                            </p:tav>
                                            <p:tav tm="100000">
                                              <p:val>
                                                <p:strVal val="#ppt_w"/>
                                              </p:val>
                                            </p:tav>
                                          </p:tavLst>
                                        </p:anim>
                                        <p:anim calcmode="lin" valueType="num">
                                          <p:cBhvr>
                                            <p:cTn id="21" dur="500" fill="hold"/>
                                            <p:tgtEl>
                                              <p:spTgt spid="5"/>
                                            </p:tgtEl>
                                            <p:attrNameLst>
                                              <p:attrName>ppt_h</p:attrName>
                                            </p:attrNameLst>
                                          </p:cBhvr>
                                          <p:tavLst>
                                            <p:tav tm="0">
                                              <p:val>
                                                <p:fltVal val="0"/>
                                              </p:val>
                                            </p:tav>
                                            <p:tav tm="100000">
                                              <p:val>
                                                <p:strVal val="#ppt_h"/>
                                              </p:val>
                                            </p:tav>
                                          </p:tavLst>
                                        </p:anim>
                                        <p:anim calcmode="lin" valueType="num">
                                          <p:cBhvr>
                                            <p:cTn id="22" dur="500" fill="hold"/>
                                            <p:tgtEl>
                                              <p:spTgt spid="5"/>
                                            </p:tgtEl>
                                            <p:attrNameLst>
                                              <p:attrName>style.rotation</p:attrName>
                                            </p:attrNameLst>
                                          </p:cBhvr>
                                          <p:tavLst>
                                            <p:tav tm="0">
                                              <p:val>
                                                <p:fltVal val="90"/>
                                              </p:val>
                                            </p:tav>
                                            <p:tav tm="100000">
                                              <p:val>
                                                <p:fltVal val="0"/>
                                              </p:val>
                                            </p:tav>
                                          </p:tavLst>
                                        </p:anim>
                                        <p:animEffect transition="in" filter="fade">
                                          <p:cBhvr>
                                            <p:cTn id="23" dur="500"/>
                                            <p:tgtEl>
                                              <p:spTgt spid="5"/>
                                            </p:tgtEl>
                                          </p:cBhvr>
                                        </p:animEffect>
                                      </p:childTnLst>
                                    </p:cTn>
                                  </p:par>
                                </p:childTnLst>
                              </p:cTn>
                            </p:par>
                            <p:par>
                              <p:cTn id="24" fill="hold">
                                <p:stCondLst>
                                  <p:cond delay="2300"/>
                                </p:stCondLst>
                                <p:childTnLst>
                                  <p:par>
                                    <p:cTn id="25" presetID="2" presetClass="entr" presetSubtype="4"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600" fill="hold"/>
                                            <p:tgtEl>
                                              <p:spTgt spid="6"/>
                                            </p:tgtEl>
                                            <p:attrNameLst>
                                              <p:attrName>ppt_x</p:attrName>
                                            </p:attrNameLst>
                                          </p:cBhvr>
                                          <p:tavLst>
                                            <p:tav tm="0">
                                              <p:val>
                                                <p:strVal val="#ppt_x"/>
                                              </p:val>
                                            </p:tav>
                                            <p:tav tm="100000">
                                              <p:val>
                                                <p:strVal val="#ppt_x"/>
                                              </p:val>
                                            </p:tav>
                                          </p:tavLst>
                                        </p:anim>
                                        <p:anim calcmode="lin" valueType="num">
                                          <p:cBhvr additive="base">
                                            <p:cTn id="28" dur="6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animBg="1"/>
          <p:bldP spid="8" grpId="0"/>
        </p:bldLst>
      </p:timing>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文本框 215"/>
          <p:cNvSpPr txBox="1"/>
          <p:nvPr/>
        </p:nvSpPr>
        <p:spPr>
          <a:xfrm>
            <a:off x="681918" y="107229"/>
            <a:ext cx="2498035" cy="346249"/>
          </a:xfrm>
          <a:prstGeom prst="rect">
            <a:avLst/>
          </a:prstGeom>
          <a:noFill/>
          <a:ln>
            <a:noFill/>
          </a:ln>
        </p:spPr>
        <p:txBody>
          <a:bodyPr wrap="square" lIns="68580" tIns="34290" rIns="68580" bIns="34290" rtlCol="0">
            <a:spAutoFit/>
          </a:bodyPr>
          <a:lstStyle/>
          <a:p>
            <a:r>
              <a:rPr lang="zh-CN" altLang="en-US" sz="1800" b="1" dirty="0" smtClean="0">
                <a:solidFill>
                  <a:schemeClr val="tx1">
                    <a:lumMod val="65000"/>
                    <a:lumOff val="35000"/>
                  </a:schemeClr>
                </a:solidFill>
              </a:rPr>
              <a:t>传输模式</a:t>
            </a:r>
            <a:endParaRPr lang="zh-CN" altLang="en-US" sz="1800" b="1" dirty="0">
              <a:solidFill>
                <a:schemeClr val="tx1">
                  <a:lumMod val="65000"/>
                  <a:lumOff val="35000"/>
                </a:schemeClr>
              </a:solidFill>
            </a:endParaRPr>
          </a:p>
        </p:txBody>
      </p:sp>
      <p:grpSp>
        <p:nvGrpSpPr>
          <p:cNvPr id="78" name="组合 77"/>
          <p:cNvGrpSpPr/>
          <p:nvPr/>
        </p:nvGrpSpPr>
        <p:grpSpPr>
          <a:xfrm rot="153827">
            <a:off x="783999" y="343000"/>
            <a:ext cx="2321513" cy="156053"/>
            <a:chOff x="4811713" y="3211513"/>
            <a:chExt cx="2308226" cy="423863"/>
          </a:xfrm>
          <a:solidFill>
            <a:schemeClr val="tx1">
              <a:lumMod val="85000"/>
              <a:lumOff val="15000"/>
            </a:schemeClr>
          </a:solidFill>
        </p:grpSpPr>
        <p:sp>
          <p:nvSpPr>
            <p:cNvPr id="79" name="Freeform 5"/>
            <p:cNvSpPr>
              <a:spLocks/>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0" name="Freeform 6"/>
            <p:cNvSpPr>
              <a:spLocks/>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1" name="Freeform 7"/>
            <p:cNvSpPr>
              <a:spLocks/>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2" name="Freeform 8"/>
            <p:cNvSpPr>
              <a:spLocks/>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3"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4" name="Freeform 10"/>
            <p:cNvSpPr>
              <a:spLocks/>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5" name="Freeform 11"/>
            <p:cNvSpPr>
              <a:spLocks/>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6" name="Freeform 12"/>
            <p:cNvSpPr>
              <a:spLocks/>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7" name="Freeform 13"/>
            <p:cNvSpPr>
              <a:spLocks/>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8" name="Freeform 14"/>
            <p:cNvSpPr>
              <a:spLocks/>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9" name="Freeform 15"/>
            <p:cNvSpPr>
              <a:spLocks/>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0" name="Freeform 16"/>
            <p:cNvSpPr>
              <a:spLocks/>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1" name="Freeform 17"/>
            <p:cNvSpPr>
              <a:spLocks/>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2" name="Freeform 18"/>
            <p:cNvSpPr>
              <a:spLocks/>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3" name="Freeform 19"/>
            <p:cNvSpPr>
              <a:spLocks/>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4" name="Freeform 20"/>
            <p:cNvSpPr>
              <a:spLocks/>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5" name="Freeform 21"/>
            <p:cNvSpPr>
              <a:spLocks/>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6" name="Freeform 22"/>
            <p:cNvSpPr>
              <a:spLocks/>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7" name="Freeform 23"/>
            <p:cNvSpPr>
              <a:spLocks/>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8" name="Freeform 24"/>
            <p:cNvSpPr>
              <a:spLocks/>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9" name="Freeform 25"/>
            <p:cNvSpPr>
              <a:spLocks/>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0" name="Freeform 26"/>
            <p:cNvSpPr>
              <a:spLocks/>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1" name="Freeform 27"/>
            <p:cNvSpPr>
              <a:spLocks/>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2" name="Freeform 28"/>
            <p:cNvSpPr>
              <a:spLocks/>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3" name="Freeform 30"/>
            <p:cNvSpPr>
              <a:spLocks/>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4" name="Freeform 31"/>
            <p:cNvSpPr>
              <a:spLocks/>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5" name="Freeform 32"/>
            <p:cNvSpPr>
              <a:spLocks/>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6" name="Freeform 33"/>
            <p:cNvSpPr>
              <a:spLocks/>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7" name="Freeform 35"/>
            <p:cNvSpPr>
              <a:spLocks/>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8" name="Freeform 36"/>
            <p:cNvSpPr>
              <a:spLocks/>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9" name="Freeform 37"/>
            <p:cNvSpPr>
              <a:spLocks/>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0" name="Freeform 38"/>
            <p:cNvSpPr>
              <a:spLocks/>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1" name="Freeform 39"/>
            <p:cNvSpPr>
              <a:spLocks/>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2" name="Freeform 40"/>
            <p:cNvSpPr>
              <a:spLocks/>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3" name="Freeform 41"/>
            <p:cNvSpPr>
              <a:spLocks/>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4" name="Freeform 42"/>
            <p:cNvSpPr>
              <a:spLocks/>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5" name="Freeform 43"/>
            <p:cNvSpPr>
              <a:spLocks/>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6" name="Freeform 44"/>
            <p:cNvSpPr>
              <a:spLocks/>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7" name="Freeform 45"/>
            <p:cNvSpPr>
              <a:spLocks/>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8" name="Freeform 46"/>
            <p:cNvSpPr>
              <a:spLocks/>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9" name="Freeform 47"/>
            <p:cNvSpPr>
              <a:spLocks/>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0" name="Freeform 48"/>
            <p:cNvSpPr>
              <a:spLocks/>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1" name="Freeform 49"/>
            <p:cNvSpPr>
              <a:spLocks/>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2" name="Freeform 50"/>
            <p:cNvSpPr>
              <a:spLocks/>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3" name="Freeform 51"/>
            <p:cNvSpPr>
              <a:spLocks/>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4" name="Freeform 52"/>
            <p:cNvSpPr>
              <a:spLocks/>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5" name="Freeform 53"/>
            <p:cNvSpPr>
              <a:spLocks/>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6" name="Freeform 54"/>
            <p:cNvSpPr>
              <a:spLocks/>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7" name="Freeform 55"/>
            <p:cNvSpPr>
              <a:spLocks/>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8" name="Freeform 56"/>
            <p:cNvSpPr>
              <a:spLocks/>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9" name="Freeform 58"/>
            <p:cNvSpPr>
              <a:spLocks/>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0" name="Freeform 59"/>
            <p:cNvSpPr>
              <a:spLocks/>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1" name="Freeform 60"/>
            <p:cNvSpPr>
              <a:spLocks/>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2" name="Freeform 61"/>
            <p:cNvSpPr>
              <a:spLocks/>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3"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4"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5"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6" name="Freeform 66"/>
            <p:cNvSpPr>
              <a:spLocks/>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7" name="Freeform 68"/>
            <p:cNvSpPr>
              <a:spLocks/>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8" name="Freeform 70"/>
            <p:cNvSpPr>
              <a:spLocks/>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9" name="Freeform 71"/>
            <p:cNvSpPr>
              <a:spLocks/>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sp>
        <p:nvSpPr>
          <p:cNvPr id="2" name="矩形 1"/>
          <p:cNvSpPr/>
          <p:nvPr/>
        </p:nvSpPr>
        <p:spPr>
          <a:xfrm>
            <a:off x="541584" y="791858"/>
            <a:ext cx="7375596" cy="307777"/>
          </a:xfrm>
          <a:prstGeom prst="rect">
            <a:avLst/>
          </a:prstGeom>
        </p:spPr>
        <p:txBody>
          <a:bodyPr wrap="square">
            <a:spAutoFit/>
          </a:bodyPr>
          <a:lstStyle/>
          <a:p>
            <a:r>
              <a:rPr lang="en-US" altLang="zh-CN" sz="1400" dirty="0" err="1">
                <a:latin typeface="Times New Roman" panose="02020603050405020304" pitchFamily="18" charset="0"/>
              </a:rPr>
              <a:t>V2X</a:t>
            </a:r>
            <a:r>
              <a:rPr lang="zh-CN" altLang="zh-CN" sz="1400" dirty="0">
                <a:latin typeface="Times New Roman" panose="02020603050405020304" pitchFamily="18" charset="0"/>
                <a:cs typeface="Times New Roman" panose="02020603050405020304" pitchFamily="18" charset="0"/>
              </a:rPr>
              <a:t>中涉及的传输模式包含两种，一种适用于近距离传输；另一种适用于远距离传输</a:t>
            </a:r>
            <a:endParaRPr lang="zh-CN" altLang="en-US" dirty="0"/>
          </a:p>
        </p:txBody>
      </p:sp>
      <p:sp>
        <p:nvSpPr>
          <p:cNvPr id="3" name="Rectangle 1"/>
          <p:cNvSpPr>
            <a:spLocks noChangeArrowheads="1"/>
          </p:cNvSpPr>
          <p:nvPr/>
        </p:nvSpPr>
        <p:spPr bwMode="auto">
          <a:xfrm>
            <a:off x="466344" y="1630305"/>
            <a:ext cx="7109460"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近距离传输采用</a:t>
            </a:r>
            <a:r>
              <a:rPr kumimoji="0" lang="zh-CN" altLang="en-US" sz="1600" b="1" i="0" u="none" strike="noStrike" cap="none" normalizeH="0" baseline="0" dirty="0" smtClean="0">
                <a:ln>
                  <a:noFill/>
                </a:ln>
                <a:solidFill>
                  <a:srgbClr val="FF0000"/>
                </a:solidFill>
                <a:effectLst/>
                <a:latin typeface="宋体" panose="02010600030101010101" pitchFamily="2" charset="-122"/>
                <a:ea typeface="宋体" panose="02010600030101010101" pitchFamily="2" charset="-122"/>
                <a:cs typeface="Times New Roman" panose="02020603050405020304" pitchFamily="18" charset="0"/>
              </a:rPr>
              <a:t>基于</a:t>
            </a:r>
            <a:r>
              <a:rPr kumimoji="0" lang="en-US" altLang="zh-CN" sz="1600" b="1" i="0" u="none" strike="noStrike" cap="none" normalizeH="0" baseline="0" dirty="0" err="1"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PC5</a:t>
            </a:r>
            <a:r>
              <a:rPr kumimoji="0" lang="zh-CN" altLang="en-US" sz="1600" b="1" i="0" u="none" strike="noStrike" cap="none" normalizeH="0" baseline="0" dirty="0" smtClean="0">
                <a:ln>
                  <a:noFill/>
                </a:ln>
                <a:solidFill>
                  <a:srgbClr val="FF0000"/>
                </a:solidFill>
                <a:effectLst/>
                <a:latin typeface="宋体" panose="02010600030101010101" pitchFamily="2" charset="-122"/>
                <a:ea typeface="宋体" panose="02010600030101010101" pitchFamily="2" charset="-122"/>
                <a:cs typeface="Times New Roman" panose="02020603050405020304" pitchFamily="18" charset="0"/>
              </a:rPr>
              <a:t>接口的直传链路</a:t>
            </a:r>
            <a:r>
              <a:rPr kumimoji="0" lang="zh-CN" altLang="en-US" sz="12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，并以</a:t>
            </a:r>
            <a:r>
              <a:rPr kumimoji="0" lang="en-US"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LTE</a:t>
            </a:r>
            <a:r>
              <a:rPr kumimoji="0" lang="zh-CN" altLang="en-US" sz="12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Long Term Evolution</a:t>
            </a:r>
            <a:r>
              <a:rPr kumimoji="0" lang="zh-CN" altLang="en-US" sz="12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）标准中基于</a:t>
            </a:r>
            <a:r>
              <a:rPr kumimoji="0" lang="en-US" altLang="zh-CN" sz="1200" b="0" i="0"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D2D</a:t>
            </a:r>
            <a:r>
              <a:rPr kumimoji="0" lang="zh-CN" altLang="en-US" sz="12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a:t>
            </a:r>
            <a:r>
              <a:rPr kumimoji="0" lang="en-US"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Device To Device</a:t>
            </a:r>
            <a:r>
              <a:rPr kumimoji="0" lang="zh-CN" altLang="en-US" sz="12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）的邻近通信服务（</a:t>
            </a:r>
            <a:r>
              <a:rPr kumimoji="0" lang="en-US" altLang="zh-CN" sz="1200" b="0" i="0"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ProSe</a:t>
            </a:r>
            <a:r>
              <a:rPr kumimoji="0" lang="zh-CN" altLang="en-US" sz="12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）为基础。利用基于最新标准设计的</a:t>
            </a:r>
            <a:r>
              <a:rPr kumimoji="0" lang="en-US" altLang="zh-CN" sz="1200" i="0" u="none" strike="noStrike" cap="none" normalizeH="0" baseline="0" dirty="0" err="1" smtClean="0">
                <a:ln>
                  <a:noFill/>
                </a:ln>
                <a:effectLst/>
                <a:latin typeface="Times New Roman" panose="02020603050405020304" pitchFamily="18" charset="0"/>
                <a:ea typeface="宋体" panose="02010600030101010101" pitchFamily="2" charset="-122"/>
                <a:cs typeface="Times New Roman" panose="02020603050405020304" pitchFamily="18" charset="0"/>
              </a:rPr>
              <a:t>PC5</a:t>
            </a:r>
            <a:r>
              <a:rPr kumimoji="0" lang="zh-CN" altLang="en-US" sz="1200" i="0" u="none" strike="noStrike" cap="none" normalizeH="0" baseline="0" dirty="0" smtClean="0">
                <a:ln>
                  <a:noFill/>
                </a:ln>
                <a:effectLst/>
                <a:latin typeface="宋体" panose="02010600030101010101" pitchFamily="2" charset="-122"/>
                <a:ea typeface="宋体" panose="02010600030101010101" pitchFamily="2" charset="-122"/>
                <a:cs typeface="Times New Roman" panose="02020603050405020304" pitchFamily="18" charset="0"/>
              </a:rPr>
              <a:t>接口</a:t>
            </a:r>
            <a:r>
              <a:rPr kumimoji="0" lang="zh-CN" altLang="en-US" sz="12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，可以实现高速以及高密度通信。邻近设备可以在无</a:t>
            </a:r>
            <a:r>
              <a:rPr kumimoji="0" lang="en-US" altLang="zh-CN" sz="1200" b="0" i="0" u="none" strike="noStrike" cap="none" normalizeH="0" baseline="0" dirty="0"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LTE</a:t>
            </a:r>
            <a:r>
              <a:rPr kumimoji="0" lang="zh-CN" altLang="en-US" sz="12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网络覆盖的条件下，进行直接通信</a:t>
            </a:r>
            <a:r>
              <a:rPr kumimoji="0" lang="zh-CN" altLang="en-US" sz="600" b="0" i="0" u="none" strike="noStrike" cap="none" normalizeH="0" baseline="0" dirty="0" smtClean="0">
                <a:ln>
                  <a:noFill/>
                </a:ln>
                <a:solidFill>
                  <a:schemeClr val="tx1"/>
                </a:solidFill>
                <a:effectLst/>
              </a:rPr>
              <a:t> </a:t>
            </a:r>
            <a:endParaRPr kumimoji="0" lang="zh-CN" altLang="en-US" sz="1800" b="0" i="0" u="none" strike="noStrike" cap="none" normalizeH="0" baseline="0" dirty="0" smtClean="0">
              <a:ln>
                <a:noFill/>
              </a:ln>
              <a:solidFill>
                <a:schemeClr val="tx1"/>
              </a:solidFill>
              <a:effectLst/>
              <a:latin typeface="Arial" panose="020B0604020202020204" pitchFamily="34" charset="0"/>
            </a:endParaRPr>
          </a:p>
        </p:txBody>
      </p:sp>
      <p:sp>
        <p:nvSpPr>
          <p:cNvPr id="4" name="Rectangle 2"/>
          <p:cNvSpPr>
            <a:spLocks noChangeArrowheads="1"/>
          </p:cNvSpPr>
          <p:nvPr/>
        </p:nvSpPr>
        <p:spPr bwMode="auto">
          <a:xfrm rot="10800000" flipV="1">
            <a:off x="466344" y="2722382"/>
            <a:ext cx="710946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2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远距离传输采用</a:t>
            </a:r>
            <a:r>
              <a:rPr kumimoji="0" lang="zh-CN" altLang="en-US" sz="1600" b="1" i="0" u="none" strike="noStrike" cap="none" normalizeH="0" baseline="0" dirty="0" smtClean="0">
                <a:ln>
                  <a:noFill/>
                </a:ln>
                <a:solidFill>
                  <a:srgbClr val="FF0000"/>
                </a:solidFill>
                <a:effectLst/>
                <a:latin typeface="宋体" panose="02010600030101010101" pitchFamily="2" charset="-122"/>
                <a:ea typeface="宋体" panose="02010600030101010101" pitchFamily="2" charset="-122"/>
                <a:cs typeface="Times New Roman" panose="02020603050405020304" pitchFamily="18" charset="0"/>
              </a:rPr>
              <a:t>基于</a:t>
            </a:r>
            <a:r>
              <a:rPr kumimoji="0" lang="en-US" altLang="zh-CN" sz="1600" b="1" i="0" u="none" strike="noStrike" cap="none" normalizeH="0" baseline="0" dirty="0" err="1" smtClean="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Uu</a:t>
            </a:r>
            <a:r>
              <a:rPr kumimoji="0" lang="zh-CN" altLang="en-US" sz="1600" b="1" i="0" u="none" strike="noStrike" cap="none" normalizeH="0" baseline="0" dirty="0" smtClean="0">
                <a:ln>
                  <a:noFill/>
                </a:ln>
                <a:solidFill>
                  <a:srgbClr val="FF0000"/>
                </a:solidFill>
                <a:effectLst/>
                <a:latin typeface="宋体" panose="02010600030101010101" pitchFamily="2" charset="-122"/>
                <a:ea typeface="宋体" panose="02010600030101010101" pitchFamily="2" charset="-122"/>
                <a:cs typeface="Times New Roman" panose="02020603050405020304" pitchFamily="18" charset="0"/>
              </a:rPr>
              <a:t>接口的非直传链路</a:t>
            </a:r>
            <a:r>
              <a:rPr kumimoji="0" lang="zh-CN" altLang="en-US" sz="12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，经过</a:t>
            </a:r>
            <a:r>
              <a:rPr kumimoji="0" lang="en-US" altLang="zh-CN" sz="1200" b="0" i="0" u="none" strike="noStrike" cap="none" normalizeH="0" baseline="0" dirty="0" err="1" smtClean="0">
                <a:ln>
                  <a:noFill/>
                </a:ln>
                <a:solidFill>
                  <a:schemeClr val="tx1"/>
                </a:solidFill>
                <a:effectLst/>
                <a:latin typeface="Times New Roman" panose="02020603050405020304" pitchFamily="18" charset="0"/>
                <a:ea typeface="宋体" panose="02010600030101010101" pitchFamily="2" charset="-122"/>
                <a:cs typeface="Times New Roman" panose="02020603050405020304" pitchFamily="18" charset="0"/>
              </a:rPr>
              <a:t>V2X</a:t>
            </a:r>
            <a:r>
              <a:rPr kumimoji="0" lang="zh-CN" altLang="en-US" sz="1200" b="0"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服务器、基站、路边单元等中转，把信息传送到目的节点</a:t>
            </a:r>
            <a:r>
              <a:rPr kumimoji="0" lang="zh-CN" altLang="en-US" sz="600" b="0" i="0" u="none" strike="noStrike" cap="none" normalizeH="0" baseline="0" dirty="0" smtClean="0">
                <a:ln>
                  <a:noFill/>
                </a:ln>
                <a:solidFill>
                  <a:schemeClr val="tx1"/>
                </a:solidFill>
                <a:effectLst/>
              </a:rPr>
              <a:t> </a:t>
            </a:r>
            <a:endParaRPr kumimoji="0" lang="zh-CN" altLang="en-US" sz="1800" b="0" i="0" u="none" strike="noStrike" cap="none" normalizeH="0" baseline="0" dirty="0" smtClean="0">
              <a:ln>
                <a:noFill/>
              </a:ln>
              <a:solidFill>
                <a:schemeClr val="tx1"/>
              </a:solidFill>
              <a:effectLst/>
              <a:latin typeface="Arial" panose="020B0604020202020204" pitchFamily="34" charset="0"/>
            </a:endParaRPr>
          </a:p>
        </p:txBody>
      </p:sp>
      <p:grpSp>
        <p:nvGrpSpPr>
          <p:cNvPr id="69" name="Group 16"/>
          <p:cNvGrpSpPr>
            <a:grpSpLocks noChangeAspect="1"/>
          </p:cNvGrpSpPr>
          <p:nvPr/>
        </p:nvGrpSpPr>
        <p:grpSpPr bwMode="auto">
          <a:xfrm>
            <a:off x="540027" y="4121056"/>
            <a:ext cx="255849" cy="390107"/>
            <a:chOff x="4481" y="3175"/>
            <a:chExt cx="404" cy="616"/>
          </a:xfrm>
        </p:grpSpPr>
        <p:sp>
          <p:nvSpPr>
            <p:cNvPr id="70" name="AutoShape 15"/>
            <p:cNvSpPr>
              <a:spLocks noChangeAspect="1" noChangeArrowheads="1" noTextEdit="1"/>
            </p:cNvSpPr>
            <p:nvPr/>
          </p:nvSpPr>
          <p:spPr bwMode="auto">
            <a:xfrm>
              <a:off x="4481" y="3177"/>
              <a:ext cx="404" cy="6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71" name="Freeform 17"/>
            <p:cNvSpPr>
              <a:spLocks noEditPoints="1"/>
            </p:cNvSpPr>
            <p:nvPr/>
          </p:nvSpPr>
          <p:spPr bwMode="auto">
            <a:xfrm>
              <a:off x="4481" y="3175"/>
              <a:ext cx="404" cy="616"/>
            </a:xfrm>
            <a:custGeom>
              <a:avLst/>
              <a:gdLst>
                <a:gd name="T0" fmla="*/ 42 w 195"/>
                <a:gd name="T1" fmla="*/ 257 h 299"/>
                <a:gd name="T2" fmla="*/ 163 w 195"/>
                <a:gd name="T3" fmla="*/ 253 h 299"/>
                <a:gd name="T4" fmla="*/ 118 w 195"/>
                <a:gd name="T5" fmla="*/ 163 h 299"/>
                <a:gd name="T6" fmla="*/ 2 w 195"/>
                <a:gd name="T7" fmla="*/ 159 h 299"/>
                <a:gd name="T8" fmla="*/ 74 w 195"/>
                <a:gd name="T9" fmla="*/ 286 h 299"/>
                <a:gd name="T10" fmla="*/ 117 w 195"/>
                <a:gd name="T11" fmla="*/ 180 h 299"/>
                <a:gd name="T12" fmla="*/ 144 w 195"/>
                <a:gd name="T13" fmla="*/ 184 h 299"/>
                <a:gd name="T14" fmla="*/ 151 w 195"/>
                <a:gd name="T15" fmla="*/ 92 h 299"/>
                <a:gd name="T16" fmla="*/ 157 w 195"/>
                <a:gd name="T17" fmla="*/ 63 h 299"/>
                <a:gd name="T18" fmla="*/ 33 w 195"/>
                <a:gd name="T19" fmla="*/ 175 h 299"/>
                <a:gd name="T20" fmla="*/ 57 w 195"/>
                <a:gd name="T21" fmla="*/ 195 h 299"/>
                <a:gd name="T22" fmla="*/ 61 w 195"/>
                <a:gd name="T23" fmla="*/ 231 h 299"/>
                <a:gd name="T24" fmla="*/ 159 w 195"/>
                <a:gd name="T25" fmla="*/ 249 h 299"/>
                <a:gd name="T26" fmla="*/ 45 w 195"/>
                <a:gd name="T27" fmla="*/ 63 h 299"/>
                <a:gd name="T28" fmla="*/ 45 w 195"/>
                <a:gd name="T29" fmla="*/ 247 h 299"/>
                <a:gd name="T30" fmla="*/ 149 w 195"/>
                <a:gd name="T31" fmla="*/ 136 h 299"/>
                <a:gd name="T32" fmla="*/ 126 w 195"/>
                <a:gd name="T33" fmla="*/ 220 h 299"/>
                <a:gd name="T34" fmla="*/ 134 w 195"/>
                <a:gd name="T35" fmla="*/ 238 h 299"/>
                <a:gd name="T36" fmla="*/ 161 w 195"/>
                <a:gd name="T37" fmla="*/ 70 h 299"/>
                <a:gd name="T38" fmla="*/ 57 w 195"/>
                <a:gd name="T39" fmla="*/ 119 h 299"/>
                <a:gd name="T40" fmla="*/ 162 w 195"/>
                <a:gd name="T41" fmla="*/ 85 h 299"/>
                <a:gd name="T42" fmla="*/ 52 w 195"/>
                <a:gd name="T43" fmla="*/ 59 h 299"/>
                <a:gd name="T44" fmla="*/ 145 w 195"/>
                <a:gd name="T45" fmla="*/ 76 h 299"/>
                <a:gd name="T46" fmla="*/ 39 w 195"/>
                <a:gd name="T47" fmla="*/ 154 h 299"/>
                <a:gd name="T48" fmla="*/ 98 w 195"/>
                <a:gd name="T49" fmla="*/ 268 h 299"/>
                <a:gd name="T50" fmla="*/ 157 w 195"/>
                <a:gd name="T51" fmla="*/ 110 h 299"/>
                <a:gd name="T52" fmla="*/ 26 w 195"/>
                <a:gd name="T53" fmla="*/ 153 h 299"/>
                <a:gd name="T54" fmla="*/ 92 w 195"/>
                <a:gd name="T55" fmla="*/ 28 h 299"/>
                <a:gd name="T56" fmla="*/ 68 w 195"/>
                <a:gd name="T57" fmla="*/ 279 h 299"/>
                <a:gd name="T58" fmla="*/ 52 w 195"/>
                <a:gd name="T59" fmla="*/ 217 h 299"/>
                <a:gd name="T60" fmla="*/ 19 w 195"/>
                <a:gd name="T61" fmla="*/ 100 h 299"/>
                <a:gd name="T62" fmla="*/ 23 w 195"/>
                <a:gd name="T63" fmla="*/ 161 h 299"/>
                <a:gd name="T64" fmla="*/ 80 w 195"/>
                <a:gd name="T65" fmla="*/ 280 h 299"/>
                <a:gd name="T66" fmla="*/ 65 w 195"/>
                <a:gd name="T67" fmla="*/ 268 h 299"/>
                <a:gd name="T68" fmla="*/ 22 w 195"/>
                <a:gd name="T69" fmla="*/ 204 h 299"/>
                <a:gd name="T70" fmla="*/ 59 w 195"/>
                <a:gd name="T71" fmla="*/ 242 h 299"/>
                <a:gd name="T72" fmla="*/ 24 w 195"/>
                <a:gd name="T73" fmla="*/ 164 h 299"/>
                <a:gd name="T74" fmla="*/ 138 w 195"/>
                <a:gd name="T75" fmla="*/ 27 h 299"/>
                <a:gd name="T76" fmla="*/ 120 w 195"/>
                <a:gd name="T77" fmla="*/ 43 h 299"/>
                <a:gd name="T78" fmla="*/ 30 w 195"/>
                <a:gd name="T79" fmla="*/ 238 h 299"/>
                <a:gd name="T80" fmla="*/ 98 w 195"/>
                <a:gd name="T81" fmla="*/ 257 h 299"/>
                <a:gd name="T82" fmla="*/ 45 w 195"/>
                <a:gd name="T83" fmla="*/ 97 h 299"/>
                <a:gd name="T84" fmla="*/ 129 w 195"/>
                <a:gd name="T85" fmla="*/ 80 h 299"/>
                <a:gd name="T86" fmla="*/ 126 w 195"/>
                <a:gd name="T87" fmla="*/ 243 h 299"/>
                <a:gd name="T88" fmla="*/ 116 w 195"/>
                <a:gd name="T89" fmla="*/ 267 h 299"/>
                <a:gd name="T90" fmla="*/ 59 w 195"/>
                <a:gd name="T91" fmla="*/ 263 h 299"/>
                <a:gd name="T92" fmla="*/ 142 w 195"/>
                <a:gd name="T93" fmla="*/ 110 h 299"/>
                <a:gd name="T94" fmla="*/ 65 w 195"/>
                <a:gd name="T95" fmla="*/ 86 h 299"/>
                <a:gd name="T96" fmla="*/ 45 w 195"/>
                <a:gd name="T97" fmla="*/ 187 h 299"/>
                <a:gd name="T98" fmla="*/ 138 w 195"/>
                <a:gd name="T99" fmla="*/ 35 h 299"/>
                <a:gd name="T100" fmla="*/ 117 w 195"/>
                <a:gd name="T101" fmla="*/ 28 h 299"/>
                <a:gd name="T102" fmla="*/ 91 w 195"/>
                <a:gd name="T103" fmla="*/ 277 h 299"/>
                <a:gd name="T104" fmla="*/ 179 w 195"/>
                <a:gd name="T105" fmla="*/ 121 h 299"/>
                <a:gd name="T106" fmla="*/ 101 w 195"/>
                <a:gd name="T107" fmla="*/ 204 h 299"/>
                <a:gd name="T108" fmla="*/ 29 w 195"/>
                <a:gd name="T109" fmla="*/ 203 h 299"/>
                <a:gd name="T110" fmla="*/ 147 w 195"/>
                <a:gd name="T111" fmla="*/ 232 h 299"/>
                <a:gd name="T112" fmla="*/ 43 w 195"/>
                <a:gd name="T113" fmla="*/ 53 h 299"/>
                <a:gd name="T114" fmla="*/ 168 w 195"/>
                <a:gd name="T115" fmla="*/ 189 h 299"/>
                <a:gd name="T116" fmla="*/ 145 w 195"/>
                <a:gd name="T117" fmla="*/ 273 h 299"/>
                <a:gd name="T118" fmla="*/ 148 w 195"/>
                <a:gd name="T119" fmla="*/ 23 h 299"/>
                <a:gd name="T120" fmla="*/ 53 w 195"/>
                <a:gd name="T121" fmla="*/ 180 h 299"/>
                <a:gd name="T122" fmla="*/ 17 w 195"/>
                <a:gd name="T123" fmla="*/ 15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5" h="299">
                  <a:moveTo>
                    <a:pt x="195" y="126"/>
                  </a:moveTo>
                  <a:cubicBezTo>
                    <a:pt x="195" y="132"/>
                    <a:pt x="195" y="139"/>
                    <a:pt x="194" y="145"/>
                  </a:cubicBezTo>
                  <a:cubicBezTo>
                    <a:pt x="194" y="150"/>
                    <a:pt x="194" y="156"/>
                    <a:pt x="193" y="162"/>
                  </a:cubicBezTo>
                  <a:cubicBezTo>
                    <a:pt x="192" y="169"/>
                    <a:pt x="192" y="175"/>
                    <a:pt x="191" y="182"/>
                  </a:cubicBezTo>
                  <a:cubicBezTo>
                    <a:pt x="190" y="190"/>
                    <a:pt x="189" y="198"/>
                    <a:pt x="187" y="205"/>
                  </a:cubicBezTo>
                  <a:cubicBezTo>
                    <a:pt x="184" y="219"/>
                    <a:pt x="180" y="232"/>
                    <a:pt x="175" y="245"/>
                  </a:cubicBezTo>
                  <a:cubicBezTo>
                    <a:pt x="172" y="252"/>
                    <a:pt x="168" y="258"/>
                    <a:pt x="163" y="264"/>
                  </a:cubicBezTo>
                  <a:cubicBezTo>
                    <a:pt x="159" y="270"/>
                    <a:pt x="153" y="276"/>
                    <a:pt x="147" y="280"/>
                  </a:cubicBezTo>
                  <a:cubicBezTo>
                    <a:pt x="146" y="280"/>
                    <a:pt x="145" y="281"/>
                    <a:pt x="144" y="282"/>
                  </a:cubicBezTo>
                  <a:cubicBezTo>
                    <a:pt x="138" y="287"/>
                    <a:pt x="131" y="291"/>
                    <a:pt x="123" y="294"/>
                  </a:cubicBezTo>
                  <a:cubicBezTo>
                    <a:pt x="117" y="297"/>
                    <a:pt x="111" y="298"/>
                    <a:pt x="105" y="298"/>
                  </a:cubicBezTo>
                  <a:cubicBezTo>
                    <a:pt x="101" y="298"/>
                    <a:pt x="98" y="299"/>
                    <a:pt x="95" y="298"/>
                  </a:cubicBezTo>
                  <a:cubicBezTo>
                    <a:pt x="86" y="298"/>
                    <a:pt x="78" y="296"/>
                    <a:pt x="70" y="292"/>
                  </a:cubicBezTo>
                  <a:cubicBezTo>
                    <a:pt x="70" y="292"/>
                    <a:pt x="69" y="292"/>
                    <a:pt x="69" y="291"/>
                  </a:cubicBezTo>
                  <a:cubicBezTo>
                    <a:pt x="58" y="288"/>
                    <a:pt x="48" y="281"/>
                    <a:pt x="39" y="273"/>
                  </a:cubicBezTo>
                  <a:cubicBezTo>
                    <a:pt x="33" y="266"/>
                    <a:pt x="27" y="259"/>
                    <a:pt x="23" y="250"/>
                  </a:cubicBezTo>
                  <a:cubicBezTo>
                    <a:pt x="17" y="239"/>
                    <a:pt x="12" y="228"/>
                    <a:pt x="9" y="216"/>
                  </a:cubicBezTo>
                  <a:cubicBezTo>
                    <a:pt x="7" y="207"/>
                    <a:pt x="4" y="198"/>
                    <a:pt x="3" y="188"/>
                  </a:cubicBezTo>
                  <a:cubicBezTo>
                    <a:pt x="2" y="184"/>
                    <a:pt x="1" y="179"/>
                    <a:pt x="1" y="175"/>
                  </a:cubicBezTo>
                  <a:cubicBezTo>
                    <a:pt x="0" y="168"/>
                    <a:pt x="0" y="161"/>
                    <a:pt x="0" y="154"/>
                  </a:cubicBezTo>
                  <a:cubicBezTo>
                    <a:pt x="0" y="147"/>
                    <a:pt x="0" y="140"/>
                    <a:pt x="1" y="133"/>
                  </a:cubicBezTo>
                  <a:cubicBezTo>
                    <a:pt x="1" y="125"/>
                    <a:pt x="2" y="117"/>
                    <a:pt x="3" y="109"/>
                  </a:cubicBezTo>
                  <a:cubicBezTo>
                    <a:pt x="4" y="98"/>
                    <a:pt x="6" y="87"/>
                    <a:pt x="9" y="77"/>
                  </a:cubicBezTo>
                  <a:cubicBezTo>
                    <a:pt x="11" y="71"/>
                    <a:pt x="12" y="65"/>
                    <a:pt x="14" y="60"/>
                  </a:cubicBezTo>
                  <a:cubicBezTo>
                    <a:pt x="19" y="48"/>
                    <a:pt x="26" y="37"/>
                    <a:pt x="35" y="28"/>
                  </a:cubicBezTo>
                  <a:cubicBezTo>
                    <a:pt x="40" y="24"/>
                    <a:pt x="45" y="20"/>
                    <a:pt x="51" y="17"/>
                  </a:cubicBezTo>
                  <a:cubicBezTo>
                    <a:pt x="51" y="16"/>
                    <a:pt x="52" y="16"/>
                    <a:pt x="53" y="15"/>
                  </a:cubicBezTo>
                  <a:cubicBezTo>
                    <a:pt x="61" y="9"/>
                    <a:pt x="71" y="4"/>
                    <a:pt x="81" y="2"/>
                  </a:cubicBezTo>
                  <a:cubicBezTo>
                    <a:pt x="84" y="2"/>
                    <a:pt x="87" y="1"/>
                    <a:pt x="90" y="1"/>
                  </a:cubicBezTo>
                  <a:cubicBezTo>
                    <a:pt x="91" y="1"/>
                    <a:pt x="91" y="1"/>
                    <a:pt x="92" y="1"/>
                  </a:cubicBezTo>
                  <a:cubicBezTo>
                    <a:pt x="101" y="0"/>
                    <a:pt x="109" y="1"/>
                    <a:pt x="118" y="3"/>
                  </a:cubicBezTo>
                  <a:cubicBezTo>
                    <a:pt x="122" y="4"/>
                    <a:pt x="126" y="5"/>
                    <a:pt x="130" y="7"/>
                  </a:cubicBezTo>
                  <a:cubicBezTo>
                    <a:pt x="131" y="8"/>
                    <a:pt x="132" y="8"/>
                    <a:pt x="134" y="9"/>
                  </a:cubicBezTo>
                  <a:cubicBezTo>
                    <a:pt x="138" y="10"/>
                    <a:pt x="141" y="12"/>
                    <a:pt x="145" y="15"/>
                  </a:cubicBezTo>
                  <a:cubicBezTo>
                    <a:pt x="147" y="17"/>
                    <a:pt x="149" y="18"/>
                    <a:pt x="151" y="20"/>
                  </a:cubicBezTo>
                  <a:cubicBezTo>
                    <a:pt x="158" y="25"/>
                    <a:pt x="164" y="32"/>
                    <a:pt x="170" y="38"/>
                  </a:cubicBezTo>
                  <a:cubicBezTo>
                    <a:pt x="173" y="42"/>
                    <a:pt x="177" y="46"/>
                    <a:pt x="179" y="51"/>
                  </a:cubicBezTo>
                  <a:cubicBezTo>
                    <a:pt x="183" y="57"/>
                    <a:pt x="186" y="63"/>
                    <a:pt x="188" y="70"/>
                  </a:cubicBezTo>
                  <a:cubicBezTo>
                    <a:pt x="191" y="78"/>
                    <a:pt x="193" y="85"/>
                    <a:pt x="194" y="93"/>
                  </a:cubicBezTo>
                  <a:cubicBezTo>
                    <a:pt x="195" y="103"/>
                    <a:pt x="195" y="112"/>
                    <a:pt x="195" y="122"/>
                  </a:cubicBezTo>
                  <a:cubicBezTo>
                    <a:pt x="195" y="123"/>
                    <a:pt x="195" y="125"/>
                    <a:pt x="195" y="126"/>
                  </a:cubicBezTo>
                  <a:close/>
                  <a:moveTo>
                    <a:pt x="41" y="256"/>
                  </a:moveTo>
                  <a:cubicBezTo>
                    <a:pt x="41" y="256"/>
                    <a:pt x="41" y="256"/>
                    <a:pt x="41" y="255"/>
                  </a:cubicBezTo>
                  <a:cubicBezTo>
                    <a:pt x="41" y="255"/>
                    <a:pt x="41" y="255"/>
                    <a:pt x="40" y="255"/>
                  </a:cubicBezTo>
                  <a:cubicBezTo>
                    <a:pt x="38" y="252"/>
                    <a:pt x="37" y="249"/>
                    <a:pt x="35" y="246"/>
                  </a:cubicBezTo>
                  <a:cubicBezTo>
                    <a:pt x="35" y="245"/>
                    <a:pt x="35" y="244"/>
                    <a:pt x="35" y="243"/>
                  </a:cubicBezTo>
                  <a:cubicBezTo>
                    <a:pt x="35" y="243"/>
                    <a:pt x="34" y="242"/>
                    <a:pt x="34" y="242"/>
                  </a:cubicBezTo>
                  <a:cubicBezTo>
                    <a:pt x="34" y="244"/>
                    <a:pt x="34" y="246"/>
                    <a:pt x="35" y="248"/>
                  </a:cubicBezTo>
                  <a:cubicBezTo>
                    <a:pt x="37" y="250"/>
                    <a:pt x="38" y="253"/>
                    <a:pt x="40" y="255"/>
                  </a:cubicBezTo>
                  <a:cubicBezTo>
                    <a:pt x="40" y="255"/>
                    <a:pt x="41" y="255"/>
                    <a:pt x="41" y="255"/>
                  </a:cubicBezTo>
                  <a:cubicBezTo>
                    <a:pt x="41" y="256"/>
                    <a:pt x="41" y="256"/>
                    <a:pt x="41" y="256"/>
                  </a:cubicBezTo>
                  <a:cubicBezTo>
                    <a:pt x="42" y="256"/>
                    <a:pt x="42" y="257"/>
                    <a:pt x="42" y="257"/>
                  </a:cubicBezTo>
                  <a:cubicBezTo>
                    <a:pt x="42" y="257"/>
                    <a:pt x="42" y="257"/>
                    <a:pt x="42" y="257"/>
                  </a:cubicBezTo>
                  <a:cubicBezTo>
                    <a:pt x="42" y="257"/>
                    <a:pt x="42" y="256"/>
                    <a:pt x="41" y="256"/>
                  </a:cubicBezTo>
                  <a:close/>
                  <a:moveTo>
                    <a:pt x="172" y="44"/>
                  </a:moveTo>
                  <a:cubicBezTo>
                    <a:pt x="172" y="44"/>
                    <a:pt x="172" y="44"/>
                    <a:pt x="172" y="43"/>
                  </a:cubicBezTo>
                  <a:cubicBezTo>
                    <a:pt x="172" y="43"/>
                    <a:pt x="171" y="43"/>
                    <a:pt x="171" y="43"/>
                  </a:cubicBezTo>
                  <a:cubicBezTo>
                    <a:pt x="172" y="44"/>
                    <a:pt x="172" y="44"/>
                    <a:pt x="172" y="44"/>
                  </a:cubicBezTo>
                  <a:cubicBezTo>
                    <a:pt x="172" y="44"/>
                    <a:pt x="172" y="45"/>
                    <a:pt x="173" y="45"/>
                  </a:cubicBezTo>
                  <a:cubicBezTo>
                    <a:pt x="173" y="45"/>
                    <a:pt x="173" y="46"/>
                    <a:pt x="173" y="46"/>
                  </a:cubicBezTo>
                  <a:cubicBezTo>
                    <a:pt x="174" y="46"/>
                    <a:pt x="174" y="46"/>
                    <a:pt x="174" y="47"/>
                  </a:cubicBezTo>
                  <a:cubicBezTo>
                    <a:pt x="174" y="47"/>
                    <a:pt x="174" y="47"/>
                    <a:pt x="174" y="47"/>
                  </a:cubicBezTo>
                  <a:cubicBezTo>
                    <a:pt x="176" y="51"/>
                    <a:pt x="178" y="54"/>
                    <a:pt x="180" y="57"/>
                  </a:cubicBezTo>
                  <a:cubicBezTo>
                    <a:pt x="180" y="58"/>
                    <a:pt x="181" y="58"/>
                    <a:pt x="181" y="58"/>
                  </a:cubicBezTo>
                  <a:cubicBezTo>
                    <a:pt x="181" y="58"/>
                    <a:pt x="181" y="57"/>
                    <a:pt x="180" y="57"/>
                  </a:cubicBezTo>
                  <a:cubicBezTo>
                    <a:pt x="179" y="54"/>
                    <a:pt x="177" y="50"/>
                    <a:pt x="174" y="47"/>
                  </a:cubicBezTo>
                  <a:cubicBezTo>
                    <a:pt x="174" y="47"/>
                    <a:pt x="174" y="47"/>
                    <a:pt x="174" y="47"/>
                  </a:cubicBezTo>
                  <a:cubicBezTo>
                    <a:pt x="174" y="46"/>
                    <a:pt x="173" y="46"/>
                    <a:pt x="173" y="46"/>
                  </a:cubicBezTo>
                  <a:cubicBezTo>
                    <a:pt x="173" y="45"/>
                    <a:pt x="173" y="45"/>
                    <a:pt x="173" y="45"/>
                  </a:cubicBezTo>
                  <a:cubicBezTo>
                    <a:pt x="173" y="45"/>
                    <a:pt x="172" y="44"/>
                    <a:pt x="172" y="44"/>
                  </a:cubicBezTo>
                  <a:close/>
                  <a:moveTo>
                    <a:pt x="107" y="200"/>
                  </a:moveTo>
                  <a:cubicBezTo>
                    <a:pt x="106" y="201"/>
                    <a:pt x="104" y="202"/>
                    <a:pt x="103" y="203"/>
                  </a:cubicBezTo>
                  <a:cubicBezTo>
                    <a:pt x="103" y="203"/>
                    <a:pt x="103" y="203"/>
                    <a:pt x="103" y="203"/>
                  </a:cubicBezTo>
                  <a:cubicBezTo>
                    <a:pt x="103" y="203"/>
                    <a:pt x="104" y="203"/>
                    <a:pt x="104" y="203"/>
                  </a:cubicBezTo>
                  <a:cubicBezTo>
                    <a:pt x="105" y="202"/>
                    <a:pt x="106" y="201"/>
                    <a:pt x="107" y="200"/>
                  </a:cubicBezTo>
                  <a:cubicBezTo>
                    <a:pt x="108" y="200"/>
                    <a:pt x="108" y="200"/>
                    <a:pt x="108" y="200"/>
                  </a:cubicBezTo>
                  <a:cubicBezTo>
                    <a:pt x="108" y="200"/>
                    <a:pt x="108" y="200"/>
                    <a:pt x="108" y="199"/>
                  </a:cubicBezTo>
                  <a:cubicBezTo>
                    <a:pt x="108" y="200"/>
                    <a:pt x="108" y="200"/>
                    <a:pt x="107" y="200"/>
                  </a:cubicBezTo>
                  <a:close/>
                  <a:moveTo>
                    <a:pt x="104" y="218"/>
                  </a:moveTo>
                  <a:cubicBezTo>
                    <a:pt x="104" y="217"/>
                    <a:pt x="103" y="216"/>
                    <a:pt x="103" y="215"/>
                  </a:cubicBezTo>
                  <a:cubicBezTo>
                    <a:pt x="102" y="215"/>
                    <a:pt x="102" y="215"/>
                    <a:pt x="101" y="215"/>
                  </a:cubicBezTo>
                  <a:cubicBezTo>
                    <a:pt x="101" y="216"/>
                    <a:pt x="101" y="216"/>
                    <a:pt x="100" y="216"/>
                  </a:cubicBezTo>
                  <a:cubicBezTo>
                    <a:pt x="102" y="216"/>
                    <a:pt x="103" y="217"/>
                    <a:pt x="103" y="218"/>
                  </a:cubicBezTo>
                  <a:cubicBezTo>
                    <a:pt x="103" y="218"/>
                    <a:pt x="104" y="218"/>
                    <a:pt x="104" y="218"/>
                  </a:cubicBezTo>
                  <a:cubicBezTo>
                    <a:pt x="104" y="218"/>
                    <a:pt x="105" y="218"/>
                    <a:pt x="106" y="218"/>
                  </a:cubicBezTo>
                  <a:cubicBezTo>
                    <a:pt x="106" y="219"/>
                    <a:pt x="107" y="219"/>
                    <a:pt x="107" y="219"/>
                  </a:cubicBezTo>
                  <a:cubicBezTo>
                    <a:pt x="107" y="218"/>
                    <a:pt x="108" y="217"/>
                    <a:pt x="108" y="216"/>
                  </a:cubicBezTo>
                  <a:cubicBezTo>
                    <a:pt x="107" y="216"/>
                    <a:pt x="107" y="215"/>
                    <a:pt x="106" y="215"/>
                  </a:cubicBezTo>
                  <a:cubicBezTo>
                    <a:pt x="106" y="216"/>
                    <a:pt x="106" y="216"/>
                    <a:pt x="106" y="217"/>
                  </a:cubicBezTo>
                  <a:cubicBezTo>
                    <a:pt x="105" y="218"/>
                    <a:pt x="105" y="218"/>
                    <a:pt x="104" y="218"/>
                  </a:cubicBezTo>
                  <a:close/>
                  <a:moveTo>
                    <a:pt x="164" y="250"/>
                  </a:moveTo>
                  <a:cubicBezTo>
                    <a:pt x="165" y="249"/>
                    <a:pt x="166" y="247"/>
                    <a:pt x="166" y="246"/>
                  </a:cubicBezTo>
                  <a:cubicBezTo>
                    <a:pt x="167" y="243"/>
                    <a:pt x="169" y="240"/>
                    <a:pt x="170" y="237"/>
                  </a:cubicBezTo>
                  <a:cubicBezTo>
                    <a:pt x="170" y="237"/>
                    <a:pt x="170" y="237"/>
                    <a:pt x="170" y="236"/>
                  </a:cubicBezTo>
                  <a:cubicBezTo>
                    <a:pt x="170" y="236"/>
                    <a:pt x="169" y="236"/>
                    <a:pt x="169" y="236"/>
                  </a:cubicBezTo>
                  <a:cubicBezTo>
                    <a:pt x="169" y="236"/>
                    <a:pt x="169" y="237"/>
                    <a:pt x="169" y="237"/>
                  </a:cubicBezTo>
                  <a:cubicBezTo>
                    <a:pt x="168" y="241"/>
                    <a:pt x="166" y="245"/>
                    <a:pt x="165" y="249"/>
                  </a:cubicBezTo>
                  <a:cubicBezTo>
                    <a:pt x="164" y="249"/>
                    <a:pt x="164" y="250"/>
                    <a:pt x="164" y="250"/>
                  </a:cubicBezTo>
                  <a:cubicBezTo>
                    <a:pt x="163" y="251"/>
                    <a:pt x="163" y="252"/>
                    <a:pt x="163" y="252"/>
                  </a:cubicBezTo>
                  <a:cubicBezTo>
                    <a:pt x="160" y="257"/>
                    <a:pt x="158" y="262"/>
                    <a:pt x="155" y="266"/>
                  </a:cubicBezTo>
                  <a:cubicBezTo>
                    <a:pt x="155" y="266"/>
                    <a:pt x="155" y="266"/>
                    <a:pt x="154" y="266"/>
                  </a:cubicBezTo>
                  <a:cubicBezTo>
                    <a:pt x="155" y="266"/>
                    <a:pt x="155" y="266"/>
                    <a:pt x="155" y="266"/>
                  </a:cubicBezTo>
                  <a:cubicBezTo>
                    <a:pt x="155" y="266"/>
                    <a:pt x="155" y="265"/>
                    <a:pt x="156" y="265"/>
                  </a:cubicBezTo>
                  <a:cubicBezTo>
                    <a:pt x="158" y="261"/>
                    <a:pt x="160" y="257"/>
                    <a:pt x="163" y="253"/>
                  </a:cubicBezTo>
                  <a:cubicBezTo>
                    <a:pt x="163" y="252"/>
                    <a:pt x="164" y="251"/>
                    <a:pt x="164" y="250"/>
                  </a:cubicBezTo>
                  <a:close/>
                  <a:moveTo>
                    <a:pt x="130" y="11"/>
                  </a:moveTo>
                  <a:cubicBezTo>
                    <a:pt x="129" y="10"/>
                    <a:pt x="129" y="10"/>
                    <a:pt x="129" y="10"/>
                  </a:cubicBezTo>
                  <a:cubicBezTo>
                    <a:pt x="129" y="10"/>
                    <a:pt x="129" y="10"/>
                    <a:pt x="128" y="10"/>
                  </a:cubicBezTo>
                  <a:cubicBezTo>
                    <a:pt x="129" y="10"/>
                    <a:pt x="129" y="10"/>
                    <a:pt x="130" y="11"/>
                  </a:cubicBezTo>
                  <a:cubicBezTo>
                    <a:pt x="130" y="11"/>
                    <a:pt x="130" y="11"/>
                    <a:pt x="130" y="11"/>
                  </a:cubicBezTo>
                  <a:cubicBezTo>
                    <a:pt x="134" y="13"/>
                    <a:pt x="137" y="15"/>
                    <a:pt x="139" y="17"/>
                  </a:cubicBezTo>
                  <a:cubicBezTo>
                    <a:pt x="140" y="18"/>
                    <a:pt x="141" y="19"/>
                    <a:pt x="142" y="19"/>
                  </a:cubicBezTo>
                  <a:cubicBezTo>
                    <a:pt x="142" y="20"/>
                    <a:pt x="142" y="20"/>
                    <a:pt x="143" y="20"/>
                  </a:cubicBezTo>
                  <a:cubicBezTo>
                    <a:pt x="143" y="19"/>
                    <a:pt x="143" y="19"/>
                    <a:pt x="142" y="19"/>
                  </a:cubicBezTo>
                  <a:cubicBezTo>
                    <a:pt x="142" y="18"/>
                    <a:pt x="141" y="17"/>
                    <a:pt x="140" y="16"/>
                  </a:cubicBezTo>
                  <a:cubicBezTo>
                    <a:pt x="139" y="15"/>
                    <a:pt x="138" y="15"/>
                    <a:pt x="138" y="14"/>
                  </a:cubicBezTo>
                  <a:cubicBezTo>
                    <a:pt x="135" y="13"/>
                    <a:pt x="133" y="12"/>
                    <a:pt x="130" y="11"/>
                  </a:cubicBezTo>
                  <a:cubicBezTo>
                    <a:pt x="130" y="11"/>
                    <a:pt x="130" y="11"/>
                    <a:pt x="130" y="11"/>
                  </a:cubicBezTo>
                  <a:close/>
                  <a:moveTo>
                    <a:pt x="2" y="140"/>
                  </a:moveTo>
                  <a:cubicBezTo>
                    <a:pt x="2" y="140"/>
                    <a:pt x="3" y="140"/>
                    <a:pt x="3" y="139"/>
                  </a:cubicBezTo>
                  <a:cubicBezTo>
                    <a:pt x="3" y="138"/>
                    <a:pt x="3" y="137"/>
                    <a:pt x="3" y="135"/>
                  </a:cubicBezTo>
                  <a:cubicBezTo>
                    <a:pt x="4" y="133"/>
                    <a:pt x="4" y="130"/>
                    <a:pt x="4" y="127"/>
                  </a:cubicBezTo>
                  <a:cubicBezTo>
                    <a:pt x="4" y="127"/>
                    <a:pt x="4" y="126"/>
                    <a:pt x="4" y="126"/>
                  </a:cubicBezTo>
                  <a:cubicBezTo>
                    <a:pt x="4" y="125"/>
                    <a:pt x="4" y="125"/>
                    <a:pt x="4" y="124"/>
                  </a:cubicBezTo>
                  <a:cubicBezTo>
                    <a:pt x="4" y="124"/>
                    <a:pt x="5" y="124"/>
                    <a:pt x="5" y="123"/>
                  </a:cubicBezTo>
                  <a:cubicBezTo>
                    <a:pt x="5" y="117"/>
                    <a:pt x="6" y="111"/>
                    <a:pt x="6" y="104"/>
                  </a:cubicBezTo>
                  <a:cubicBezTo>
                    <a:pt x="6" y="104"/>
                    <a:pt x="6" y="104"/>
                    <a:pt x="6" y="104"/>
                  </a:cubicBezTo>
                  <a:cubicBezTo>
                    <a:pt x="5" y="109"/>
                    <a:pt x="4" y="113"/>
                    <a:pt x="4" y="118"/>
                  </a:cubicBezTo>
                  <a:cubicBezTo>
                    <a:pt x="3" y="122"/>
                    <a:pt x="3" y="127"/>
                    <a:pt x="3" y="132"/>
                  </a:cubicBezTo>
                  <a:cubicBezTo>
                    <a:pt x="3" y="134"/>
                    <a:pt x="2" y="137"/>
                    <a:pt x="2" y="140"/>
                  </a:cubicBezTo>
                  <a:cubicBezTo>
                    <a:pt x="2" y="141"/>
                    <a:pt x="2" y="141"/>
                    <a:pt x="2" y="141"/>
                  </a:cubicBezTo>
                  <a:cubicBezTo>
                    <a:pt x="2" y="141"/>
                    <a:pt x="2" y="141"/>
                    <a:pt x="2" y="141"/>
                  </a:cubicBezTo>
                  <a:cubicBezTo>
                    <a:pt x="2" y="141"/>
                    <a:pt x="2" y="140"/>
                    <a:pt x="2" y="140"/>
                  </a:cubicBezTo>
                  <a:close/>
                  <a:moveTo>
                    <a:pt x="93" y="51"/>
                  </a:moveTo>
                  <a:cubicBezTo>
                    <a:pt x="93" y="52"/>
                    <a:pt x="93" y="52"/>
                    <a:pt x="93" y="53"/>
                  </a:cubicBezTo>
                  <a:cubicBezTo>
                    <a:pt x="93" y="54"/>
                    <a:pt x="92" y="54"/>
                    <a:pt x="92" y="55"/>
                  </a:cubicBezTo>
                  <a:cubicBezTo>
                    <a:pt x="91" y="55"/>
                    <a:pt x="91" y="55"/>
                    <a:pt x="90" y="55"/>
                  </a:cubicBezTo>
                  <a:cubicBezTo>
                    <a:pt x="88" y="54"/>
                    <a:pt x="86" y="53"/>
                    <a:pt x="85" y="54"/>
                  </a:cubicBezTo>
                  <a:cubicBezTo>
                    <a:pt x="83" y="54"/>
                    <a:pt x="81" y="54"/>
                    <a:pt x="80" y="55"/>
                  </a:cubicBezTo>
                  <a:cubicBezTo>
                    <a:pt x="77" y="56"/>
                    <a:pt x="78" y="56"/>
                    <a:pt x="77" y="59"/>
                  </a:cubicBezTo>
                  <a:cubicBezTo>
                    <a:pt x="75" y="62"/>
                    <a:pt x="75" y="65"/>
                    <a:pt x="74" y="69"/>
                  </a:cubicBezTo>
                  <a:cubicBezTo>
                    <a:pt x="74" y="73"/>
                    <a:pt x="74" y="78"/>
                    <a:pt x="74" y="82"/>
                  </a:cubicBezTo>
                  <a:cubicBezTo>
                    <a:pt x="73" y="90"/>
                    <a:pt x="73" y="99"/>
                    <a:pt x="73" y="107"/>
                  </a:cubicBezTo>
                  <a:cubicBezTo>
                    <a:pt x="73" y="108"/>
                    <a:pt x="73" y="110"/>
                    <a:pt x="74" y="111"/>
                  </a:cubicBezTo>
                  <a:cubicBezTo>
                    <a:pt x="74" y="113"/>
                    <a:pt x="74" y="114"/>
                    <a:pt x="74" y="115"/>
                  </a:cubicBezTo>
                  <a:cubicBezTo>
                    <a:pt x="74" y="119"/>
                    <a:pt x="74" y="123"/>
                    <a:pt x="75" y="127"/>
                  </a:cubicBezTo>
                  <a:cubicBezTo>
                    <a:pt x="75" y="133"/>
                    <a:pt x="76" y="139"/>
                    <a:pt x="76" y="144"/>
                  </a:cubicBezTo>
                  <a:cubicBezTo>
                    <a:pt x="77" y="151"/>
                    <a:pt x="77" y="158"/>
                    <a:pt x="78" y="165"/>
                  </a:cubicBezTo>
                  <a:cubicBezTo>
                    <a:pt x="78" y="170"/>
                    <a:pt x="79" y="176"/>
                    <a:pt x="79" y="182"/>
                  </a:cubicBezTo>
                  <a:cubicBezTo>
                    <a:pt x="80" y="186"/>
                    <a:pt x="80" y="189"/>
                    <a:pt x="81" y="192"/>
                  </a:cubicBezTo>
                  <a:cubicBezTo>
                    <a:pt x="82" y="194"/>
                    <a:pt x="83" y="196"/>
                    <a:pt x="84" y="197"/>
                  </a:cubicBezTo>
                  <a:cubicBezTo>
                    <a:pt x="86" y="199"/>
                    <a:pt x="87" y="200"/>
                    <a:pt x="88" y="201"/>
                  </a:cubicBezTo>
                  <a:cubicBezTo>
                    <a:pt x="89" y="201"/>
                    <a:pt x="89" y="201"/>
                    <a:pt x="90" y="201"/>
                  </a:cubicBezTo>
                  <a:cubicBezTo>
                    <a:pt x="94" y="201"/>
                    <a:pt x="97" y="200"/>
                    <a:pt x="101" y="198"/>
                  </a:cubicBezTo>
                  <a:cubicBezTo>
                    <a:pt x="107" y="194"/>
                    <a:pt x="112" y="188"/>
                    <a:pt x="115" y="181"/>
                  </a:cubicBezTo>
                  <a:cubicBezTo>
                    <a:pt x="117" y="175"/>
                    <a:pt x="118" y="169"/>
                    <a:pt x="118" y="163"/>
                  </a:cubicBezTo>
                  <a:cubicBezTo>
                    <a:pt x="119" y="159"/>
                    <a:pt x="119" y="156"/>
                    <a:pt x="120" y="152"/>
                  </a:cubicBezTo>
                  <a:cubicBezTo>
                    <a:pt x="120" y="146"/>
                    <a:pt x="121" y="141"/>
                    <a:pt x="121" y="135"/>
                  </a:cubicBezTo>
                  <a:cubicBezTo>
                    <a:pt x="121" y="132"/>
                    <a:pt x="122" y="128"/>
                    <a:pt x="122" y="124"/>
                  </a:cubicBezTo>
                  <a:cubicBezTo>
                    <a:pt x="122" y="121"/>
                    <a:pt x="122" y="118"/>
                    <a:pt x="122" y="116"/>
                  </a:cubicBezTo>
                  <a:cubicBezTo>
                    <a:pt x="123" y="109"/>
                    <a:pt x="123" y="103"/>
                    <a:pt x="123" y="97"/>
                  </a:cubicBezTo>
                  <a:cubicBezTo>
                    <a:pt x="123" y="91"/>
                    <a:pt x="123" y="85"/>
                    <a:pt x="123" y="79"/>
                  </a:cubicBezTo>
                  <a:cubicBezTo>
                    <a:pt x="123" y="75"/>
                    <a:pt x="123" y="71"/>
                    <a:pt x="121" y="67"/>
                  </a:cubicBezTo>
                  <a:cubicBezTo>
                    <a:pt x="121" y="67"/>
                    <a:pt x="121" y="66"/>
                    <a:pt x="121" y="66"/>
                  </a:cubicBezTo>
                  <a:cubicBezTo>
                    <a:pt x="118" y="62"/>
                    <a:pt x="116" y="59"/>
                    <a:pt x="113" y="57"/>
                  </a:cubicBezTo>
                  <a:cubicBezTo>
                    <a:pt x="112" y="57"/>
                    <a:pt x="111" y="56"/>
                    <a:pt x="111" y="56"/>
                  </a:cubicBezTo>
                  <a:cubicBezTo>
                    <a:pt x="110" y="57"/>
                    <a:pt x="109" y="56"/>
                    <a:pt x="109" y="55"/>
                  </a:cubicBezTo>
                  <a:cubicBezTo>
                    <a:pt x="109" y="55"/>
                    <a:pt x="109" y="55"/>
                    <a:pt x="109" y="55"/>
                  </a:cubicBezTo>
                  <a:cubicBezTo>
                    <a:pt x="104" y="52"/>
                    <a:pt x="98" y="52"/>
                    <a:pt x="93" y="51"/>
                  </a:cubicBezTo>
                  <a:close/>
                  <a:moveTo>
                    <a:pt x="102" y="254"/>
                  </a:moveTo>
                  <a:cubicBezTo>
                    <a:pt x="105" y="254"/>
                    <a:pt x="108" y="253"/>
                    <a:pt x="110" y="252"/>
                  </a:cubicBezTo>
                  <a:cubicBezTo>
                    <a:pt x="110" y="252"/>
                    <a:pt x="111" y="252"/>
                    <a:pt x="111" y="252"/>
                  </a:cubicBezTo>
                  <a:cubicBezTo>
                    <a:pt x="114" y="248"/>
                    <a:pt x="116" y="243"/>
                    <a:pt x="116" y="238"/>
                  </a:cubicBezTo>
                  <a:cubicBezTo>
                    <a:pt x="116" y="237"/>
                    <a:pt x="116" y="236"/>
                    <a:pt x="116" y="236"/>
                  </a:cubicBezTo>
                  <a:cubicBezTo>
                    <a:pt x="115" y="233"/>
                    <a:pt x="113" y="231"/>
                    <a:pt x="112" y="229"/>
                  </a:cubicBezTo>
                  <a:cubicBezTo>
                    <a:pt x="107" y="223"/>
                    <a:pt x="101" y="221"/>
                    <a:pt x="94" y="221"/>
                  </a:cubicBezTo>
                  <a:cubicBezTo>
                    <a:pt x="91" y="221"/>
                    <a:pt x="89" y="222"/>
                    <a:pt x="88" y="224"/>
                  </a:cubicBezTo>
                  <a:cubicBezTo>
                    <a:pt x="87" y="224"/>
                    <a:pt x="87" y="225"/>
                    <a:pt x="86" y="225"/>
                  </a:cubicBezTo>
                  <a:cubicBezTo>
                    <a:pt x="86" y="226"/>
                    <a:pt x="85" y="227"/>
                    <a:pt x="84" y="228"/>
                  </a:cubicBezTo>
                  <a:cubicBezTo>
                    <a:pt x="84" y="229"/>
                    <a:pt x="84" y="229"/>
                    <a:pt x="83" y="230"/>
                  </a:cubicBezTo>
                  <a:cubicBezTo>
                    <a:pt x="82" y="234"/>
                    <a:pt x="82" y="238"/>
                    <a:pt x="82" y="242"/>
                  </a:cubicBezTo>
                  <a:cubicBezTo>
                    <a:pt x="82" y="242"/>
                    <a:pt x="82" y="243"/>
                    <a:pt x="82" y="243"/>
                  </a:cubicBezTo>
                  <a:cubicBezTo>
                    <a:pt x="81" y="243"/>
                    <a:pt x="82" y="244"/>
                    <a:pt x="82" y="244"/>
                  </a:cubicBezTo>
                  <a:cubicBezTo>
                    <a:pt x="83" y="246"/>
                    <a:pt x="84" y="247"/>
                    <a:pt x="85" y="249"/>
                  </a:cubicBezTo>
                  <a:cubicBezTo>
                    <a:pt x="85" y="249"/>
                    <a:pt x="86" y="250"/>
                    <a:pt x="87" y="250"/>
                  </a:cubicBezTo>
                  <a:cubicBezTo>
                    <a:pt x="92" y="253"/>
                    <a:pt x="97" y="253"/>
                    <a:pt x="102" y="254"/>
                  </a:cubicBezTo>
                  <a:close/>
                  <a:moveTo>
                    <a:pt x="191" y="153"/>
                  </a:moveTo>
                  <a:cubicBezTo>
                    <a:pt x="190" y="153"/>
                    <a:pt x="190" y="154"/>
                    <a:pt x="190" y="154"/>
                  </a:cubicBezTo>
                  <a:cubicBezTo>
                    <a:pt x="190" y="156"/>
                    <a:pt x="190" y="159"/>
                    <a:pt x="190" y="161"/>
                  </a:cubicBezTo>
                  <a:cubicBezTo>
                    <a:pt x="190" y="164"/>
                    <a:pt x="189" y="168"/>
                    <a:pt x="189" y="171"/>
                  </a:cubicBezTo>
                  <a:cubicBezTo>
                    <a:pt x="188" y="177"/>
                    <a:pt x="187" y="183"/>
                    <a:pt x="186" y="189"/>
                  </a:cubicBezTo>
                  <a:cubicBezTo>
                    <a:pt x="183" y="200"/>
                    <a:pt x="179" y="212"/>
                    <a:pt x="176" y="223"/>
                  </a:cubicBezTo>
                  <a:cubicBezTo>
                    <a:pt x="174" y="233"/>
                    <a:pt x="170" y="243"/>
                    <a:pt x="166" y="252"/>
                  </a:cubicBezTo>
                  <a:cubicBezTo>
                    <a:pt x="166" y="252"/>
                    <a:pt x="166" y="252"/>
                    <a:pt x="166" y="252"/>
                  </a:cubicBezTo>
                  <a:cubicBezTo>
                    <a:pt x="168" y="248"/>
                    <a:pt x="171" y="244"/>
                    <a:pt x="173" y="239"/>
                  </a:cubicBezTo>
                  <a:cubicBezTo>
                    <a:pt x="176" y="233"/>
                    <a:pt x="178" y="226"/>
                    <a:pt x="180" y="219"/>
                  </a:cubicBezTo>
                  <a:cubicBezTo>
                    <a:pt x="183" y="209"/>
                    <a:pt x="184" y="200"/>
                    <a:pt x="186" y="190"/>
                  </a:cubicBezTo>
                  <a:cubicBezTo>
                    <a:pt x="187" y="183"/>
                    <a:pt x="188" y="176"/>
                    <a:pt x="190" y="168"/>
                  </a:cubicBezTo>
                  <a:cubicBezTo>
                    <a:pt x="190" y="165"/>
                    <a:pt x="190" y="163"/>
                    <a:pt x="191" y="160"/>
                  </a:cubicBezTo>
                  <a:cubicBezTo>
                    <a:pt x="191" y="157"/>
                    <a:pt x="191" y="155"/>
                    <a:pt x="191" y="153"/>
                  </a:cubicBezTo>
                  <a:close/>
                  <a:moveTo>
                    <a:pt x="14" y="226"/>
                  </a:moveTo>
                  <a:cubicBezTo>
                    <a:pt x="14" y="226"/>
                    <a:pt x="15" y="226"/>
                    <a:pt x="15" y="226"/>
                  </a:cubicBezTo>
                  <a:cubicBezTo>
                    <a:pt x="15" y="226"/>
                    <a:pt x="14" y="226"/>
                    <a:pt x="14" y="225"/>
                  </a:cubicBezTo>
                  <a:cubicBezTo>
                    <a:pt x="14" y="222"/>
                    <a:pt x="13" y="218"/>
                    <a:pt x="12" y="215"/>
                  </a:cubicBezTo>
                  <a:cubicBezTo>
                    <a:pt x="11" y="211"/>
                    <a:pt x="11" y="208"/>
                    <a:pt x="10" y="205"/>
                  </a:cubicBezTo>
                  <a:cubicBezTo>
                    <a:pt x="9" y="200"/>
                    <a:pt x="8" y="195"/>
                    <a:pt x="7" y="189"/>
                  </a:cubicBezTo>
                  <a:cubicBezTo>
                    <a:pt x="6" y="187"/>
                    <a:pt x="6" y="184"/>
                    <a:pt x="6" y="182"/>
                  </a:cubicBezTo>
                  <a:cubicBezTo>
                    <a:pt x="4" y="174"/>
                    <a:pt x="3" y="167"/>
                    <a:pt x="2" y="159"/>
                  </a:cubicBezTo>
                  <a:cubicBezTo>
                    <a:pt x="2" y="158"/>
                    <a:pt x="2" y="157"/>
                    <a:pt x="2" y="156"/>
                  </a:cubicBezTo>
                  <a:cubicBezTo>
                    <a:pt x="2" y="157"/>
                    <a:pt x="2" y="158"/>
                    <a:pt x="2" y="158"/>
                  </a:cubicBezTo>
                  <a:cubicBezTo>
                    <a:pt x="2" y="162"/>
                    <a:pt x="2" y="166"/>
                    <a:pt x="3" y="170"/>
                  </a:cubicBezTo>
                  <a:cubicBezTo>
                    <a:pt x="3" y="179"/>
                    <a:pt x="5" y="188"/>
                    <a:pt x="7" y="197"/>
                  </a:cubicBezTo>
                  <a:cubicBezTo>
                    <a:pt x="8" y="205"/>
                    <a:pt x="10" y="213"/>
                    <a:pt x="13" y="220"/>
                  </a:cubicBezTo>
                  <a:cubicBezTo>
                    <a:pt x="13" y="222"/>
                    <a:pt x="14" y="224"/>
                    <a:pt x="14" y="226"/>
                  </a:cubicBezTo>
                  <a:close/>
                  <a:moveTo>
                    <a:pt x="69" y="92"/>
                  </a:moveTo>
                  <a:cubicBezTo>
                    <a:pt x="69" y="92"/>
                    <a:pt x="69" y="92"/>
                    <a:pt x="69" y="92"/>
                  </a:cubicBezTo>
                  <a:cubicBezTo>
                    <a:pt x="69" y="105"/>
                    <a:pt x="70" y="117"/>
                    <a:pt x="69" y="130"/>
                  </a:cubicBezTo>
                  <a:cubicBezTo>
                    <a:pt x="69" y="130"/>
                    <a:pt x="69" y="131"/>
                    <a:pt x="69" y="131"/>
                  </a:cubicBezTo>
                  <a:cubicBezTo>
                    <a:pt x="70" y="131"/>
                    <a:pt x="70" y="132"/>
                    <a:pt x="70" y="133"/>
                  </a:cubicBezTo>
                  <a:cubicBezTo>
                    <a:pt x="70" y="138"/>
                    <a:pt x="71" y="144"/>
                    <a:pt x="71" y="149"/>
                  </a:cubicBezTo>
                  <a:cubicBezTo>
                    <a:pt x="71" y="153"/>
                    <a:pt x="71" y="156"/>
                    <a:pt x="71" y="160"/>
                  </a:cubicBezTo>
                  <a:cubicBezTo>
                    <a:pt x="71" y="162"/>
                    <a:pt x="71" y="164"/>
                    <a:pt x="71" y="166"/>
                  </a:cubicBezTo>
                  <a:cubicBezTo>
                    <a:pt x="71" y="166"/>
                    <a:pt x="71" y="166"/>
                    <a:pt x="72" y="166"/>
                  </a:cubicBezTo>
                  <a:cubicBezTo>
                    <a:pt x="72" y="165"/>
                    <a:pt x="72" y="164"/>
                    <a:pt x="72" y="164"/>
                  </a:cubicBezTo>
                  <a:cubicBezTo>
                    <a:pt x="71" y="153"/>
                    <a:pt x="71" y="143"/>
                    <a:pt x="71" y="132"/>
                  </a:cubicBezTo>
                  <a:cubicBezTo>
                    <a:pt x="71" y="124"/>
                    <a:pt x="71" y="116"/>
                    <a:pt x="71" y="108"/>
                  </a:cubicBezTo>
                  <a:cubicBezTo>
                    <a:pt x="71" y="107"/>
                    <a:pt x="71" y="106"/>
                    <a:pt x="71" y="105"/>
                  </a:cubicBezTo>
                  <a:cubicBezTo>
                    <a:pt x="70" y="102"/>
                    <a:pt x="70" y="99"/>
                    <a:pt x="70" y="96"/>
                  </a:cubicBezTo>
                  <a:cubicBezTo>
                    <a:pt x="70" y="95"/>
                    <a:pt x="70" y="93"/>
                    <a:pt x="69" y="92"/>
                  </a:cubicBezTo>
                  <a:close/>
                  <a:moveTo>
                    <a:pt x="46" y="273"/>
                  </a:moveTo>
                  <a:cubicBezTo>
                    <a:pt x="46" y="273"/>
                    <a:pt x="46" y="273"/>
                    <a:pt x="46" y="273"/>
                  </a:cubicBezTo>
                  <a:cubicBezTo>
                    <a:pt x="46" y="273"/>
                    <a:pt x="46" y="273"/>
                    <a:pt x="46" y="273"/>
                  </a:cubicBezTo>
                  <a:cubicBezTo>
                    <a:pt x="40" y="267"/>
                    <a:pt x="35" y="260"/>
                    <a:pt x="30" y="253"/>
                  </a:cubicBezTo>
                  <a:cubicBezTo>
                    <a:pt x="26" y="246"/>
                    <a:pt x="22" y="238"/>
                    <a:pt x="19" y="230"/>
                  </a:cubicBezTo>
                  <a:cubicBezTo>
                    <a:pt x="18" y="229"/>
                    <a:pt x="18" y="228"/>
                    <a:pt x="17" y="227"/>
                  </a:cubicBezTo>
                  <a:cubicBezTo>
                    <a:pt x="22" y="246"/>
                    <a:pt x="32" y="261"/>
                    <a:pt x="46" y="273"/>
                  </a:cubicBezTo>
                  <a:close/>
                  <a:moveTo>
                    <a:pt x="192" y="140"/>
                  </a:moveTo>
                  <a:cubicBezTo>
                    <a:pt x="192" y="140"/>
                    <a:pt x="192" y="140"/>
                    <a:pt x="192" y="140"/>
                  </a:cubicBezTo>
                  <a:cubicBezTo>
                    <a:pt x="192" y="139"/>
                    <a:pt x="192" y="139"/>
                    <a:pt x="192" y="139"/>
                  </a:cubicBezTo>
                  <a:cubicBezTo>
                    <a:pt x="192" y="134"/>
                    <a:pt x="193" y="130"/>
                    <a:pt x="193" y="126"/>
                  </a:cubicBezTo>
                  <a:cubicBezTo>
                    <a:pt x="193" y="120"/>
                    <a:pt x="193" y="114"/>
                    <a:pt x="192" y="107"/>
                  </a:cubicBezTo>
                  <a:cubicBezTo>
                    <a:pt x="192" y="107"/>
                    <a:pt x="192" y="107"/>
                    <a:pt x="192" y="106"/>
                  </a:cubicBezTo>
                  <a:cubicBezTo>
                    <a:pt x="192" y="106"/>
                    <a:pt x="192" y="106"/>
                    <a:pt x="192" y="106"/>
                  </a:cubicBezTo>
                  <a:cubicBezTo>
                    <a:pt x="192" y="107"/>
                    <a:pt x="192" y="107"/>
                    <a:pt x="192" y="107"/>
                  </a:cubicBezTo>
                  <a:cubicBezTo>
                    <a:pt x="191" y="114"/>
                    <a:pt x="191" y="120"/>
                    <a:pt x="191" y="126"/>
                  </a:cubicBezTo>
                  <a:cubicBezTo>
                    <a:pt x="191" y="126"/>
                    <a:pt x="191" y="127"/>
                    <a:pt x="191" y="127"/>
                  </a:cubicBezTo>
                  <a:cubicBezTo>
                    <a:pt x="191" y="129"/>
                    <a:pt x="191" y="131"/>
                    <a:pt x="191" y="134"/>
                  </a:cubicBezTo>
                  <a:cubicBezTo>
                    <a:pt x="192" y="136"/>
                    <a:pt x="192" y="138"/>
                    <a:pt x="192" y="140"/>
                  </a:cubicBezTo>
                  <a:close/>
                  <a:moveTo>
                    <a:pt x="70" y="284"/>
                  </a:moveTo>
                  <a:cubicBezTo>
                    <a:pt x="70" y="284"/>
                    <a:pt x="70" y="284"/>
                    <a:pt x="70" y="284"/>
                  </a:cubicBezTo>
                  <a:cubicBezTo>
                    <a:pt x="70" y="284"/>
                    <a:pt x="70" y="285"/>
                    <a:pt x="71" y="285"/>
                  </a:cubicBezTo>
                  <a:cubicBezTo>
                    <a:pt x="71" y="286"/>
                    <a:pt x="72" y="286"/>
                    <a:pt x="72" y="287"/>
                  </a:cubicBezTo>
                  <a:cubicBezTo>
                    <a:pt x="74" y="288"/>
                    <a:pt x="76" y="289"/>
                    <a:pt x="78" y="290"/>
                  </a:cubicBezTo>
                  <a:cubicBezTo>
                    <a:pt x="80" y="291"/>
                    <a:pt x="83" y="292"/>
                    <a:pt x="85" y="293"/>
                  </a:cubicBezTo>
                  <a:cubicBezTo>
                    <a:pt x="86" y="293"/>
                    <a:pt x="88" y="293"/>
                    <a:pt x="89" y="293"/>
                  </a:cubicBezTo>
                  <a:cubicBezTo>
                    <a:pt x="89" y="293"/>
                    <a:pt x="89" y="292"/>
                    <a:pt x="88" y="292"/>
                  </a:cubicBezTo>
                  <a:cubicBezTo>
                    <a:pt x="86" y="291"/>
                    <a:pt x="83" y="289"/>
                    <a:pt x="80" y="288"/>
                  </a:cubicBezTo>
                  <a:cubicBezTo>
                    <a:pt x="80" y="288"/>
                    <a:pt x="79" y="288"/>
                    <a:pt x="78" y="287"/>
                  </a:cubicBezTo>
                  <a:cubicBezTo>
                    <a:pt x="77" y="287"/>
                    <a:pt x="76" y="287"/>
                    <a:pt x="75" y="287"/>
                  </a:cubicBezTo>
                  <a:cubicBezTo>
                    <a:pt x="75" y="287"/>
                    <a:pt x="74" y="286"/>
                    <a:pt x="74" y="286"/>
                  </a:cubicBezTo>
                  <a:cubicBezTo>
                    <a:pt x="73" y="284"/>
                    <a:pt x="71" y="284"/>
                    <a:pt x="70" y="284"/>
                  </a:cubicBezTo>
                  <a:close/>
                  <a:moveTo>
                    <a:pt x="75" y="160"/>
                  </a:moveTo>
                  <a:cubicBezTo>
                    <a:pt x="75" y="160"/>
                    <a:pt x="75" y="160"/>
                    <a:pt x="75" y="160"/>
                  </a:cubicBezTo>
                  <a:cubicBezTo>
                    <a:pt x="75" y="162"/>
                    <a:pt x="75" y="164"/>
                    <a:pt x="75" y="165"/>
                  </a:cubicBezTo>
                  <a:cubicBezTo>
                    <a:pt x="76" y="173"/>
                    <a:pt x="76" y="180"/>
                    <a:pt x="77" y="188"/>
                  </a:cubicBezTo>
                  <a:cubicBezTo>
                    <a:pt x="78" y="191"/>
                    <a:pt x="78" y="194"/>
                    <a:pt x="79" y="197"/>
                  </a:cubicBezTo>
                  <a:cubicBezTo>
                    <a:pt x="80" y="200"/>
                    <a:pt x="80" y="200"/>
                    <a:pt x="83" y="201"/>
                  </a:cubicBezTo>
                  <a:cubicBezTo>
                    <a:pt x="83" y="201"/>
                    <a:pt x="84" y="201"/>
                    <a:pt x="85" y="201"/>
                  </a:cubicBezTo>
                  <a:cubicBezTo>
                    <a:pt x="85" y="201"/>
                    <a:pt x="84" y="200"/>
                    <a:pt x="84" y="200"/>
                  </a:cubicBezTo>
                  <a:cubicBezTo>
                    <a:pt x="82" y="198"/>
                    <a:pt x="80" y="196"/>
                    <a:pt x="79" y="193"/>
                  </a:cubicBezTo>
                  <a:cubicBezTo>
                    <a:pt x="78" y="190"/>
                    <a:pt x="78" y="186"/>
                    <a:pt x="77" y="183"/>
                  </a:cubicBezTo>
                  <a:cubicBezTo>
                    <a:pt x="77" y="179"/>
                    <a:pt x="77" y="174"/>
                    <a:pt x="76" y="169"/>
                  </a:cubicBezTo>
                  <a:cubicBezTo>
                    <a:pt x="76" y="166"/>
                    <a:pt x="76" y="163"/>
                    <a:pt x="75" y="160"/>
                  </a:cubicBezTo>
                  <a:close/>
                  <a:moveTo>
                    <a:pt x="113" y="291"/>
                  </a:moveTo>
                  <a:cubicBezTo>
                    <a:pt x="114" y="291"/>
                    <a:pt x="114" y="291"/>
                    <a:pt x="114" y="291"/>
                  </a:cubicBezTo>
                  <a:cubicBezTo>
                    <a:pt x="122" y="290"/>
                    <a:pt x="129" y="287"/>
                    <a:pt x="136" y="283"/>
                  </a:cubicBezTo>
                  <a:cubicBezTo>
                    <a:pt x="138" y="282"/>
                    <a:pt x="141" y="281"/>
                    <a:pt x="143" y="279"/>
                  </a:cubicBezTo>
                  <a:cubicBezTo>
                    <a:pt x="143" y="279"/>
                    <a:pt x="143" y="279"/>
                    <a:pt x="143" y="279"/>
                  </a:cubicBezTo>
                  <a:cubicBezTo>
                    <a:pt x="143" y="279"/>
                    <a:pt x="143" y="278"/>
                    <a:pt x="143" y="278"/>
                  </a:cubicBezTo>
                  <a:cubicBezTo>
                    <a:pt x="143" y="279"/>
                    <a:pt x="143" y="279"/>
                    <a:pt x="142" y="279"/>
                  </a:cubicBezTo>
                  <a:cubicBezTo>
                    <a:pt x="134" y="284"/>
                    <a:pt x="125" y="287"/>
                    <a:pt x="116" y="289"/>
                  </a:cubicBezTo>
                  <a:cubicBezTo>
                    <a:pt x="114" y="289"/>
                    <a:pt x="114" y="290"/>
                    <a:pt x="113" y="291"/>
                  </a:cubicBezTo>
                  <a:close/>
                  <a:moveTo>
                    <a:pt x="122" y="63"/>
                  </a:moveTo>
                  <a:cubicBezTo>
                    <a:pt x="122" y="63"/>
                    <a:pt x="122" y="63"/>
                    <a:pt x="122" y="63"/>
                  </a:cubicBezTo>
                  <a:cubicBezTo>
                    <a:pt x="122" y="64"/>
                    <a:pt x="123" y="65"/>
                    <a:pt x="123" y="66"/>
                  </a:cubicBezTo>
                  <a:cubicBezTo>
                    <a:pt x="124" y="68"/>
                    <a:pt x="125" y="71"/>
                    <a:pt x="126" y="74"/>
                  </a:cubicBezTo>
                  <a:cubicBezTo>
                    <a:pt x="126" y="76"/>
                    <a:pt x="126" y="79"/>
                    <a:pt x="126" y="81"/>
                  </a:cubicBezTo>
                  <a:cubicBezTo>
                    <a:pt x="126" y="89"/>
                    <a:pt x="126" y="98"/>
                    <a:pt x="126" y="106"/>
                  </a:cubicBezTo>
                  <a:cubicBezTo>
                    <a:pt x="126" y="107"/>
                    <a:pt x="126" y="107"/>
                    <a:pt x="126" y="108"/>
                  </a:cubicBezTo>
                  <a:cubicBezTo>
                    <a:pt x="126" y="107"/>
                    <a:pt x="126" y="106"/>
                    <a:pt x="126" y="105"/>
                  </a:cubicBezTo>
                  <a:cubicBezTo>
                    <a:pt x="127" y="98"/>
                    <a:pt x="127" y="91"/>
                    <a:pt x="127" y="84"/>
                  </a:cubicBezTo>
                  <a:cubicBezTo>
                    <a:pt x="127" y="82"/>
                    <a:pt x="127" y="79"/>
                    <a:pt x="127" y="76"/>
                  </a:cubicBezTo>
                  <a:cubicBezTo>
                    <a:pt x="127" y="73"/>
                    <a:pt x="126" y="69"/>
                    <a:pt x="124" y="66"/>
                  </a:cubicBezTo>
                  <a:cubicBezTo>
                    <a:pt x="124" y="65"/>
                    <a:pt x="123" y="64"/>
                    <a:pt x="122" y="63"/>
                  </a:cubicBezTo>
                  <a:close/>
                  <a:moveTo>
                    <a:pt x="152" y="234"/>
                  </a:moveTo>
                  <a:cubicBezTo>
                    <a:pt x="152" y="234"/>
                    <a:pt x="152" y="234"/>
                    <a:pt x="151" y="234"/>
                  </a:cubicBezTo>
                  <a:cubicBezTo>
                    <a:pt x="151" y="234"/>
                    <a:pt x="151" y="235"/>
                    <a:pt x="152" y="235"/>
                  </a:cubicBezTo>
                  <a:cubicBezTo>
                    <a:pt x="152" y="237"/>
                    <a:pt x="151" y="239"/>
                    <a:pt x="151" y="240"/>
                  </a:cubicBezTo>
                  <a:cubicBezTo>
                    <a:pt x="151" y="241"/>
                    <a:pt x="150" y="242"/>
                    <a:pt x="150" y="243"/>
                  </a:cubicBezTo>
                  <a:cubicBezTo>
                    <a:pt x="150" y="245"/>
                    <a:pt x="150" y="246"/>
                    <a:pt x="149" y="248"/>
                  </a:cubicBezTo>
                  <a:cubicBezTo>
                    <a:pt x="149" y="249"/>
                    <a:pt x="149" y="250"/>
                    <a:pt x="150" y="252"/>
                  </a:cubicBezTo>
                  <a:cubicBezTo>
                    <a:pt x="150" y="251"/>
                    <a:pt x="151" y="250"/>
                    <a:pt x="152" y="249"/>
                  </a:cubicBezTo>
                  <a:cubicBezTo>
                    <a:pt x="152" y="248"/>
                    <a:pt x="152" y="246"/>
                    <a:pt x="153" y="245"/>
                  </a:cubicBezTo>
                  <a:cubicBezTo>
                    <a:pt x="153" y="244"/>
                    <a:pt x="153" y="244"/>
                    <a:pt x="153" y="243"/>
                  </a:cubicBezTo>
                  <a:cubicBezTo>
                    <a:pt x="153" y="241"/>
                    <a:pt x="152" y="238"/>
                    <a:pt x="152" y="235"/>
                  </a:cubicBezTo>
                  <a:cubicBezTo>
                    <a:pt x="152" y="234"/>
                    <a:pt x="152" y="234"/>
                    <a:pt x="152" y="234"/>
                  </a:cubicBezTo>
                  <a:close/>
                  <a:moveTo>
                    <a:pt x="92" y="203"/>
                  </a:moveTo>
                  <a:cubicBezTo>
                    <a:pt x="93" y="204"/>
                    <a:pt x="94" y="204"/>
                    <a:pt x="95" y="204"/>
                  </a:cubicBezTo>
                  <a:cubicBezTo>
                    <a:pt x="98" y="203"/>
                    <a:pt x="101" y="202"/>
                    <a:pt x="104" y="200"/>
                  </a:cubicBezTo>
                  <a:cubicBezTo>
                    <a:pt x="107" y="198"/>
                    <a:pt x="109" y="196"/>
                    <a:pt x="111" y="193"/>
                  </a:cubicBezTo>
                  <a:cubicBezTo>
                    <a:pt x="114" y="189"/>
                    <a:pt x="116" y="186"/>
                    <a:pt x="117" y="181"/>
                  </a:cubicBezTo>
                  <a:cubicBezTo>
                    <a:pt x="117" y="181"/>
                    <a:pt x="117" y="181"/>
                    <a:pt x="117" y="180"/>
                  </a:cubicBezTo>
                  <a:cubicBezTo>
                    <a:pt x="117" y="180"/>
                    <a:pt x="117" y="181"/>
                    <a:pt x="117" y="181"/>
                  </a:cubicBezTo>
                  <a:cubicBezTo>
                    <a:pt x="117" y="181"/>
                    <a:pt x="117" y="181"/>
                    <a:pt x="117" y="181"/>
                  </a:cubicBezTo>
                  <a:cubicBezTo>
                    <a:pt x="114" y="188"/>
                    <a:pt x="110" y="194"/>
                    <a:pt x="104" y="199"/>
                  </a:cubicBezTo>
                  <a:cubicBezTo>
                    <a:pt x="101" y="201"/>
                    <a:pt x="98" y="202"/>
                    <a:pt x="94" y="203"/>
                  </a:cubicBezTo>
                  <a:cubicBezTo>
                    <a:pt x="94" y="203"/>
                    <a:pt x="93" y="203"/>
                    <a:pt x="92" y="203"/>
                  </a:cubicBezTo>
                  <a:close/>
                  <a:moveTo>
                    <a:pt x="170" y="46"/>
                  </a:moveTo>
                  <a:cubicBezTo>
                    <a:pt x="172" y="49"/>
                    <a:pt x="173" y="52"/>
                    <a:pt x="174" y="54"/>
                  </a:cubicBezTo>
                  <a:cubicBezTo>
                    <a:pt x="175" y="57"/>
                    <a:pt x="176" y="60"/>
                    <a:pt x="177" y="63"/>
                  </a:cubicBezTo>
                  <a:cubicBezTo>
                    <a:pt x="178" y="63"/>
                    <a:pt x="178" y="63"/>
                    <a:pt x="179" y="63"/>
                  </a:cubicBezTo>
                  <a:cubicBezTo>
                    <a:pt x="179" y="62"/>
                    <a:pt x="179" y="61"/>
                    <a:pt x="179" y="60"/>
                  </a:cubicBezTo>
                  <a:cubicBezTo>
                    <a:pt x="179" y="60"/>
                    <a:pt x="179" y="59"/>
                    <a:pt x="179" y="59"/>
                  </a:cubicBezTo>
                  <a:cubicBezTo>
                    <a:pt x="177" y="54"/>
                    <a:pt x="174" y="50"/>
                    <a:pt x="171" y="46"/>
                  </a:cubicBezTo>
                  <a:cubicBezTo>
                    <a:pt x="171" y="46"/>
                    <a:pt x="171" y="46"/>
                    <a:pt x="170" y="46"/>
                  </a:cubicBezTo>
                  <a:close/>
                  <a:moveTo>
                    <a:pt x="189" y="111"/>
                  </a:moveTo>
                  <a:cubicBezTo>
                    <a:pt x="189" y="111"/>
                    <a:pt x="189" y="111"/>
                    <a:pt x="190" y="111"/>
                  </a:cubicBezTo>
                  <a:cubicBezTo>
                    <a:pt x="190" y="110"/>
                    <a:pt x="190" y="110"/>
                    <a:pt x="190" y="110"/>
                  </a:cubicBezTo>
                  <a:cubicBezTo>
                    <a:pt x="190" y="103"/>
                    <a:pt x="190" y="97"/>
                    <a:pt x="189" y="90"/>
                  </a:cubicBezTo>
                  <a:cubicBezTo>
                    <a:pt x="189" y="88"/>
                    <a:pt x="188" y="86"/>
                    <a:pt x="188" y="84"/>
                  </a:cubicBezTo>
                  <a:cubicBezTo>
                    <a:pt x="188" y="84"/>
                    <a:pt x="187" y="83"/>
                    <a:pt x="187" y="83"/>
                  </a:cubicBezTo>
                  <a:cubicBezTo>
                    <a:pt x="187" y="83"/>
                    <a:pt x="187" y="83"/>
                    <a:pt x="187" y="84"/>
                  </a:cubicBezTo>
                  <a:cubicBezTo>
                    <a:pt x="187" y="85"/>
                    <a:pt x="187" y="87"/>
                    <a:pt x="188" y="89"/>
                  </a:cubicBezTo>
                  <a:cubicBezTo>
                    <a:pt x="188" y="90"/>
                    <a:pt x="188" y="92"/>
                    <a:pt x="188" y="93"/>
                  </a:cubicBezTo>
                  <a:cubicBezTo>
                    <a:pt x="188" y="94"/>
                    <a:pt x="188" y="94"/>
                    <a:pt x="188" y="95"/>
                  </a:cubicBezTo>
                  <a:cubicBezTo>
                    <a:pt x="188" y="95"/>
                    <a:pt x="188" y="96"/>
                    <a:pt x="188" y="96"/>
                  </a:cubicBezTo>
                  <a:cubicBezTo>
                    <a:pt x="188" y="99"/>
                    <a:pt x="189" y="101"/>
                    <a:pt x="189" y="104"/>
                  </a:cubicBezTo>
                  <a:cubicBezTo>
                    <a:pt x="189" y="106"/>
                    <a:pt x="189" y="108"/>
                    <a:pt x="189" y="111"/>
                  </a:cubicBezTo>
                  <a:close/>
                  <a:moveTo>
                    <a:pt x="51" y="168"/>
                  </a:moveTo>
                  <a:cubicBezTo>
                    <a:pt x="51" y="168"/>
                    <a:pt x="51" y="168"/>
                    <a:pt x="51" y="168"/>
                  </a:cubicBezTo>
                  <a:cubicBezTo>
                    <a:pt x="52" y="167"/>
                    <a:pt x="52" y="167"/>
                    <a:pt x="52" y="166"/>
                  </a:cubicBezTo>
                  <a:cubicBezTo>
                    <a:pt x="52" y="165"/>
                    <a:pt x="53" y="163"/>
                    <a:pt x="53" y="161"/>
                  </a:cubicBezTo>
                  <a:cubicBezTo>
                    <a:pt x="53" y="161"/>
                    <a:pt x="53" y="160"/>
                    <a:pt x="53" y="160"/>
                  </a:cubicBezTo>
                  <a:cubicBezTo>
                    <a:pt x="53" y="159"/>
                    <a:pt x="53" y="158"/>
                    <a:pt x="53" y="157"/>
                  </a:cubicBezTo>
                  <a:cubicBezTo>
                    <a:pt x="53" y="156"/>
                    <a:pt x="53" y="156"/>
                    <a:pt x="53" y="156"/>
                  </a:cubicBezTo>
                  <a:cubicBezTo>
                    <a:pt x="52" y="157"/>
                    <a:pt x="51" y="158"/>
                    <a:pt x="50" y="159"/>
                  </a:cubicBezTo>
                  <a:cubicBezTo>
                    <a:pt x="50" y="160"/>
                    <a:pt x="49" y="161"/>
                    <a:pt x="49" y="162"/>
                  </a:cubicBezTo>
                  <a:cubicBezTo>
                    <a:pt x="49" y="162"/>
                    <a:pt x="49" y="162"/>
                    <a:pt x="49" y="162"/>
                  </a:cubicBezTo>
                  <a:cubicBezTo>
                    <a:pt x="50" y="164"/>
                    <a:pt x="50" y="166"/>
                    <a:pt x="51" y="168"/>
                  </a:cubicBezTo>
                  <a:close/>
                  <a:moveTo>
                    <a:pt x="35" y="57"/>
                  </a:moveTo>
                  <a:cubicBezTo>
                    <a:pt x="34" y="60"/>
                    <a:pt x="33" y="63"/>
                    <a:pt x="32" y="66"/>
                  </a:cubicBezTo>
                  <a:cubicBezTo>
                    <a:pt x="33" y="66"/>
                    <a:pt x="34" y="67"/>
                    <a:pt x="34" y="69"/>
                  </a:cubicBezTo>
                  <a:cubicBezTo>
                    <a:pt x="34" y="69"/>
                    <a:pt x="34" y="70"/>
                    <a:pt x="34" y="70"/>
                  </a:cubicBezTo>
                  <a:cubicBezTo>
                    <a:pt x="34" y="71"/>
                    <a:pt x="34" y="71"/>
                    <a:pt x="34" y="71"/>
                  </a:cubicBezTo>
                  <a:cubicBezTo>
                    <a:pt x="34" y="71"/>
                    <a:pt x="34" y="71"/>
                    <a:pt x="34" y="71"/>
                  </a:cubicBezTo>
                  <a:cubicBezTo>
                    <a:pt x="35" y="70"/>
                    <a:pt x="35" y="69"/>
                    <a:pt x="35" y="69"/>
                  </a:cubicBezTo>
                  <a:cubicBezTo>
                    <a:pt x="35" y="67"/>
                    <a:pt x="35" y="66"/>
                    <a:pt x="35" y="64"/>
                  </a:cubicBezTo>
                  <a:cubicBezTo>
                    <a:pt x="35" y="63"/>
                    <a:pt x="35" y="63"/>
                    <a:pt x="36" y="62"/>
                  </a:cubicBezTo>
                  <a:cubicBezTo>
                    <a:pt x="36" y="62"/>
                    <a:pt x="36" y="62"/>
                    <a:pt x="37" y="62"/>
                  </a:cubicBezTo>
                  <a:cubicBezTo>
                    <a:pt x="37" y="61"/>
                    <a:pt x="37" y="60"/>
                    <a:pt x="38" y="59"/>
                  </a:cubicBezTo>
                  <a:cubicBezTo>
                    <a:pt x="36" y="59"/>
                    <a:pt x="36" y="59"/>
                    <a:pt x="35" y="57"/>
                  </a:cubicBezTo>
                  <a:close/>
                  <a:moveTo>
                    <a:pt x="141" y="188"/>
                  </a:moveTo>
                  <a:cubicBezTo>
                    <a:pt x="142" y="187"/>
                    <a:pt x="143" y="186"/>
                    <a:pt x="144" y="185"/>
                  </a:cubicBezTo>
                  <a:cubicBezTo>
                    <a:pt x="144" y="185"/>
                    <a:pt x="144" y="184"/>
                    <a:pt x="144" y="184"/>
                  </a:cubicBezTo>
                  <a:cubicBezTo>
                    <a:pt x="144" y="182"/>
                    <a:pt x="144" y="180"/>
                    <a:pt x="144" y="179"/>
                  </a:cubicBezTo>
                  <a:cubicBezTo>
                    <a:pt x="144" y="179"/>
                    <a:pt x="144" y="179"/>
                    <a:pt x="143" y="178"/>
                  </a:cubicBezTo>
                  <a:cubicBezTo>
                    <a:pt x="142" y="179"/>
                    <a:pt x="141" y="180"/>
                    <a:pt x="140" y="179"/>
                  </a:cubicBezTo>
                  <a:cubicBezTo>
                    <a:pt x="140" y="180"/>
                    <a:pt x="140" y="181"/>
                    <a:pt x="140" y="182"/>
                  </a:cubicBezTo>
                  <a:cubicBezTo>
                    <a:pt x="140" y="184"/>
                    <a:pt x="140" y="185"/>
                    <a:pt x="141" y="186"/>
                  </a:cubicBezTo>
                  <a:cubicBezTo>
                    <a:pt x="141" y="187"/>
                    <a:pt x="141" y="187"/>
                    <a:pt x="141" y="188"/>
                  </a:cubicBezTo>
                  <a:close/>
                  <a:moveTo>
                    <a:pt x="25" y="49"/>
                  </a:moveTo>
                  <a:cubicBezTo>
                    <a:pt x="27" y="47"/>
                    <a:pt x="28" y="46"/>
                    <a:pt x="29" y="44"/>
                  </a:cubicBezTo>
                  <a:cubicBezTo>
                    <a:pt x="31" y="39"/>
                    <a:pt x="35" y="34"/>
                    <a:pt x="38" y="30"/>
                  </a:cubicBezTo>
                  <a:cubicBezTo>
                    <a:pt x="38" y="30"/>
                    <a:pt x="39" y="29"/>
                    <a:pt x="39" y="29"/>
                  </a:cubicBezTo>
                  <a:cubicBezTo>
                    <a:pt x="33" y="35"/>
                    <a:pt x="29" y="41"/>
                    <a:pt x="24" y="47"/>
                  </a:cubicBezTo>
                  <a:cubicBezTo>
                    <a:pt x="25" y="48"/>
                    <a:pt x="25" y="48"/>
                    <a:pt x="25" y="49"/>
                  </a:cubicBezTo>
                  <a:close/>
                  <a:moveTo>
                    <a:pt x="32" y="69"/>
                  </a:moveTo>
                  <a:cubicBezTo>
                    <a:pt x="30" y="70"/>
                    <a:pt x="26" y="79"/>
                    <a:pt x="27" y="81"/>
                  </a:cubicBezTo>
                  <a:cubicBezTo>
                    <a:pt x="27" y="81"/>
                    <a:pt x="27" y="81"/>
                    <a:pt x="27" y="81"/>
                  </a:cubicBezTo>
                  <a:cubicBezTo>
                    <a:pt x="28" y="80"/>
                    <a:pt x="30" y="79"/>
                    <a:pt x="31" y="78"/>
                  </a:cubicBezTo>
                  <a:cubicBezTo>
                    <a:pt x="31" y="78"/>
                    <a:pt x="31" y="77"/>
                    <a:pt x="31" y="77"/>
                  </a:cubicBezTo>
                  <a:cubicBezTo>
                    <a:pt x="31" y="75"/>
                    <a:pt x="32" y="72"/>
                    <a:pt x="32" y="70"/>
                  </a:cubicBezTo>
                  <a:cubicBezTo>
                    <a:pt x="32" y="70"/>
                    <a:pt x="32" y="69"/>
                    <a:pt x="32" y="69"/>
                  </a:cubicBezTo>
                  <a:close/>
                  <a:moveTo>
                    <a:pt x="67" y="190"/>
                  </a:moveTo>
                  <a:cubicBezTo>
                    <a:pt x="67" y="190"/>
                    <a:pt x="67" y="190"/>
                    <a:pt x="67" y="190"/>
                  </a:cubicBezTo>
                  <a:cubicBezTo>
                    <a:pt x="67" y="191"/>
                    <a:pt x="67" y="192"/>
                    <a:pt x="67" y="193"/>
                  </a:cubicBezTo>
                  <a:cubicBezTo>
                    <a:pt x="67" y="194"/>
                    <a:pt x="67" y="195"/>
                    <a:pt x="68" y="196"/>
                  </a:cubicBezTo>
                  <a:cubicBezTo>
                    <a:pt x="69" y="200"/>
                    <a:pt x="70" y="203"/>
                    <a:pt x="71" y="206"/>
                  </a:cubicBezTo>
                  <a:cubicBezTo>
                    <a:pt x="71" y="207"/>
                    <a:pt x="72" y="207"/>
                    <a:pt x="72" y="207"/>
                  </a:cubicBezTo>
                  <a:cubicBezTo>
                    <a:pt x="72" y="207"/>
                    <a:pt x="72" y="207"/>
                    <a:pt x="72" y="207"/>
                  </a:cubicBezTo>
                  <a:cubicBezTo>
                    <a:pt x="72" y="207"/>
                    <a:pt x="72" y="207"/>
                    <a:pt x="72" y="206"/>
                  </a:cubicBezTo>
                  <a:cubicBezTo>
                    <a:pt x="72" y="205"/>
                    <a:pt x="71" y="203"/>
                    <a:pt x="70" y="201"/>
                  </a:cubicBezTo>
                  <a:cubicBezTo>
                    <a:pt x="70" y="200"/>
                    <a:pt x="70" y="200"/>
                    <a:pt x="71" y="199"/>
                  </a:cubicBezTo>
                  <a:cubicBezTo>
                    <a:pt x="71" y="198"/>
                    <a:pt x="70" y="197"/>
                    <a:pt x="70" y="196"/>
                  </a:cubicBezTo>
                  <a:cubicBezTo>
                    <a:pt x="70" y="196"/>
                    <a:pt x="70" y="196"/>
                    <a:pt x="70" y="195"/>
                  </a:cubicBezTo>
                  <a:cubicBezTo>
                    <a:pt x="69" y="195"/>
                    <a:pt x="69" y="194"/>
                    <a:pt x="69" y="194"/>
                  </a:cubicBezTo>
                  <a:cubicBezTo>
                    <a:pt x="69" y="193"/>
                    <a:pt x="68" y="191"/>
                    <a:pt x="68" y="190"/>
                  </a:cubicBezTo>
                  <a:cubicBezTo>
                    <a:pt x="68" y="190"/>
                    <a:pt x="67" y="190"/>
                    <a:pt x="67" y="190"/>
                  </a:cubicBezTo>
                  <a:close/>
                  <a:moveTo>
                    <a:pt x="108" y="16"/>
                  </a:moveTo>
                  <a:cubicBezTo>
                    <a:pt x="108" y="15"/>
                    <a:pt x="108" y="15"/>
                    <a:pt x="108" y="15"/>
                  </a:cubicBezTo>
                  <a:cubicBezTo>
                    <a:pt x="108" y="14"/>
                    <a:pt x="109" y="14"/>
                    <a:pt x="109" y="14"/>
                  </a:cubicBezTo>
                  <a:cubicBezTo>
                    <a:pt x="110" y="14"/>
                    <a:pt x="110" y="14"/>
                    <a:pt x="110" y="14"/>
                  </a:cubicBezTo>
                  <a:cubicBezTo>
                    <a:pt x="111" y="15"/>
                    <a:pt x="111" y="16"/>
                    <a:pt x="111" y="16"/>
                  </a:cubicBezTo>
                  <a:cubicBezTo>
                    <a:pt x="111" y="17"/>
                    <a:pt x="111" y="17"/>
                    <a:pt x="111" y="17"/>
                  </a:cubicBezTo>
                  <a:cubicBezTo>
                    <a:pt x="111" y="16"/>
                    <a:pt x="112" y="15"/>
                    <a:pt x="112" y="13"/>
                  </a:cubicBezTo>
                  <a:cubicBezTo>
                    <a:pt x="112" y="13"/>
                    <a:pt x="112" y="13"/>
                    <a:pt x="111" y="13"/>
                  </a:cubicBezTo>
                  <a:cubicBezTo>
                    <a:pt x="109" y="13"/>
                    <a:pt x="107" y="12"/>
                    <a:pt x="104" y="11"/>
                  </a:cubicBezTo>
                  <a:cubicBezTo>
                    <a:pt x="103" y="11"/>
                    <a:pt x="102" y="11"/>
                    <a:pt x="102" y="12"/>
                  </a:cubicBezTo>
                  <a:cubicBezTo>
                    <a:pt x="102" y="12"/>
                    <a:pt x="102" y="12"/>
                    <a:pt x="102" y="13"/>
                  </a:cubicBezTo>
                  <a:cubicBezTo>
                    <a:pt x="102" y="13"/>
                    <a:pt x="102" y="13"/>
                    <a:pt x="103" y="14"/>
                  </a:cubicBezTo>
                  <a:cubicBezTo>
                    <a:pt x="104" y="14"/>
                    <a:pt x="105" y="14"/>
                    <a:pt x="105" y="15"/>
                  </a:cubicBezTo>
                  <a:cubicBezTo>
                    <a:pt x="106" y="16"/>
                    <a:pt x="107" y="16"/>
                    <a:pt x="108" y="16"/>
                  </a:cubicBezTo>
                  <a:close/>
                  <a:moveTo>
                    <a:pt x="150" y="97"/>
                  </a:moveTo>
                  <a:cubicBezTo>
                    <a:pt x="150" y="97"/>
                    <a:pt x="150" y="97"/>
                    <a:pt x="150" y="97"/>
                  </a:cubicBezTo>
                  <a:cubicBezTo>
                    <a:pt x="150" y="97"/>
                    <a:pt x="150" y="97"/>
                    <a:pt x="150" y="97"/>
                  </a:cubicBezTo>
                  <a:cubicBezTo>
                    <a:pt x="150" y="95"/>
                    <a:pt x="151" y="94"/>
                    <a:pt x="151" y="92"/>
                  </a:cubicBezTo>
                  <a:cubicBezTo>
                    <a:pt x="151" y="91"/>
                    <a:pt x="151" y="89"/>
                    <a:pt x="151" y="88"/>
                  </a:cubicBezTo>
                  <a:cubicBezTo>
                    <a:pt x="151" y="84"/>
                    <a:pt x="150" y="80"/>
                    <a:pt x="149" y="76"/>
                  </a:cubicBezTo>
                  <a:cubicBezTo>
                    <a:pt x="149" y="76"/>
                    <a:pt x="149" y="75"/>
                    <a:pt x="149" y="75"/>
                  </a:cubicBezTo>
                  <a:cubicBezTo>
                    <a:pt x="149" y="77"/>
                    <a:pt x="149" y="78"/>
                    <a:pt x="149" y="80"/>
                  </a:cubicBezTo>
                  <a:cubicBezTo>
                    <a:pt x="150" y="81"/>
                    <a:pt x="150" y="83"/>
                    <a:pt x="150" y="85"/>
                  </a:cubicBezTo>
                  <a:cubicBezTo>
                    <a:pt x="150" y="86"/>
                    <a:pt x="150" y="87"/>
                    <a:pt x="149" y="87"/>
                  </a:cubicBezTo>
                  <a:cubicBezTo>
                    <a:pt x="149" y="90"/>
                    <a:pt x="149" y="94"/>
                    <a:pt x="150" y="97"/>
                  </a:cubicBezTo>
                  <a:close/>
                  <a:moveTo>
                    <a:pt x="161" y="36"/>
                  </a:moveTo>
                  <a:cubicBezTo>
                    <a:pt x="161" y="37"/>
                    <a:pt x="161" y="37"/>
                    <a:pt x="161" y="37"/>
                  </a:cubicBezTo>
                  <a:cubicBezTo>
                    <a:pt x="162" y="39"/>
                    <a:pt x="163" y="40"/>
                    <a:pt x="164" y="42"/>
                  </a:cubicBezTo>
                  <a:cubicBezTo>
                    <a:pt x="164" y="43"/>
                    <a:pt x="164" y="43"/>
                    <a:pt x="165" y="43"/>
                  </a:cubicBezTo>
                  <a:cubicBezTo>
                    <a:pt x="167" y="47"/>
                    <a:pt x="169" y="51"/>
                    <a:pt x="172" y="54"/>
                  </a:cubicBezTo>
                  <a:cubicBezTo>
                    <a:pt x="172" y="55"/>
                    <a:pt x="172" y="55"/>
                    <a:pt x="172" y="55"/>
                  </a:cubicBezTo>
                  <a:cubicBezTo>
                    <a:pt x="171" y="51"/>
                    <a:pt x="165" y="40"/>
                    <a:pt x="161" y="36"/>
                  </a:cubicBezTo>
                  <a:close/>
                  <a:moveTo>
                    <a:pt x="113" y="23"/>
                  </a:moveTo>
                  <a:cubicBezTo>
                    <a:pt x="112" y="23"/>
                    <a:pt x="112" y="23"/>
                    <a:pt x="112" y="23"/>
                  </a:cubicBezTo>
                  <a:cubicBezTo>
                    <a:pt x="112" y="24"/>
                    <a:pt x="112" y="25"/>
                    <a:pt x="112" y="26"/>
                  </a:cubicBezTo>
                  <a:cubicBezTo>
                    <a:pt x="112" y="27"/>
                    <a:pt x="112" y="28"/>
                    <a:pt x="112" y="29"/>
                  </a:cubicBezTo>
                  <a:cubicBezTo>
                    <a:pt x="112" y="29"/>
                    <a:pt x="112" y="30"/>
                    <a:pt x="112" y="31"/>
                  </a:cubicBezTo>
                  <a:cubicBezTo>
                    <a:pt x="113" y="31"/>
                    <a:pt x="114" y="32"/>
                    <a:pt x="114" y="32"/>
                  </a:cubicBezTo>
                  <a:cubicBezTo>
                    <a:pt x="115" y="32"/>
                    <a:pt x="115" y="32"/>
                    <a:pt x="115" y="33"/>
                  </a:cubicBezTo>
                  <a:cubicBezTo>
                    <a:pt x="116" y="33"/>
                    <a:pt x="116" y="33"/>
                    <a:pt x="116" y="33"/>
                  </a:cubicBezTo>
                  <a:cubicBezTo>
                    <a:pt x="115" y="29"/>
                    <a:pt x="114" y="26"/>
                    <a:pt x="113" y="23"/>
                  </a:cubicBezTo>
                  <a:close/>
                  <a:moveTo>
                    <a:pt x="54" y="216"/>
                  </a:moveTo>
                  <a:cubicBezTo>
                    <a:pt x="54" y="217"/>
                    <a:pt x="54" y="218"/>
                    <a:pt x="54" y="220"/>
                  </a:cubicBezTo>
                  <a:cubicBezTo>
                    <a:pt x="54" y="220"/>
                    <a:pt x="54" y="221"/>
                    <a:pt x="53" y="222"/>
                  </a:cubicBezTo>
                  <a:cubicBezTo>
                    <a:pt x="53" y="223"/>
                    <a:pt x="53" y="224"/>
                    <a:pt x="54" y="225"/>
                  </a:cubicBezTo>
                  <a:cubicBezTo>
                    <a:pt x="55" y="225"/>
                    <a:pt x="56" y="224"/>
                    <a:pt x="57" y="223"/>
                  </a:cubicBezTo>
                  <a:cubicBezTo>
                    <a:pt x="56" y="221"/>
                    <a:pt x="56" y="218"/>
                    <a:pt x="55" y="215"/>
                  </a:cubicBezTo>
                  <a:cubicBezTo>
                    <a:pt x="54" y="215"/>
                    <a:pt x="54" y="215"/>
                    <a:pt x="54" y="216"/>
                  </a:cubicBezTo>
                  <a:close/>
                  <a:moveTo>
                    <a:pt x="48" y="131"/>
                  </a:moveTo>
                  <a:cubicBezTo>
                    <a:pt x="47" y="132"/>
                    <a:pt x="47" y="133"/>
                    <a:pt x="46" y="133"/>
                  </a:cubicBezTo>
                  <a:cubicBezTo>
                    <a:pt x="46" y="134"/>
                    <a:pt x="45" y="134"/>
                    <a:pt x="45" y="135"/>
                  </a:cubicBezTo>
                  <a:cubicBezTo>
                    <a:pt x="45" y="137"/>
                    <a:pt x="45" y="139"/>
                    <a:pt x="45" y="140"/>
                  </a:cubicBezTo>
                  <a:cubicBezTo>
                    <a:pt x="46" y="141"/>
                    <a:pt x="46" y="142"/>
                    <a:pt x="46" y="143"/>
                  </a:cubicBezTo>
                  <a:cubicBezTo>
                    <a:pt x="46" y="142"/>
                    <a:pt x="47" y="141"/>
                    <a:pt x="47" y="140"/>
                  </a:cubicBezTo>
                  <a:cubicBezTo>
                    <a:pt x="48" y="140"/>
                    <a:pt x="48" y="139"/>
                    <a:pt x="48" y="139"/>
                  </a:cubicBezTo>
                  <a:cubicBezTo>
                    <a:pt x="48" y="137"/>
                    <a:pt x="48" y="135"/>
                    <a:pt x="48" y="133"/>
                  </a:cubicBezTo>
                  <a:cubicBezTo>
                    <a:pt x="48" y="132"/>
                    <a:pt x="48" y="132"/>
                    <a:pt x="48" y="131"/>
                  </a:cubicBezTo>
                  <a:close/>
                  <a:moveTo>
                    <a:pt x="98" y="296"/>
                  </a:moveTo>
                  <a:cubicBezTo>
                    <a:pt x="100" y="296"/>
                    <a:pt x="102" y="296"/>
                    <a:pt x="103" y="296"/>
                  </a:cubicBezTo>
                  <a:cubicBezTo>
                    <a:pt x="104" y="296"/>
                    <a:pt x="105" y="296"/>
                    <a:pt x="105" y="296"/>
                  </a:cubicBezTo>
                  <a:cubicBezTo>
                    <a:pt x="110" y="295"/>
                    <a:pt x="115" y="294"/>
                    <a:pt x="120" y="292"/>
                  </a:cubicBezTo>
                  <a:cubicBezTo>
                    <a:pt x="120" y="292"/>
                    <a:pt x="120" y="292"/>
                    <a:pt x="121" y="292"/>
                  </a:cubicBezTo>
                  <a:cubicBezTo>
                    <a:pt x="120" y="292"/>
                    <a:pt x="120" y="292"/>
                    <a:pt x="120" y="292"/>
                  </a:cubicBezTo>
                  <a:cubicBezTo>
                    <a:pt x="118" y="292"/>
                    <a:pt x="116" y="293"/>
                    <a:pt x="115" y="293"/>
                  </a:cubicBezTo>
                  <a:cubicBezTo>
                    <a:pt x="113" y="293"/>
                    <a:pt x="112" y="294"/>
                    <a:pt x="110" y="294"/>
                  </a:cubicBezTo>
                  <a:cubicBezTo>
                    <a:pt x="109" y="294"/>
                    <a:pt x="108" y="294"/>
                    <a:pt x="106" y="295"/>
                  </a:cubicBezTo>
                  <a:cubicBezTo>
                    <a:pt x="104" y="295"/>
                    <a:pt x="102" y="295"/>
                    <a:pt x="100" y="295"/>
                  </a:cubicBezTo>
                  <a:cubicBezTo>
                    <a:pt x="99" y="295"/>
                    <a:pt x="99" y="295"/>
                    <a:pt x="98" y="296"/>
                  </a:cubicBezTo>
                  <a:close/>
                  <a:moveTo>
                    <a:pt x="156" y="65"/>
                  </a:moveTo>
                  <a:cubicBezTo>
                    <a:pt x="157" y="64"/>
                    <a:pt x="157" y="64"/>
                    <a:pt x="157" y="63"/>
                  </a:cubicBezTo>
                  <a:cubicBezTo>
                    <a:pt x="157" y="61"/>
                    <a:pt x="157" y="60"/>
                    <a:pt x="157" y="59"/>
                  </a:cubicBezTo>
                  <a:cubicBezTo>
                    <a:pt x="157" y="57"/>
                    <a:pt x="156" y="56"/>
                    <a:pt x="155" y="55"/>
                  </a:cubicBezTo>
                  <a:cubicBezTo>
                    <a:pt x="155" y="56"/>
                    <a:pt x="154" y="57"/>
                    <a:pt x="154" y="58"/>
                  </a:cubicBezTo>
                  <a:cubicBezTo>
                    <a:pt x="154" y="59"/>
                    <a:pt x="154" y="59"/>
                    <a:pt x="154" y="59"/>
                  </a:cubicBezTo>
                  <a:cubicBezTo>
                    <a:pt x="154" y="61"/>
                    <a:pt x="155" y="62"/>
                    <a:pt x="156" y="64"/>
                  </a:cubicBezTo>
                  <a:cubicBezTo>
                    <a:pt x="156" y="64"/>
                    <a:pt x="156" y="64"/>
                    <a:pt x="156" y="65"/>
                  </a:cubicBezTo>
                  <a:close/>
                  <a:moveTo>
                    <a:pt x="184" y="78"/>
                  </a:moveTo>
                  <a:cubicBezTo>
                    <a:pt x="184" y="76"/>
                    <a:pt x="184" y="75"/>
                    <a:pt x="184" y="73"/>
                  </a:cubicBezTo>
                  <a:cubicBezTo>
                    <a:pt x="183" y="70"/>
                    <a:pt x="182" y="67"/>
                    <a:pt x="181" y="65"/>
                  </a:cubicBezTo>
                  <a:cubicBezTo>
                    <a:pt x="181" y="64"/>
                    <a:pt x="181" y="64"/>
                    <a:pt x="181" y="64"/>
                  </a:cubicBezTo>
                  <a:cubicBezTo>
                    <a:pt x="181" y="67"/>
                    <a:pt x="181" y="70"/>
                    <a:pt x="182" y="73"/>
                  </a:cubicBezTo>
                  <a:cubicBezTo>
                    <a:pt x="182" y="74"/>
                    <a:pt x="182" y="74"/>
                    <a:pt x="182" y="74"/>
                  </a:cubicBezTo>
                  <a:cubicBezTo>
                    <a:pt x="182" y="75"/>
                    <a:pt x="183" y="76"/>
                    <a:pt x="183" y="77"/>
                  </a:cubicBezTo>
                  <a:cubicBezTo>
                    <a:pt x="183" y="78"/>
                    <a:pt x="184" y="78"/>
                    <a:pt x="184" y="78"/>
                  </a:cubicBezTo>
                  <a:close/>
                  <a:moveTo>
                    <a:pt x="25" y="91"/>
                  </a:moveTo>
                  <a:cubicBezTo>
                    <a:pt x="25" y="91"/>
                    <a:pt x="26" y="91"/>
                    <a:pt x="26" y="91"/>
                  </a:cubicBezTo>
                  <a:cubicBezTo>
                    <a:pt x="26" y="91"/>
                    <a:pt x="26" y="90"/>
                    <a:pt x="26" y="90"/>
                  </a:cubicBezTo>
                  <a:cubicBezTo>
                    <a:pt x="28" y="88"/>
                    <a:pt x="29" y="85"/>
                    <a:pt x="30" y="82"/>
                  </a:cubicBezTo>
                  <a:cubicBezTo>
                    <a:pt x="31" y="82"/>
                    <a:pt x="31" y="81"/>
                    <a:pt x="31" y="81"/>
                  </a:cubicBezTo>
                  <a:cubicBezTo>
                    <a:pt x="31" y="81"/>
                    <a:pt x="31" y="81"/>
                    <a:pt x="31" y="81"/>
                  </a:cubicBezTo>
                  <a:cubicBezTo>
                    <a:pt x="30" y="81"/>
                    <a:pt x="30" y="81"/>
                    <a:pt x="30" y="81"/>
                  </a:cubicBezTo>
                  <a:cubicBezTo>
                    <a:pt x="29" y="82"/>
                    <a:pt x="28" y="83"/>
                    <a:pt x="27" y="84"/>
                  </a:cubicBezTo>
                  <a:cubicBezTo>
                    <a:pt x="26" y="84"/>
                    <a:pt x="26" y="85"/>
                    <a:pt x="26" y="85"/>
                  </a:cubicBezTo>
                  <a:cubicBezTo>
                    <a:pt x="26" y="87"/>
                    <a:pt x="26" y="88"/>
                    <a:pt x="25" y="90"/>
                  </a:cubicBezTo>
                  <a:cubicBezTo>
                    <a:pt x="25" y="90"/>
                    <a:pt x="25" y="90"/>
                    <a:pt x="25" y="91"/>
                  </a:cubicBezTo>
                  <a:close/>
                  <a:moveTo>
                    <a:pt x="102" y="290"/>
                  </a:moveTo>
                  <a:cubicBezTo>
                    <a:pt x="101" y="291"/>
                    <a:pt x="101" y="292"/>
                    <a:pt x="100" y="293"/>
                  </a:cubicBezTo>
                  <a:cubicBezTo>
                    <a:pt x="102" y="293"/>
                    <a:pt x="107" y="292"/>
                    <a:pt x="108" y="292"/>
                  </a:cubicBezTo>
                  <a:cubicBezTo>
                    <a:pt x="108" y="291"/>
                    <a:pt x="107" y="291"/>
                    <a:pt x="107" y="290"/>
                  </a:cubicBezTo>
                  <a:cubicBezTo>
                    <a:pt x="105" y="290"/>
                    <a:pt x="104" y="290"/>
                    <a:pt x="102" y="290"/>
                  </a:cubicBezTo>
                  <a:close/>
                  <a:moveTo>
                    <a:pt x="83" y="6"/>
                  </a:moveTo>
                  <a:cubicBezTo>
                    <a:pt x="87" y="5"/>
                    <a:pt x="90" y="4"/>
                    <a:pt x="94" y="4"/>
                  </a:cubicBezTo>
                  <a:cubicBezTo>
                    <a:pt x="97" y="4"/>
                    <a:pt x="100" y="3"/>
                    <a:pt x="103" y="4"/>
                  </a:cubicBezTo>
                  <a:cubicBezTo>
                    <a:pt x="104" y="4"/>
                    <a:pt x="105" y="4"/>
                    <a:pt x="106" y="4"/>
                  </a:cubicBezTo>
                  <a:cubicBezTo>
                    <a:pt x="105" y="4"/>
                    <a:pt x="105" y="4"/>
                    <a:pt x="104" y="4"/>
                  </a:cubicBezTo>
                  <a:cubicBezTo>
                    <a:pt x="103" y="4"/>
                    <a:pt x="101" y="4"/>
                    <a:pt x="100" y="4"/>
                  </a:cubicBezTo>
                  <a:cubicBezTo>
                    <a:pt x="95" y="3"/>
                    <a:pt x="90" y="3"/>
                    <a:pt x="86" y="4"/>
                  </a:cubicBezTo>
                  <a:cubicBezTo>
                    <a:pt x="84" y="5"/>
                    <a:pt x="83" y="5"/>
                    <a:pt x="81" y="5"/>
                  </a:cubicBezTo>
                  <a:cubicBezTo>
                    <a:pt x="82" y="6"/>
                    <a:pt x="83" y="6"/>
                    <a:pt x="83" y="6"/>
                  </a:cubicBezTo>
                  <a:close/>
                  <a:moveTo>
                    <a:pt x="74" y="171"/>
                  </a:moveTo>
                  <a:cubicBezTo>
                    <a:pt x="74" y="172"/>
                    <a:pt x="74" y="172"/>
                    <a:pt x="74" y="173"/>
                  </a:cubicBezTo>
                  <a:cubicBezTo>
                    <a:pt x="74" y="176"/>
                    <a:pt x="74" y="179"/>
                    <a:pt x="74" y="181"/>
                  </a:cubicBezTo>
                  <a:cubicBezTo>
                    <a:pt x="74" y="182"/>
                    <a:pt x="74" y="183"/>
                    <a:pt x="74" y="184"/>
                  </a:cubicBezTo>
                  <a:cubicBezTo>
                    <a:pt x="74" y="187"/>
                    <a:pt x="75" y="189"/>
                    <a:pt x="74" y="192"/>
                  </a:cubicBezTo>
                  <a:cubicBezTo>
                    <a:pt x="75" y="193"/>
                    <a:pt x="75" y="195"/>
                    <a:pt x="76" y="196"/>
                  </a:cubicBezTo>
                  <a:cubicBezTo>
                    <a:pt x="75" y="188"/>
                    <a:pt x="74" y="179"/>
                    <a:pt x="74" y="171"/>
                  </a:cubicBezTo>
                  <a:close/>
                  <a:moveTo>
                    <a:pt x="34" y="184"/>
                  </a:moveTo>
                  <a:cubicBezTo>
                    <a:pt x="35" y="183"/>
                    <a:pt x="35" y="183"/>
                    <a:pt x="36" y="183"/>
                  </a:cubicBezTo>
                  <a:cubicBezTo>
                    <a:pt x="36" y="182"/>
                    <a:pt x="37" y="182"/>
                    <a:pt x="36" y="181"/>
                  </a:cubicBezTo>
                  <a:cubicBezTo>
                    <a:pt x="36" y="181"/>
                    <a:pt x="37" y="180"/>
                    <a:pt x="37" y="179"/>
                  </a:cubicBezTo>
                  <a:cubicBezTo>
                    <a:pt x="37" y="178"/>
                    <a:pt x="36" y="177"/>
                    <a:pt x="36" y="176"/>
                  </a:cubicBezTo>
                  <a:cubicBezTo>
                    <a:pt x="35" y="176"/>
                    <a:pt x="34" y="176"/>
                    <a:pt x="33" y="175"/>
                  </a:cubicBezTo>
                  <a:cubicBezTo>
                    <a:pt x="34" y="178"/>
                    <a:pt x="34" y="181"/>
                    <a:pt x="34" y="184"/>
                  </a:cubicBezTo>
                  <a:close/>
                  <a:moveTo>
                    <a:pt x="146" y="123"/>
                  </a:moveTo>
                  <a:cubicBezTo>
                    <a:pt x="146" y="123"/>
                    <a:pt x="146" y="123"/>
                    <a:pt x="146" y="123"/>
                  </a:cubicBezTo>
                  <a:cubicBezTo>
                    <a:pt x="144" y="125"/>
                    <a:pt x="143" y="127"/>
                    <a:pt x="141" y="129"/>
                  </a:cubicBezTo>
                  <a:cubicBezTo>
                    <a:pt x="141" y="129"/>
                    <a:pt x="141" y="129"/>
                    <a:pt x="141" y="129"/>
                  </a:cubicBezTo>
                  <a:cubicBezTo>
                    <a:pt x="141" y="131"/>
                    <a:pt x="141" y="132"/>
                    <a:pt x="142" y="133"/>
                  </a:cubicBezTo>
                  <a:cubicBezTo>
                    <a:pt x="143" y="132"/>
                    <a:pt x="143" y="130"/>
                    <a:pt x="144" y="129"/>
                  </a:cubicBezTo>
                  <a:cubicBezTo>
                    <a:pt x="144" y="129"/>
                    <a:pt x="145" y="129"/>
                    <a:pt x="145" y="128"/>
                  </a:cubicBezTo>
                  <a:cubicBezTo>
                    <a:pt x="145" y="127"/>
                    <a:pt x="145" y="125"/>
                    <a:pt x="146" y="123"/>
                  </a:cubicBezTo>
                  <a:close/>
                  <a:moveTo>
                    <a:pt x="25" y="239"/>
                  </a:moveTo>
                  <a:cubicBezTo>
                    <a:pt x="25" y="238"/>
                    <a:pt x="25" y="238"/>
                    <a:pt x="24" y="237"/>
                  </a:cubicBezTo>
                  <a:cubicBezTo>
                    <a:pt x="22" y="233"/>
                    <a:pt x="21" y="229"/>
                    <a:pt x="19" y="224"/>
                  </a:cubicBezTo>
                  <a:cubicBezTo>
                    <a:pt x="19" y="223"/>
                    <a:pt x="18" y="222"/>
                    <a:pt x="18" y="221"/>
                  </a:cubicBezTo>
                  <a:cubicBezTo>
                    <a:pt x="17" y="218"/>
                    <a:pt x="15" y="215"/>
                    <a:pt x="14" y="212"/>
                  </a:cubicBezTo>
                  <a:cubicBezTo>
                    <a:pt x="14" y="211"/>
                    <a:pt x="14" y="211"/>
                    <a:pt x="14" y="211"/>
                  </a:cubicBezTo>
                  <a:cubicBezTo>
                    <a:pt x="14" y="214"/>
                    <a:pt x="22" y="234"/>
                    <a:pt x="25" y="239"/>
                  </a:cubicBezTo>
                  <a:close/>
                  <a:moveTo>
                    <a:pt x="11" y="173"/>
                  </a:moveTo>
                  <a:cubicBezTo>
                    <a:pt x="11" y="175"/>
                    <a:pt x="14" y="194"/>
                    <a:pt x="15" y="196"/>
                  </a:cubicBezTo>
                  <a:cubicBezTo>
                    <a:pt x="15" y="196"/>
                    <a:pt x="15" y="195"/>
                    <a:pt x="15" y="195"/>
                  </a:cubicBezTo>
                  <a:cubicBezTo>
                    <a:pt x="14" y="191"/>
                    <a:pt x="14" y="187"/>
                    <a:pt x="13" y="183"/>
                  </a:cubicBezTo>
                  <a:cubicBezTo>
                    <a:pt x="13" y="180"/>
                    <a:pt x="12" y="176"/>
                    <a:pt x="11" y="173"/>
                  </a:cubicBezTo>
                  <a:close/>
                  <a:moveTo>
                    <a:pt x="167" y="229"/>
                  </a:moveTo>
                  <a:cubicBezTo>
                    <a:pt x="166" y="231"/>
                    <a:pt x="164" y="238"/>
                    <a:pt x="165" y="239"/>
                  </a:cubicBezTo>
                  <a:cubicBezTo>
                    <a:pt x="166" y="237"/>
                    <a:pt x="168" y="234"/>
                    <a:pt x="168" y="232"/>
                  </a:cubicBezTo>
                  <a:cubicBezTo>
                    <a:pt x="167" y="231"/>
                    <a:pt x="167" y="231"/>
                    <a:pt x="167" y="229"/>
                  </a:cubicBezTo>
                  <a:close/>
                  <a:moveTo>
                    <a:pt x="161" y="226"/>
                  </a:moveTo>
                  <a:cubicBezTo>
                    <a:pt x="161" y="225"/>
                    <a:pt x="161" y="223"/>
                    <a:pt x="161" y="222"/>
                  </a:cubicBezTo>
                  <a:cubicBezTo>
                    <a:pt x="161" y="221"/>
                    <a:pt x="161" y="220"/>
                    <a:pt x="162" y="219"/>
                  </a:cubicBezTo>
                  <a:cubicBezTo>
                    <a:pt x="162" y="219"/>
                    <a:pt x="162" y="219"/>
                    <a:pt x="162" y="219"/>
                  </a:cubicBezTo>
                  <a:cubicBezTo>
                    <a:pt x="162" y="218"/>
                    <a:pt x="162" y="217"/>
                    <a:pt x="161" y="216"/>
                  </a:cubicBezTo>
                  <a:cubicBezTo>
                    <a:pt x="161" y="216"/>
                    <a:pt x="160" y="216"/>
                    <a:pt x="160" y="216"/>
                  </a:cubicBezTo>
                  <a:cubicBezTo>
                    <a:pt x="159" y="218"/>
                    <a:pt x="159" y="219"/>
                    <a:pt x="160" y="221"/>
                  </a:cubicBezTo>
                  <a:cubicBezTo>
                    <a:pt x="160" y="223"/>
                    <a:pt x="161" y="224"/>
                    <a:pt x="161" y="226"/>
                  </a:cubicBezTo>
                  <a:close/>
                  <a:moveTo>
                    <a:pt x="21" y="149"/>
                  </a:moveTo>
                  <a:cubicBezTo>
                    <a:pt x="22" y="149"/>
                    <a:pt x="23" y="149"/>
                    <a:pt x="23" y="148"/>
                  </a:cubicBezTo>
                  <a:cubicBezTo>
                    <a:pt x="24" y="146"/>
                    <a:pt x="24" y="145"/>
                    <a:pt x="25" y="143"/>
                  </a:cubicBezTo>
                  <a:cubicBezTo>
                    <a:pt x="26" y="142"/>
                    <a:pt x="26" y="142"/>
                    <a:pt x="25" y="141"/>
                  </a:cubicBezTo>
                  <a:cubicBezTo>
                    <a:pt x="24" y="142"/>
                    <a:pt x="23" y="143"/>
                    <a:pt x="22" y="145"/>
                  </a:cubicBezTo>
                  <a:cubicBezTo>
                    <a:pt x="22" y="145"/>
                    <a:pt x="21" y="145"/>
                    <a:pt x="21" y="145"/>
                  </a:cubicBezTo>
                  <a:cubicBezTo>
                    <a:pt x="21" y="147"/>
                    <a:pt x="21" y="148"/>
                    <a:pt x="21" y="149"/>
                  </a:cubicBezTo>
                  <a:close/>
                  <a:moveTo>
                    <a:pt x="21" y="101"/>
                  </a:moveTo>
                  <a:cubicBezTo>
                    <a:pt x="21" y="101"/>
                    <a:pt x="21" y="101"/>
                    <a:pt x="21" y="101"/>
                  </a:cubicBezTo>
                  <a:cubicBezTo>
                    <a:pt x="20" y="102"/>
                    <a:pt x="19" y="103"/>
                    <a:pt x="18" y="104"/>
                  </a:cubicBezTo>
                  <a:cubicBezTo>
                    <a:pt x="18" y="104"/>
                    <a:pt x="18" y="104"/>
                    <a:pt x="18" y="104"/>
                  </a:cubicBezTo>
                  <a:cubicBezTo>
                    <a:pt x="18" y="106"/>
                    <a:pt x="18" y="107"/>
                    <a:pt x="18" y="108"/>
                  </a:cubicBezTo>
                  <a:cubicBezTo>
                    <a:pt x="19" y="108"/>
                    <a:pt x="19" y="108"/>
                    <a:pt x="20" y="107"/>
                  </a:cubicBezTo>
                  <a:cubicBezTo>
                    <a:pt x="20" y="107"/>
                    <a:pt x="20" y="107"/>
                    <a:pt x="20" y="107"/>
                  </a:cubicBezTo>
                  <a:cubicBezTo>
                    <a:pt x="21" y="105"/>
                    <a:pt x="21" y="103"/>
                    <a:pt x="21" y="101"/>
                  </a:cubicBezTo>
                  <a:close/>
                  <a:moveTo>
                    <a:pt x="57" y="189"/>
                  </a:moveTo>
                  <a:cubicBezTo>
                    <a:pt x="57" y="189"/>
                    <a:pt x="57" y="190"/>
                    <a:pt x="57" y="191"/>
                  </a:cubicBezTo>
                  <a:cubicBezTo>
                    <a:pt x="57" y="191"/>
                    <a:pt x="57" y="192"/>
                    <a:pt x="57" y="192"/>
                  </a:cubicBezTo>
                  <a:cubicBezTo>
                    <a:pt x="57" y="193"/>
                    <a:pt x="57" y="194"/>
                    <a:pt x="57" y="195"/>
                  </a:cubicBezTo>
                  <a:cubicBezTo>
                    <a:pt x="58" y="196"/>
                    <a:pt x="58" y="196"/>
                    <a:pt x="59" y="197"/>
                  </a:cubicBezTo>
                  <a:cubicBezTo>
                    <a:pt x="59" y="197"/>
                    <a:pt x="59" y="198"/>
                    <a:pt x="59" y="198"/>
                  </a:cubicBezTo>
                  <a:cubicBezTo>
                    <a:pt x="59" y="196"/>
                    <a:pt x="59" y="194"/>
                    <a:pt x="59" y="191"/>
                  </a:cubicBezTo>
                  <a:cubicBezTo>
                    <a:pt x="59" y="191"/>
                    <a:pt x="59" y="190"/>
                    <a:pt x="59" y="189"/>
                  </a:cubicBezTo>
                  <a:cubicBezTo>
                    <a:pt x="59" y="189"/>
                    <a:pt x="59" y="188"/>
                    <a:pt x="59" y="188"/>
                  </a:cubicBezTo>
                  <a:cubicBezTo>
                    <a:pt x="58" y="188"/>
                    <a:pt x="58" y="188"/>
                    <a:pt x="57" y="189"/>
                  </a:cubicBezTo>
                  <a:close/>
                  <a:moveTo>
                    <a:pt x="183" y="81"/>
                  </a:moveTo>
                  <a:cubicBezTo>
                    <a:pt x="183" y="81"/>
                    <a:pt x="183" y="81"/>
                    <a:pt x="183" y="82"/>
                  </a:cubicBezTo>
                  <a:cubicBezTo>
                    <a:pt x="182" y="83"/>
                    <a:pt x="183" y="84"/>
                    <a:pt x="183" y="85"/>
                  </a:cubicBezTo>
                  <a:cubicBezTo>
                    <a:pt x="183" y="86"/>
                    <a:pt x="183" y="87"/>
                    <a:pt x="183" y="88"/>
                  </a:cubicBezTo>
                  <a:cubicBezTo>
                    <a:pt x="184" y="89"/>
                    <a:pt x="184" y="90"/>
                    <a:pt x="184" y="91"/>
                  </a:cubicBezTo>
                  <a:cubicBezTo>
                    <a:pt x="184" y="92"/>
                    <a:pt x="184" y="93"/>
                    <a:pt x="184" y="94"/>
                  </a:cubicBezTo>
                  <a:cubicBezTo>
                    <a:pt x="185" y="94"/>
                    <a:pt x="185" y="94"/>
                    <a:pt x="185" y="94"/>
                  </a:cubicBezTo>
                  <a:cubicBezTo>
                    <a:pt x="186" y="93"/>
                    <a:pt x="186" y="92"/>
                    <a:pt x="186" y="92"/>
                  </a:cubicBezTo>
                  <a:cubicBezTo>
                    <a:pt x="185" y="88"/>
                    <a:pt x="184" y="85"/>
                    <a:pt x="183" y="82"/>
                  </a:cubicBezTo>
                  <a:cubicBezTo>
                    <a:pt x="183" y="82"/>
                    <a:pt x="183" y="82"/>
                    <a:pt x="183" y="81"/>
                  </a:cubicBezTo>
                  <a:close/>
                  <a:moveTo>
                    <a:pt x="71" y="210"/>
                  </a:moveTo>
                  <a:cubicBezTo>
                    <a:pt x="70" y="212"/>
                    <a:pt x="69" y="213"/>
                    <a:pt x="67" y="214"/>
                  </a:cubicBezTo>
                  <a:cubicBezTo>
                    <a:pt x="66" y="216"/>
                    <a:pt x="66" y="215"/>
                    <a:pt x="66" y="218"/>
                  </a:cubicBezTo>
                  <a:cubicBezTo>
                    <a:pt x="66" y="219"/>
                    <a:pt x="66" y="219"/>
                    <a:pt x="66" y="219"/>
                  </a:cubicBezTo>
                  <a:cubicBezTo>
                    <a:pt x="68" y="216"/>
                    <a:pt x="70" y="214"/>
                    <a:pt x="72" y="211"/>
                  </a:cubicBezTo>
                  <a:cubicBezTo>
                    <a:pt x="72" y="211"/>
                    <a:pt x="72" y="211"/>
                    <a:pt x="72" y="211"/>
                  </a:cubicBezTo>
                  <a:cubicBezTo>
                    <a:pt x="72" y="211"/>
                    <a:pt x="72" y="211"/>
                    <a:pt x="71" y="210"/>
                  </a:cubicBezTo>
                  <a:close/>
                  <a:moveTo>
                    <a:pt x="120" y="7"/>
                  </a:moveTo>
                  <a:cubicBezTo>
                    <a:pt x="118" y="7"/>
                    <a:pt x="117" y="7"/>
                    <a:pt x="115" y="7"/>
                  </a:cubicBezTo>
                  <a:cubicBezTo>
                    <a:pt x="114" y="6"/>
                    <a:pt x="114" y="7"/>
                    <a:pt x="114" y="7"/>
                  </a:cubicBezTo>
                  <a:cubicBezTo>
                    <a:pt x="113" y="7"/>
                    <a:pt x="113" y="7"/>
                    <a:pt x="113" y="7"/>
                  </a:cubicBezTo>
                  <a:cubicBezTo>
                    <a:pt x="114" y="8"/>
                    <a:pt x="114" y="9"/>
                    <a:pt x="115" y="9"/>
                  </a:cubicBezTo>
                  <a:cubicBezTo>
                    <a:pt x="117" y="9"/>
                    <a:pt x="118" y="9"/>
                    <a:pt x="120" y="10"/>
                  </a:cubicBezTo>
                  <a:cubicBezTo>
                    <a:pt x="120" y="10"/>
                    <a:pt x="120" y="10"/>
                    <a:pt x="120" y="10"/>
                  </a:cubicBezTo>
                  <a:cubicBezTo>
                    <a:pt x="120" y="9"/>
                    <a:pt x="120" y="8"/>
                    <a:pt x="120" y="7"/>
                  </a:cubicBezTo>
                  <a:close/>
                  <a:moveTo>
                    <a:pt x="137" y="115"/>
                  </a:moveTo>
                  <a:cubicBezTo>
                    <a:pt x="136" y="115"/>
                    <a:pt x="136" y="116"/>
                    <a:pt x="136" y="116"/>
                  </a:cubicBezTo>
                  <a:cubicBezTo>
                    <a:pt x="135" y="120"/>
                    <a:pt x="135" y="123"/>
                    <a:pt x="135" y="126"/>
                  </a:cubicBezTo>
                  <a:cubicBezTo>
                    <a:pt x="135" y="126"/>
                    <a:pt x="135" y="127"/>
                    <a:pt x="135" y="127"/>
                  </a:cubicBezTo>
                  <a:cubicBezTo>
                    <a:pt x="136" y="125"/>
                    <a:pt x="136" y="124"/>
                    <a:pt x="137" y="123"/>
                  </a:cubicBezTo>
                  <a:cubicBezTo>
                    <a:pt x="137" y="123"/>
                    <a:pt x="137" y="122"/>
                    <a:pt x="137" y="122"/>
                  </a:cubicBezTo>
                  <a:cubicBezTo>
                    <a:pt x="137" y="120"/>
                    <a:pt x="137" y="118"/>
                    <a:pt x="137" y="116"/>
                  </a:cubicBezTo>
                  <a:cubicBezTo>
                    <a:pt x="137" y="116"/>
                    <a:pt x="137" y="116"/>
                    <a:pt x="137" y="115"/>
                  </a:cubicBezTo>
                  <a:close/>
                  <a:moveTo>
                    <a:pt x="62" y="35"/>
                  </a:moveTo>
                  <a:cubicBezTo>
                    <a:pt x="59" y="39"/>
                    <a:pt x="57" y="42"/>
                    <a:pt x="55" y="46"/>
                  </a:cubicBezTo>
                  <a:cubicBezTo>
                    <a:pt x="56" y="46"/>
                    <a:pt x="57" y="45"/>
                    <a:pt x="57" y="44"/>
                  </a:cubicBezTo>
                  <a:cubicBezTo>
                    <a:pt x="59" y="42"/>
                    <a:pt x="60" y="39"/>
                    <a:pt x="62" y="37"/>
                  </a:cubicBezTo>
                  <a:cubicBezTo>
                    <a:pt x="62" y="36"/>
                    <a:pt x="62" y="36"/>
                    <a:pt x="62" y="35"/>
                  </a:cubicBezTo>
                  <a:close/>
                  <a:moveTo>
                    <a:pt x="11" y="82"/>
                  </a:moveTo>
                  <a:cubicBezTo>
                    <a:pt x="13" y="78"/>
                    <a:pt x="14" y="74"/>
                    <a:pt x="15" y="69"/>
                  </a:cubicBezTo>
                  <a:cubicBezTo>
                    <a:pt x="15" y="69"/>
                    <a:pt x="15" y="69"/>
                    <a:pt x="15" y="69"/>
                  </a:cubicBezTo>
                  <a:cubicBezTo>
                    <a:pt x="14" y="69"/>
                    <a:pt x="14" y="69"/>
                    <a:pt x="14" y="69"/>
                  </a:cubicBezTo>
                  <a:cubicBezTo>
                    <a:pt x="12" y="73"/>
                    <a:pt x="12" y="78"/>
                    <a:pt x="11" y="82"/>
                  </a:cubicBezTo>
                  <a:close/>
                  <a:moveTo>
                    <a:pt x="58" y="234"/>
                  </a:moveTo>
                  <a:cubicBezTo>
                    <a:pt x="59" y="238"/>
                    <a:pt x="60" y="239"/>
                    <a:pt x="61" y="239"/>
                  </a:cubicBezTo>
                  <a:cubicBezTo>
                    <a:pt x="61" y="237"/>
                    <a:pt x="61" y="234"/>
                    <a:pt x="61" y="231"/>
                  </a:cubicBezTo>
                  <a:cubicBezTo>
                    <a:pt x="60" y="232"/>
                    <a:pt x="59" y="233"/>
                    <a:pt x="58" y="234"/>
                  </a:cubicBezTo>
                  <a:close/>
                  <a:moveTo>
                    <a:pt x="172" y="90"/>
                  </a:moveTo>
                  <a:cubicBezTo>
                    <a:pt x="173" y="91"/>
                    <a:pt x="173" y="92"/>
                    <a:pt x="173" y="93"/>
                  </a:cubicBezTo>
                  <a:cubicBezTo>
                    <a:pt x="173" y="93"/>
                    <a:pt x="173" y="94"/>
                    <a:pt x="173" y="95"/>
                  </a:cubicBezTo>
                  <a:cubicBezTo>
                    <a:pt x="173" y="96"/>
                    <a:pt x="173" y="97"/>
                    <a:pt x="173" y="97"/>
                  </a:cubicBezTo>
                  <a:cubicBezTo>
                    <a:pt x="173" y="98"/>
                    <a:pt x="173" y="98"/>
                    <a:pt x="174" y="98"/>
                  </a:cubicBezTo>
                  <a:cubicBezTo>
                    <a:pt x="174" y="98"/>
                    <a:pt x="174" y="97"/>
                    <a:pt x="174" y="96"/>
                  </a:cubicBezTo>
                  <a:cubicBezTo>
                    <a:pt x="175" y="96"/>
                    <a:pt x="175" y="95"/>
                    <a:pt x="174" y="94"/>
                  </a:cubicBezTo>
                  <a:cubicBezTo>
                    <a:pt x="174" y="93"/>
                    <a:pt x="174" y="91"/>
                    <a:pt x="174" y="90"/>
                  </a:cubicBezTo>
                  <a:cubicBezTo>
                    <a:pt x="174" y="89"/>
                    <a:pt x="174" y="89"/>
                    <a:pt x="173" y="88"/>
                  </a:cubicBezTo>
                  <a:cubicBezTo>
                    <a:pt x="173" y="89"/>
                    <a:pt x="172" y="90"/>
                    <a:pt x="172" y="90"/>
                  </a:cubicBezTo>
                  <a:close/>
                  <a:moveTo>
                    <a:pt x="130" y="262"/>
                  </a:moveTo>
                  <a:cubicBezTo>
                    <a:pt x="130" y="262"/>
                    <a:pt x="130" y="262"/>
                    <a:pt x="130" y="261"/>
                  </a:cubicBezTo>
                  <a:cubicBezTo>
                    <a:pt x="128" y="263"/>
                    <a:pt x="125" y="264"/>
                    <a:pt x="123" y="265"/>
                  </a:cubicBezTo>
                  <a:cubicBezTo>
                    <a:pt x="123" y="266"/>
                    <a:pt x="123" y="267"/>
                    <a:pt x="123" y="267"/>
                  </a:cubicBezTo>
                  <a:cubicBezTo>
                    <a:pt x="125" y="267"/>
                    <a:pt x="127" y="266"/>
                    <a:pt x="128" y="265"/>
                  </a:cubicBezTo>
                  <a:cubicBezTo>
                    <a:pt x="128" y="264"/>
                    <a:pt x="129" y="263"/>
                    <a:pt x="129" y="263"/>
                  </a:cubicBezTo>
                  <a:cubicBezTo>
                    <a:pt x="129" y="262"/>
                    <a:pt x="130" y="262"/>
                    <a:pt x="130" y="262"/>
                  </a:cubicBezTo>
                  <a:close/>
                  <a:moveTo>
                    <a:pt x="34" y="109"/>
                  </a:moveTo>
                  <a:cubicBezTo>
                    <a:pt x="34" y="110"/>
                    <a:pt x="34" y="110"/>
                    <a:pt x="34" y="110"/>
                  </a:cubicBezTo>
                  <a:cubicBezTo>
                    <a:pt x="33" y="111"/>
                    <a:pt x="32" y="113"/>
                    <a:pt x="31" y="114"/>
                  </a:cubicBezTo>
                  <a:cubicBezTo>
                    <a:pt x="31" y="115"/>
                    <a:pt x="31" y="115"/>
                    <a:pt x="31" y="116"/>
                  </a:cubicBezTo>
                  <a:cubicBezTo>
                    <a:pt x="32" y="116"/>
                    <a:pt x="33" y="115"/>
                    <a:pt x="34" y="116"/>
                  </a:cubicBezTo>
                  <a:cubicBezTo>
                    <a:pt x="34" y="116"/>
                    <a:pt x="34" y="115"/>
                    <a:pt x="34" y="115"/>
                  </a:cubicBezTo>
                  <a:cubicBezTo>
                    <a:pt x="34" y="113"/>
                    <a:pt x="34" y="111"/>
                    <a:pt x="34" y="109"/>
                  </a:cubicBezTo>
                  <a:close/>
                  <a:moveTo>
                    <a:pt x="162" y="72"/>
                  </a:moveTo>
                  <a:cubicBezTo>
                    <a:pt x="162" y="72"/>
                    <a:pt x="162" y="72"/>
                    <a:pt x="162" y="72"/>
                  </a:cubicBezTo>
                  <a:cubicBezTo>
                    <a:pt x="161" y="74"/>
                    <a:pt x="160" y="75"/>
                    <a:pt x="161" y="77"/>
                  </a:cubicBezTo>
                  <a:cubicBezTo>
                    <a:pt x="161" y="78"/>
                    <a:pt x="161" y="79"/>
                    <a:pt x="161" y="79"/>
                  </a:cubicBezTo>
                  <a:cubicBezTo>
                    <a:pt x="161" y="79"/>
                    <a:pt x="161" y="80"/>
                    <a:pt x="161" y="80"/>
                  </a:cubicBezTo>
                  <a:cubicBezTo>
                    <a:pt x="162" y="79"/>
                    <a:pt x="162" y="79"/>
                    <a:pt x="163" y="78"/>
                  </a:cubicBezTo>
                  <a:cubicBezTo>
                    <a:pt x="163" y="78"/>
                    <a:pt x="163" y="78"/>
                    <a:pt x="163" y="78"/>
                  </a:cubicBezTo>
                  <a:cubicBezTo>
                    <a:pt x="163" y="76"/>
                    <a:pt x="163" y="74"/>
                    <a:pt x="162" y="72"/>
                  </a:cubicBezTo>
                  <a:close/>
                  <a:moveTo>
                    <a:pt x="4" y="144"/>
                  </a:moveTo>
                  <a:cubicBezTo>
                    <a:pt x="4" y="144"/>
                    <a:pt x="4" y="144"/>
                    <a:pt x="4" y="144"/>
                  </a:cubicBezTo>
                  <a:cubicBezTo>
                    <a:pt x="4" y="150"/>
                    <a:pt x="4" y="162"/>
                    <a:pt x="5" y="164"/>
                  </a:cubicBezTo>
                  <a:cubicBezTo>
                    <a:pt x="5" y="157"/>
                    <a:pt x="5" y="151"/>
                    <a:pt x="4" y="144"/>
                  </a:cubicBezTo>
                  <a:close/>
                  <a:moveTo>
                    <a:pt x="37" y="100"/>
                  </a:moveTo>
                  <a:cubicBezTo>
                    <a:pt x="38" y="100"/>
                    <a:pt x="38" y="100"/>
                    <a:pt x="38" y="100"/>
                  </a:cubicBezTo>
                  <a:cubicBezTo>
                    <a:pt x="38" y="100"/>
                    <a:pt x="38" y="100"/>
                    <a:pt x="38" y="100"/>
                  </a:cubicBezTo>
                  <a:cubicBezTo>
                    <a:pt x="40" y="98"/>
                    <a:pt x="42" y="96"/>
                    <a:pt x="43" y="93"/>
                  </a:cubicBezTo>
                  <a:cubicBezTo>
                    <a:pt x="43" y="93"/>
                    <a:pt x="43" y="93"/>
                    <a:pt x="43" y="93"/>
                  </a:cubicBezTo>
                  <a:cubicBezTo>
                    <a:pt x="43" y="93"/>
                    <a:pt x="43" y="93"/>
                    <a:pt x="43" y="93"/>
                  </a:cubicBezTo>
                  <a:cubicBezTo>
                    <a:pt x="41" y="94"/>
                    <a:pt x="40" y="96"/>
                    <a:pt x="38" y="97"/>
                  </a:cubicBezTo>
                  <a:cubicBezTo>
                    <a:pt x="38" y="97"/>
                    <a:pt x="38" y="98"/>
                    <a:pt x="37" y="98"/>
                  </a:cubicBezTo>
                  <a:cubicBezTo>
                    <a:pt x="37" y="99"/>
                    <a:pt x="37" y="100"/>
                    <a:pt x="37" y="100"/>
                  </a:cubicBezTo>
                  <a:close/>
                  <a:moveTo>
                    <a:pt x="158" y="246"/>
                  </a:moveTo>
                  <a:cubicBezTo>
                    <a:pt x="158" y="248"/>
                    <a:pt x="157" y="250"/>
                    <a:pt x="156" y="251"/>
                  </a:cubicBezTo>
                  <a:cubicBezTo>
                    <a:pt x="156" y="252"/>
                    <a:pt x="155" y="254"/>
                    <a:pt x="155" y="255"/>
                  </a:cubicBezTo>
                  <a:cubicBezTo>
                    <a:pt x="155" y="256"/>
                    <a:pt x="155" y="256"/>
                    <a:pt x="155" y="256"/>
                  </a:cubicBezTo>
                  <a:cubicBezTo>
                    <a:pt x="155" y="256"/>
                    <a:pt x="156" y="256"/>
                    <a:pt x="156" y="255"/>
                  </a:cubicBezTo>
                  <a:cubicBezTo>
                    <a:pt x="157" y="253"/>
                    <a:pt x="158" y="251"/>
                    <a:pt x="159" y="249"/>
                  </a:cubicBezTo>
                  <a:cubicBezTo>
                    <a:pt x="159" y="248"/>
                    <a:pt x="159" y="247"/>
                    <a:pt x="158" y="246"/>
                  </a:cubicBezTo>
                  <a:close/>
                  <a:moveTo>
                    <a:pt x="28" y="171"/>
                  </a:moveTo>
                  <a:cubicBezTo>
                    <a:pt x="28" y="170"/>
                    <a:pt x="28" y="170"/>
                    <a:pt x="28" y="170"/>
                  </a:cubicBezTo>
                  <a:cubicBezTo>
                    <a:pt x="29" y="168"/>
                    <a:pt x="29" y="167"/>
                    <a:pt x="30" y="165"/>
                  </a:cubicBezTo>
                  <a:cubicBezTo>
                    <a:pt x="30" y="164"/>
                    <a:pt x="30" y="164"/>
                    <a:pt x="29" y="164"/>
                  </a:cubicBezTo>
                  <a:cubicBezTo>
                    <a:pt x="28" y="165"/>
                    <a:pt x="27" y="165"/>
                    <a:pt x="27" y="166"/>
                  </a:cubicBezTo>
                  <a:cubicBezTo>
                    <a:pt x="26" y="167"/>
                    <a:pt x="26" y="167"/>
                    <a:pt x="26" y="167"/>
                  </a:cubicBezTo>
                  <a:cubicBezTo>
                    <a:pt x="27" y="168"/>
                    <a:pt x="27" y="169"/>
                    <a:pt x="28" y="171"/>
                  </a:cubicBezTo>
                  <a:close/>
                  <a:moveTo>
                    <a:pt x="139" y="258"/>
                  </a:moveTo>
                  <a:cubicBezTo>
                    <a:pt x="139" y="258"/>
                    <a:pt x="139" y="258"/>
                    <a:pt x="139" y="258"/>
                  </a:cubicBezTo>
                  <a:cubicBezTo>
                    <a:pt x="140" y="258"/>
                    <a:pt x="140" y="258"/>
                    <a:pt x="141" y="257"/>
                  </a:cubicBezTo>
                  <a:cubicBezTo>
                    <a:pt x="141" y="257"/>
                    <a:pt x="141" y="257"/>
                    <a:pt x="141" y="257"/>
                  </a:cubicBezTo>
                  <a:cubicBezTo>
                    <a:pt x="141" y="256"/>
                    <a:pt x="142" y="255"/>
                    <a:pt x="142" y="254"/>
                  </a:cubicBezTo>
                  <a:cubicBezTo>
                    <a:pt x="142" y="254"/>
                    <a:pt x="142" y="253"/>
                    <a:pt x="142" y="253"/>
                  </a:cubicBezTo>
                  <a:cubicBezTo>
                    <a:pt x="141" y="252"/>
                    <a:pt x="141" y="251"/>
                    <a:pt x="140" y="250"/>
                  </a:cubicBezTo>
                  <a:cubicBezTo>
                    <a:pt x="139" y="251"/>
                    <a:pt x="139" y="252"/>
                    <a:pt x="138" y="253"/>
                  </a:cubicBezTo>
                  <a:cubicBezTo>
                    <a:pt x="138" y="253"/>
                    <a:pt x="139" y="253"/>
                    <a:pt x="139" y="253"/>
                  </a:cubicBezTo>
                  <a:cubicBezTo>
                    <a:pt x="140" y="253"/>
                    <a:pt x="141" y="254"/>
                    <a:pt x="141" y="255"/>
                  </a:cubicBezTo>
                  <a:cubicBezTo>
                    <a:pt x="141" y="255"/>
                    <a:pt x="140" y="256"/>
                    <a:pt x="140" y="256"/>
                  </a:cubicBezTo>
                  <a:cubicBezTo>
                    <a:pt x="140" y="257"/>
                    <a:pt x="139" y="258"/>
                    <a:pt x="139" y="258"/>
                  </a:cubicBezTo>
                  <a:close/>
                  <a:moveTo>
                    <a:pt x="129" y="34"/>
                  </a:moveTo>
                  <a:cubicBezTo>
                    <a:pt x="128" y="35"/>
                    <a:pt x="128" y="35"/>
                    <a:pt x="128" y="36"/>
                  </a:cubicBezTo>
                  <a:cubicBezTo>
                    <a:pt x="128" y="37"/>
                    <a:pt x="127" y="38"/>
                    <a:pt x="127" y="38"/>
                  </a:cubicBezTo>
                  <a:cubicBezTo>
                    <a:pt x="127" y="40"/>
                    <a:pt x="128" y="41"/>
                    <a:pt x="129" y="42"/>
                  </a:cubicBezTo>
                  <a:cubicBezTo>
                    <a:pt x="129" y="39"/>
                    <a:pt x="129" y="37"/>
                    <a:pt x="129" y="34"/>
                  </a:cubicBezTo>
                  <a:close/>
                  <a:moveTo>
                    <a:pt x="72" y="216"/>
                  </a:moveTo>
                  <a:cubicBezTo>
                    <a:pt x="71" y="218"/>
                    <a:pt x="71" y="218"/>
                    <a:pt x="70" y="219"/>
                  </a:cubicBezTo>
                  <a:cubicBezTo>
                    <a:pt x="67" y="224"/>
                    <a:pt x="65" y="229"/>
                    <a:pt x="64" y="235"/>
                  </a:cubicBezTo>
                  <a:cubicBezTo>
                    <a:pt x="64" y="235"/>
                    <a:pt x="64" y="236"/>
                    <a:pt x="63" y="236"/>
                  </a:cubicBezTo>
                  <a:cubicBezTo>
                    <a:pt x="64" y="236"/>
                    <a:pt x="64" y="235"/>
                    <a:pt x="64" y="235"/>
                  </a:cubicBezTo>
                  <a:cubicBezTo>
                    <a:pt x="66" y="229"/>
                    <a:pt x="68" y="223"/>
                    <a:pt x="72" y="218"/>
                  </a:cubicBezTo>
                  <a:cubicBezTo>
                    <a:pt x="72" y="217"/>
                    <a:pt x="72" y="217"/>
                    <a:pt x="72" y="216"/>
                  </a:cubicBezTo>
                  <a:close/>
                  <a:moveTo>
                    <a:pt x="132" y="51"/>
                  </a:moveTo>
                  <a:cubicBezTo>
                    <a:pt x="133" y="52"/>
                    <a:pt x="133" y="54"/>
                    <a:pt x="134" y="55"/>
                  </a:cubicBezTo>
                  <a:cubicBezTo>
                    <a:pt x="135" y="56"/>
                    <a:pt x="135" y="58"/>
                    <a:pt x="136" y="59"/>
                  </a:cubicBezTo>
                  <a:cubicBezTo>
                    <a:pt x="136" y="59"/>
                    <a:pt x="136" y="59"/>
                    <a:pt x="136" y="59"/>
                  </a:cubicBezTo>
                  <a:cubicBezTo>
                    <a:pt x="136" y="56"/>
                    <a:pt x="136" y="54"/>
                    <a:pt x="135" y="52"/>
                  </a:cubicBezTo>
                  <a:cubicBezTo>
                    <a:pt x="134" y="52"/>
                    <a:pt x="133" y="51"/>
                    <a:pt x="132" y="51"/>
                  </a:cubicBezTo>
                  <a:close/>
                  <a:moveTo>
                    <a:pt x="153" y="259"/>
                  </a:moveTo>
                  <a:cubicBezTo>
                    <a:pt x="152" y="259"/>
                    <a:pt x="152" y="259"/>
                    <a:pt x="151" y="260"/>
                  </a:cubicBezTo>
                  <a:cubicBezTo>
                    <a:pt x="151" y="261"/>
                    <a:pt x="150" y="262"/>
                    <a:pt x="149" y="263"/>
                  </a:cubicBezTo>
                  <a:cubicBezTo>
                    <a:pt x="147" y="265"/>
                    <a:pt x="146" y="267"/>
                    <a:pt x="145" y="269"/>
                  </a:cubicBezTo>
                  <a:cubicBezTo>
                    <a:pt x="145" y="269"/>
                    <a:pt x="145" y="269"/>
                    <a:pt x="145" y="269"/>
                  </a:cubicBezTo>
                  <a:cubicBezTo>
                    <a:pt x="148" y="266"/>
                    <a:pt x="151" y="263"/>
                    <a:pt x="153" y="259"/>
                  </a:cubicBezTo>
                  <a:close/>
                  <a:moveTo>
                    <a:pt x="58" y="207"/>
                  </a:moveTo>
                  <a:cubicBezTo>
                    <a:pt x="57" y="211"/>
                    <a:pt x="58" y="214"/>
                    <a:pt x="58" y="218"/>
                  </a:cubicBezTo>
                  <a:cubicBezTo>
                    <a:pt x="59" y="216"/>
                    <a:pt x="59" y="213"/>
                    <a:pt x="59" y="211"/>
                  </a:cubicBezTo>
                  <a:cubicBezTo>
                    <a:pt x="59" y="209"/>
                    <a:pt x="58" y="208"/>
                    <a:pt x="58" y="207"/>
                  </a:cubicBezTo>
                  <a:close/>
                  <a:moveTo>
                    <a:pt x="47" y="56"/>
                  </a:moveTo>
                  <a:cubicBezTo>
                    <a:pt x="46" y="56"/>
                    <a:pt x="46" y="56"/>
                    <a:pt x="46" y="57"/>
                  </a:cubicBezTo>
                  <a:cubicBezTo>
                    <a:pt x="46" y="58"/>
                    <a:pt x="45" y="58"/>
                    <a:pt x="45" y="59"/>
                  </a:cubicBezTo>
                  <a:cubicBezTo>
                    <a:pt x="45" y="60"/>
                    <a:pt x="45" y="62"/>
                    <a:pt x="45" y="63"/>
                  </a:cubicBezTo>
                  <a:cubicBezTo>
                    <a:pt x="45" y="63"/>
                    <a:pt x="45" y="62"/>
                    <a:pt x="45" y="62"/>
                  </a:cubicBezTo>
                  <a:cubicBezTo>
                    <a:pt x="46" y="62"/>
                    <a:pt x="46" y="62"/>
                    <a:pt x="46" y="62"/>
                  </a:cubicBezTo>
                  <a:cubicBezTo>
                    <a:pt x="47" y="62"/>
                    <a:pt x="47" y="61"/>
                    <a:pt x="48" y="60"/>
                  </a:cubicBezTo>
                  <a:cubicBezTo>
                    <a:pt x="47" y="60"/>
                    <a:pt x="46" y="59"/>
                    <a:pt x="47" y="58"/>
                  </a:cubicBezTo>
                  <a:cubicBezTo>
                    <a:pt x="47" y="58"/>
                    <a:pt x="47" y="57"/>
                    <a:pt x="47" y="57"/>
                  </a:cubicBezTo>
                  <a:cubicBezTo>
                    <a:pt x="47" y="56"/>
                    <a:pt x="47" y="56"/>
                    <a:pt x="47" y="56"/>
                  </a:cubicBezTo>
                  <a:close/>
                  <a:moveTo>
                    <a:pt x="181" y="123"/>
                  </a:moveTo>
                  <a:cubicBezTo>
                    <a:pt x="181" y="124"/>
                    <a:pt x="180" y="125"/>
                    <a:pt x="179" y="126"/>
                  </a:cubicBezTo>
                  <a:cubicBezTo>
                    <a:pt x="179" y="126"/>
                    <a:pt x="179" y="127"/>
                    <a:pt x="179" y="127"/>
                  </a:cubicBezTo>
                  <a:cubicBezTo>
                    <a:pt x="180" y="128"/>
                    <a:pt x="180" y="130"/>
                    <a:pt x="181" y="131"/>
                  </a:cubicBezTo>
                  <a:cubicBezTo>
                    <a:pt x="181" y="131"/>
                    <a:pt x="181" y="132"/>
                    <a:pt x="181" y="132"/>
                  </a:cubicBezTo>
                  <a:cubicBezTo>
                    <a:pt x="181" y="129"/>
                    <a:pt x="181" y="126"/>
                    <a:pt x="181" y="123"/>
                  </a:cubicBezTo>
                  <a:close/>
                  <a:moveTo>
                    <a:pt x="158" y="187"/>
                  </a:moveTo>
                  <a:cubicBezTo>
                    <a:pt x="158" y="187"/>
                    <a:pt x="158" y="187"/>
                    <a:pt x="158" y="187"/>
                  </a:cubicBezTo>
                  <a:cubicBezTo>
                    <a:pt x="158" y="183"/>
                    <a:pt x="158" y="179"/>
                    <a:pt x="158" y="176"/>
                  </a:cubicBezTo>
                  <a:cubicBezTo>
                    <a:pt x="157" y="176"/>
                    <a:pt x="157" y="177"/>
                    <a:pt x="157" y="177"/>
                  </a:cubicBezTo>
                  <a:cubicBezTo>
                    <a:pt x="156" y="178"/>
                    <a:pt x="156" y="179"/>
                    <a:pt x="156" y="180"/>
                  </a:cubicBezTo>
                  <a:cubicBezTo>
                    <a:pt x="157" y="182"/>
                    <a:pt x="157" y="183"/>
                    <a:pt x="157" y="185"/>
                  </a:cubicBezTo>
                  <a:cubicBezTo>
                    <a:pt x="157" y="186"/>
                    <a:pt x="157" y="186"/>
                    <a:pt x="158" y="187"/>
                  </a:cubicBezTo>
                  <a:close/>
                  <a:moveTo>
                    <a:pt x="65" y="276"/>
                  </a:moveTo>
                  <a:cubicBezTo>
                    <a:pt x="65" y="276"/>
                    <a:pt x="65" y="276"/>
                    <a:pt x="65" y="276"/>
                  </a:cubicBezTo>
                  <a:cubicBezTo>
                    <a:pt x="65" y="276"/>
                    <a:pt x="66" y="275"/>
                    <a:pt x="66" y="274"/>
                  </a:cubicBezTo>
                  <a:cubicBezTo>
                    <a:pt x="66" y="274"/>
                    <a:pt x="66" y="273"/>
                    <a:pt x="66" y="273"/>
                  </a:cubicBezTo>
                  <a:cubicBezTo>
                    <a:pt x="65" y="272"/>
                    <a:pt x="64" y="271"/>
                    <a:pt x="63" y="270"/>
                  </a:cubicBezTo>
                  <a:cubicBezTo>
                    <a:pt x="63" y="271"/>
                    <a:pt x="63" y="272"/>
                    <a:pt x="63" y="273"/>
                  </a:cubicBezTo>
                  <a:cubicBezTo>
                    <a:pt x="63" y="274"/>
                    <a:pt x="64" y="275"/>
                    <a:pt x="65" y="276"/>
                  </a:cubicBezTo>
                  <a:close/>
                  <a:moveTo>
                    <a:pt x="179" y="163"/>
                  </a:moveTo>
                  <a:cubicBezTo>
                    <a:pt x="179" y="163"/>
                    <a:pt x="179" y="163"/>
                    <a:pt x="179" y="163"/>
                  </a:cubicBezTo>
                  <a:cubicBezTo>
                    <a:pt x="179" y="161"/>
                    <a:pt x="179" y="159"/>
                    <a:pt x="180" y="158"/>
                  </a:cubicBezTo>
                  <a:cubicBezTo>
                    <a:pt x="180" y="156"/>
                    <a:pt x="180" y="154"/>
                    <a:pt x="180" y="151"/>
                  </a:cubicBezTo>
                  <a:cubicBezTo>
                    <a:pt x="179" y="152"/>
                    <a:pt x="179" y="153"/>
                    <a:pt x="178" y="154"/>
                  </a:cubicBezTo>
                  <a:cubicBezTo>
                    <a:pt x="178" y="155"/>
                    <a:pt x="178" y="156"/>
                    <a:pt x="178" y="157"/>
                  </a:cubicBezTo>
                  <a:cubicBezTo>
                    <a:pt x="179" y="157"/>
                    <a:pt x="179" y="158"/>
                    <a:pt x="179" y="159"/>
                  </a:cubicBezTo>
                  <a:cubicBezTo>
                    <a:pt x="179" y="160"/>
                    <a:pt x="179" y="161"/>
                    <a:pt x="179" y="163"/>
                  </a:cubicBezTo>
                  <a:cubicBezTo>
                    <a:pt x="179" y="163"/>
                    <a:pt x="179" y="163"/>
                    <a:pt x="179" y="163"/>
                  </a:cubicBezTo>
                  <a:close/>
                  <a:moveTo>
                    <a:pt x="121" y="241"/>
                  </a:moveTo>
                  <a:cubicBezTo>
                    <a:pt x="122" y="241"/>
                    <a:pt x="122" y="241"/>
                    <a:pt x="122" y="241"/>
                  </a:cubicBezTo>
                  <a:cubicBezTo>
                    <a:pt x="122" y="241"/>
                    <a:pt x="122" y="241"/>
                    <a:pt x="122" y="240"/>
                  </a:cubicBezTo>
                  <a:cubicBezTo>
                    <a:pt x="122" y="239"/>
                    <a:pt x="121" y="237"/>
                    <a:pt x="121" y="236"/>
                  </a:cubicBezTo>
                  <a:cubicBezTo>
                    <a:pt x="120" y="234"/>
                    <a:pt x="120" y="232"/>
                    <a:pt x="119" y="231"/>
                  </a:cubicBezTo>
                  <a:cubicBezTo>
                    <a:pt x="119" y="230"/>
                    <a:pt x="119" y="230"/>
                    <a:pt x="118" y="230"/>
                  </a:cubicBezTo>
                  <a:cubicBezTo>
                    <a:pt x="119" y="234"/>
                    <a:pt x="121" y="238"/>
                    <a:pt x="121" y="241"/>
                  </a:cubicBezTo>
                  <a:close/>
                  <a:moveTo>
                    <a:pt x="129" y="275"/>
                  </a:moveTo>
                  <a:cubicBezTo>
                    <a:pt x="128" y="276"/>
                    <a:pt x="126" y="277"/>
                    <a:pt x="124" y="277"/>
                  </a:cubicBezTo>
                  <a:cubicBezTo>
                    <a:pt x="125" y="278"/>
                    <a:pt x="125" y="279"/>
                    <a:pt x="125" y="279"/>
                  </a:cubicBezTo>
                  <a:cubicBezTo>
                    <a:pt x="126" y="279"/>
                    <a:pt x="127" y="279"/>
                    <a:pt x="128" y="279"/>
                  </a:cubicBezTo>
                  <a:cubicBezTo>
                    <a:pt x="128" y="279"/>
                    <a:pt x="128" y="278"/>
                    <a:pt x="129" y="278"/>
                  </a:cubicBezTo>
                  <a:cubicBezTo>
                    <a:pt x="129" y="277"/>
                    <a:pt x="129" y="277"/>
                    <a:pt x="129" y="275"/>
                  </a:cubicBezTo>
                  <a:close/>
                  <a:moveTo>
                    <a:pt x="45" y="252"/>
                  </a:moveTo>
                  <a:cubicBezTo>
                    <a:pt x="46" y="252"/>
                    <a:pt x="46" y="251"/>
                    <a:pt x="46" y="251"/>
                  </a:cubicBezTo>
                  <a:cubicBezTo>
                    <a:pt x="46" y="250"/>
                    <a:pt x="46" y="250"/>
                    <a:pt x="46" y="250"/>
                  </a:cubicBezTo>
                  <a:cubicBezTo>
                    <a:pt x="46" y="249"/>
                    <a:pt x="45" y="248"/>
                    <a:pt x="45" y="247"/>
                  </a:cubicBezTo>
                  <a:cubicBezTo>
                    <a:pt x="44" y="247"/>
                    <a:pt x="43" y="247"/>
                    <a:pt x="43" y="248"/>
                  </a:cubicBezTo>
                  <a:cubicBezTo>
                    <a:pt x="44" y="249"/>
                    <a:pt x="44" y="251"/>
                    <a:pt x="45" y="252"/>
                  </a:cubicBezTo>
                  <a:close/>
                  <a:moveTo>
                    <a:pt x="46" y="130"/>
                  </a:moveTo>
                  <a:cubicBezTo>
                    <a:pt x="46" y="130"/>
                    <a:pt x="46" y="130"/>
                    <a:pt x="46" y="130"/>
                  </a:cubicBezTo>
                  <a:cubicBezTo>
                    <a:pt x="46" y="130"/>
                    <a:pt x="47" y="130"/>
                    <a:pt x="47" y="129"/>
                  </a:cubicBezTo>
                  <a:cubicBezTo>
                    <a:pt x="47" y="129"/>
                    <a:pt x="47" y="129"/>
                    <a:pt x="47" y="128"/>
                  </a:cubicBezTo>
                  <a:cubicBezTo>
                    <a:pt x="47" y="127"/>
                    <a:pt x="47" y="125"/>
                    <a:pt x="47" y="124"/>
                  </a:cubicBezTo>
                  <a:cubicBezTo>
                    <a:pt x="47" y="123"/>
                    <a:pt x="47" y="123"/>
                    <a:pt x="47" y="123"/>
                  </a:cubicBezTo>
                  <a:cubicBezTo>
                    <a:pt x="46" y="124"/>
                    <a:pt x="45" y="125"/>
                    <a:pt x="45" y="126"/>
                  </a:cubicBezTo>
                  <a:cubicBezTo>
                    <a:pt x="45" y="127"/>
                    <a:pt x="45" y="128"/>
                    <a:pt x="45" y="129"/>
                  </a:cubicBezTo>
                  <a:cubicBezTo>
                    <a:pt x="45" y="129"/>
                    <a:pt x="46" y="130"/>
                    <a:pt x="46" y="130"/>
                  </a:cubicBezTo>
                  <a:close/>
                  <a:moveTo>
                    <a:pt x="110" y="44"/>
                  </a:moveTo>
                  <a:cubicBezTo>
                    <a:pt x="110" y="44"/>
                    <a:pt x="110" y="44"/>
                    <a:pt x="110" y="44"/>
                  </a:cubicBezTo>
                  <a:cubicBezTo>
                    <a:pt x="110" y="43"/>
                    <a:pt x="109" y="42"/>
                    <a:pt x="108" y="42"/>
                  </a:cubicBezTo>
                  <a:cubicBezTo>
                    <a:pt x="108" y="41"/>
                    <a:pt x="107" y="40"/>
                    <a:pt x="106" y="40"/>
                  </a:cubicBezTo>
                  <a:cubicBezTo>
                    <a:pt x="106" y="41"/>
                    <a:pt x="105" y="42"/>
                    <a:pt x="105" y="43"/>
                  </a:cubicBezTo>
                  <a:cubicBezTo>
                    <a:pt x="107" y="43"/>
                    <a:pt x="108" y="44"/>
                    <a:pt x="110" y="44"/>
                  </a:cubicBezTo>
                  <a:close/>
                  <a:moveTo>
                    <a:pt x="177" y="209"/>
                  </a:moveTo>
                  <a:cubicBezTo>
                    <a:pt x="177" y="210"/>
                    <a:pt x="176" y="211"/>
                    <a:pt x="176" y="212"/>
                  </a:cubicBezTo>
                  <a:cubicBezTo>
                    <a:pt x="175" y="215"/>
                    <a:pt x="174" y="218"/>
                    <a:pt x="173" y="220"/>
                  </a:cubicBezTo>
                  <a:cubicBezTo>
                    <a:pt x="173" y="221"/>
                    <a:pt x="173" y="223"/>
                    <a:pt x="172" y="224"/>
                  </a:cubicBezTo>
                  <a:cubicBezTo>
                    <a:pt x="173" y="224"/>
                    <a:pt x="173" y="224"/>
                    <a:pt x="173" y="224"/>
                  </a:cubicBezTo>
                  <a:cubicBezTo>
                    <a:pt x="174" y="219"/>
                    <a:pt x="176" y="214"/>
                    <a:pt x="177" y="209"/>
                  </a:cubicBezTo>
                  <a:close/>
                  <a:moveTo>
                    <a:pt x="134" y="40"/>
                  </a:moveTo>
                  <a:cubicBezTo>
                    <a:pt x="134" y="40"/>
                    <a:pt x="134" y="40"/>
                    <a:pt x="134" y="40"/>
                  </a:cubicBezTo>
                  <a:cubicBezTo>
                    <a:pt x="134" y="38"/>
                    <a:pt x="133" y="36"/>
                    <a:pt x="133" y="34"/>
                  </a:cubicBezTo>
                  <a:cubicBezTo>
                    <a:pt x="133" y="34"/>
                    <a:pt x="132" y="34"/>
                    <a:pt x="131" y="34"/>
                  </a:cubicBezTo>
                  <a:cubicBezTo>
                    <a:pt x="131" y="35"/>
                    <a:pt x="131" y="36"/>
                    <a:pt x="131" y="37"/>
                  </a:cubicBezTo>
                  <a:cubicBezTo>
                    <a:pt x="131" y="37"/>
                    <a:pt x="131" y="38"/>
                    <a:pt x="132" y="38"/>
                  </a:cubicBezTo>
                  <a:cubicBezTo>
                    <a:pt x="132" y="39"/>
                    <a:pt x="133" y="39"/>
                    <a:pt x="134" y="40"/>
                  </a:cubicBezTo>
                  <a:close/>
                  <a:moveTo>
                    <a:pt x="72" y="268"/>
                  </a:moveTo>
                  <a:cubicBezTo>
                    <a:pt x="72" y="269"/>
                    <a:pt x="72" y="270"/>
                    <a:pt x="71" y="270"/>
                  </a:cubicBezTo>
                  <a:cubicBezTo>
                    <a:pt x="70" y="271"/>
                    <a:pt x="70" y="270"/>
                    <a:pt x="69" y="269"/>
                  </a:cubicBezTo>
                  <a:cubicBezTo>
                    <a:pt x="69" y="270"/>
                    <a:pt x="69" y="270"/>
                    <a:pt x="69" y="271"/>
                  </a:cubicBezTo>
                  <a:cubicBezTo>
                    <a:pt x="69" y="271"/>
                    <a:pt x="69" y="271"/>
                    <a:pt x="70" y="271"/>
                  </a:cubicBezTo>
                  <a:cubicBezTo>
                    <a:pt x="71" y="271"/>
                    <a:pt x="73" y="271"/>
                    <a:pt x="75" y="271"/>
                  </a:cubicBezTo>
                  <a:cubicBezTo>
                    <a:pt x="75" y="271"/>
                    <a:pt x="76" y="271"/>
                    <a:pt x="76" y="270"/>
                  </a:cubicBezTo>
                  <a:cubicBezTo>
                    <a:pt x="74" y="270"/>
                    <a:pt x="73" y="269"/>
                    <a:pt x="72" y="268"/>
                  </a:cubicBezTo>
                  <a:close/>
                  <a:moveTo>
                    <a:pt x="146" y="134"/>
                  </a:moveTo>
                  <a:cubicBezTo>
                    <a:pt x="146" y="134"/>
                    <a:pt x="146" y="134"/>
                    <a:pt x="146" y="134"/>
                  </a:cubicBezTo>
                  <a:cubicBezTo>
                    <a:pt x="146" y="134"/>
                    <a:pt x="145" y="135"/>
                    <a:pt x="145" y="135"/>
                  </a:cubicBezTo>
                  <a:cubicBezTo>
                    <a:pt x="145" y="137"/>
                    <a:pt x="145" y="140"/>
                    <a:pt x="144" y="142"/>
                  </a:cubicBezTo>
                  <a:cubicBezTo>
                    <a:pt x="144" y="143"/>
                    <a:pt x="144" y="143"/>
                    <a:pt x="145" y="144"/>
                  </a:cubicBezTo>
                  <a:cubicBezTo>
                    <a:pt x="145" y="143"/>
                    <a:pt x="146" y="143"/>
                    <a:pt x="146" y="142"/>
                  </a:cubicBezTo>
                  <a:cubicBezTo>
                    <a:pt x="146" y="140"/>
                    <a:pt x="146" y="137"/>
                    <a:pt x="146" y="135"/>
                  </a:cubicBezTo>
                  <a:cubicBezTo>
                    <a:pt x="146" y="134"/>
                    <a:pt x="146" y="134"/>
                    <a:pt x="146" y="134"/>
                  </a:cubicBezTo>
                  <a:close/>
                  <a:moveTo>
                    <a:pt x="153" y="129"/>
                  </a:moveTo>
                  <a:cubicBezTo>
                    <a:pt x="153" y="129"/>
                    <a:pt x="153" y="129"/>
                    <a:pt x="153" y="129"/>
                  </a:cubicBezTo>
                  <a:cubicBezTo>
                    <a:pt x="152" y="129"/>
                    <a:pt x="151" y="130"/>
                    <a:pt x="150" y="131"/>
                  </a:cubicBezTo>
                  <a:cubicBezTo>
                    <a:pt x="150" y="131"/>
                    <a:pt x="150" y="131"/>
                    <a:pt x="149" y="131"/>
                  </a:cubicBezTo>
                  <a:cubicBezTo>
                    <a:pt x="149" y="132"/>
                    <a:pt x="149" y="133"/>
                    <a:pt x="149" y="133"/>
                  </a:cubicBezTo>
                  <a:cubicBezTo>
                    <a:pt x="149" y="134"/>
                    <a:pt x="149" y="135"/>
                    <a:pt x="149" y="136"/>
                  </a:cubicBezTo>
                  <a:cubicBezTo>
                    <a:pt x="149" y="136"/>
                    <a:pt x="149" y="136"/>
                    <a:pt x="149" y="136"/>
                  </a:cubicBezTo>
                  <a:cubicBezTo>
                    <a:pt x="151" y="133"/>
                    <a:pt x="152" y="131"/>
                    <a:pt x="153" y="129"/>
                  </a:cubicBezTo>
                  <a:close/>
                  <a:moveTo>
                    <a:pt x="61" y="281"/>
                  </a:moveTo>
                  <a:cubicBezTo>
                    <a:pt x="58" y="278"/>
                    <a:pt x="54" y="275"/>
                    <a:pt x="50" y="273"/>
                  </a:cubicBezTo>
                  <a:cubicBezTo>
                    <a:pt x="53" y="276"/>
                    <a:pt x="57" y="279"/>
                    <a:pt x="61" y="281"/>
                  </a:cubicBezTo>
                  <a:close/>
                  <a:moveTo>
                    <a:pt x="137" y="85"/>
                  </a:moveTo>
                  <a:cubicBezTo>
                    <a:pt x="138" y="89"/>
                    <a:pt x="138" y="93"/>
                    <a:pt x="138" y="97"/>
                  </a:cubicBezTo>
                  <a:cubicBezTo>
                    <a:pt x="139" y="96"/>
                    <a:pt x="139" y="96"/>
                    <a:pt x="139" y="95"/>
                  </a:cubicBezTo>
                  <a:cubicBezTo>
                    <a:pt x="139" y="94"/>
                    <a:pt x="139" y="93"/>
                    <a:pt x="139" y="93"/>
                  </a:cubicBezTo>
                  <a:cubicBezTo>
                    <a:pt x="139" y="91"/>
                    <a:pt x="138" y="89"/>
                    <a:pt x="138" y="87"/>
                  </a:cubicBezTo>
                  <a:cubicBezTo>
                    <a:pt x="138" y="86"/>
                    <a:pt x="138" y="86"/>
                    <a:pt x="137" y="85"/>
                  </a:cubicBezTo>
                  <a:close/>
                  <a:moveTo>
                    <a:pt x="170" y="108"/>
                  </a:moveTo>
                  <a:cubicBezTo>
                    <a:pt x="171" y="107"/>
                    <a:pt x="172" y="106"/>
                    <a:pt x="172" y="104"/>
                  </a:cubicBezTo>
                  <a:cubicBezTo>
                    <a:pt x="171" y="103"/>
                    <a:pt x="171" y="101"/>
                    <a:pt x="171" y="100"/>
                  </a:cubicBezTo>
                  <a:cubicBezTo>
                    <a:pt x="171" y="99"/>
                    <a:pt x="170" y="99"/>
                    <a:pt x="170" y="99"/>
                  </a:cubicBezTo>
                  <a:cubicBezTo>
                    <a:pt x="170" y="100"/>
                    <a:pt x="170" y="106"/>
                    <a:pt x="170" y="108"/>
                  </a:cubicBezTo>
                  <a:close/>
                  <a:moveTo>
                    <a:pt x="130" y="191"/>
                  </a:moveTo>
                  <a:cubicBezTo>
                    <a:pt x="130" y="191"/>
                    <a:pt x="130" y="191"/>
                    <a:pt x="130" y="191"/>
                  </a:cubicBezTo>
                  <a:cubicBezTo>
                    <a:pt x="129" y="194"/>
                    <a:pt x="128" y="198"/>
                    <a:pt x="127" y="202"/>
                  </a:cubicBezTo>
                  <a:cubicBezTo>
                    <a:pt x="127" y="202"/>
                    <a:pt x="128" y="202"/>
                    <a:pt x="128" y="201"/>
                  </a:cubicBezTo>
                  <a:cubicBezTo>
                    <a:pt x="128" y="200"/>
                    <a:pt x="129" y="198"/>
                    <a:pt x="130" y="196"/>
                  </a:cubicBezTo>
                  <a:cubicBezTo>
                    <a:pt x="130" y="194"/>
                    <a:pt x="130" y="192"/>
                    <a:pt x="130" y="191"/>
                  </a:cubicBezTo>
                  <a:close/>
                  <a:moveTo>
                    <a:pt x="81" y="15"/>
                  </a:moveTo>
                  <a:cubicBezTo>
                    <a:pt x="81" y="16"/>
                    <a:pt x="81" y="16"/>
                    <a:pt x="81" y="17"/>
                  </a:cubicBezTo>
                  <a:cubicBezTo>
                    <a:pt x="81" y="17"/>
                    <a:pt x="81" y="17"/>
                    <a:pt x="82" y="17"/>
                  </a:cubicBezTo>
                  <a:cubicBezTo>
                    <a:pt x="82" y="18"/>
                    <a:pt x="83" y="18"/>
                    <a:pt x="84" y="19"/>
                  </a:cubicBezTo>
                  <a:cubicBezTo>
                    <a:pt x="84" y="18"/>
                    <a:pt x="85" y="18"/>
                    <a:pt x="85" y="17"/>
                  </a:cubicBezTo>
                  <a:cubicBezTo>
                    <a:pt x="85" y="17"/>
                    <a:pt x="85" y="17"/>
                    <a:pt x="85" y="17"/>
                  </a:cubicBezTo>
                  <a:cubicBezTo>
                    <a:pt x="84" y="16"/>
                    <a:pt x="84" y="15"/>
                    <a:pt x="83" y="15"/>
                  </a:cubicBezTo>
                  <a:cubicBezTo>
                    <a:pt x="83" y="15"/>
                    <a:pt x="82" y="15"/>
                    <a:pt x="81" y="15"/>
                  </a:cubicBezTo>
                  <a:close/>
                  <a:moveTo>
                    <a:pt x="31" y="228"/>
                  </a:moveTo>
                  <a:cubicBezTo>
                    <a:pt x="31" y="227"/>
                    <a:pt x="31" y="226"/>
                    <a:pt x="30" y="225"/>
                  </a:cubicBezTo>
                  <a:cubicBezTo>
                    <a:pt x="29" y="225"/>
                    <a:pt x="29" y="225"/>
                    <a:pt x="28" y="225"/>
                  </a:cubicBezTo>
                  <a:cubicBezTo>
                    <a:pt x="28" y="225"/>
                    <a:pt x="29" y="226"/>
                    <a:pt x="29" y="227"/>
                  </a:cubicBezTo>
                  <a:cubicBezTo>
                    <a:pt x="29" y="228"/>
                    <a:pt x="29" y="229"/>
                    <a:pt x="30" y="230"/>
                  </a:cubicBezTo>
                  <a:cubicBezTo>
                    <a:pt x="31" y="229"/>
                    <a:pt x="31" y="229"/>
                    <a:pt x="31" y="228"/>
                  </a:cubicBezTo>
                  <a:close/>
                  <a:moveTo>
                    <a:pt x="69" y="206"/>
                  </a:moveTo>
                  <a:cubicBezTo>
                    <a:pt x="69" y="206"/>
                    <a:pt x="69" y="206"/>
                    <a:pt x="69" y="207"/>
                  </a:cubicBezTo>
                  <a:cubicBezTo>
                    <a:pt x="69" y="207"/>
                    <a:pt x="69" y="207"/>
                    <a:pt x="69" y="208"/>
                  </a:cubicBezTo>
                  <a:cubicBezTo>
                    <a:pt x="69" y="208"/>
                    <a:pt x="69" y="209"/>
                    <a:pt x="68" y="209"/>
                  </a:cubicBezTo>
                  <a:cubicBezTo>
                    <a:pt x="68" y="209"/>
                    <a:pt x="67" y="209"/>
                    <a:pt x="67" y="208"/>
                  </a:cubicBezTo>
                  <a:cubicBezTo>
                    <a:pt x="67" y="208"/>
                    <a:pt x="67" y="207"/>
                    <a:pt x="67" y="207"/>
                  </a:cubicBezTo>
                  <a:cubicBezTo>
                    <a:pt x="66" y="209"/>
                    <a:pt x="66" y="211"/>
                    <a:pt x="66" y="212"/>
                  </a:cubicBezTo>
                  <a:cubicBezTo>
                    <a:pt x="68" y="211"/>
                    <a:pt x="69" y="210"/>
                    <a:pt x="70" y="209"/>
                  </a:cubicBezTo>
                  <a:cubicBezTo>
                    <a:pt x="70" y="208"/>
                    <a:pt x="69" y="207"/>
                    <a:pt x="69" y="206"/>
                  </a:cubicBezTo>
                  <a:close/>
                  <a:moveTo>
                    <a:pt x="144" y="26"/>
                  </a:moveTo>
                  <a:cubicBezTo>
                    <a:pt x="145" y="26"/>
                    <a:pt x="149" y="30"/>
                    <a:pt x="150" y="31"/>
                  </a:cubicBezTo>
                  <a:cubicBezTo>
                    <a:pt x="149" y="29"/>
                    <a:pt x="148" y="27"/>
                    <a:pt x="146" y="25"/>
                  </a:cubicBezTo>
                  <a:cubicBezTo>
                    <a:pt x="145" y="25"/>
                    <a:pt x="145" y="25"/>
                    <a:pt x="144" y="26"/>
                  </a:cubicBezTo>
                  <a:close/>
                  <a:moveTo>
                    <a:pt x="126" y="225"/>
                  </a:moveTo>
                  <a:cubicBezTo>
                    <a:pt x="126" y="224"/>
                    <a:pt x="127" y="223"/>
                    <a:pt x="127" y="222"/>
                  </a:cubicBezTo>
                  <a:cubicBezTo>
                    <a:pt x="127" y="221"/>
                    <a:pt x="127" y="220"/>
                    <a:pt x="126" y="220"/>
                  </a:cubicBezTo>
                  <a:cubicBezTo>
                    <a:pt x="125" y="222"/>
                    <a:pt x="124" y="223"/>
                    <a:pt x="124" y="224"/>
                  </a:cubicBezTo>
                  <a:cubicBezTo>
                    <a:pt x="125" y="225"/>
                    <a:pt x="125" y="225"/>
                    <a:pt x="126" y="225"/>
                  </a:cubicBezTo>
                  <a:close/>
                  <a:moveTo>
                    <a:pt x="171" y="58"/>
                  </a:moveTo>
                  <a:cubicBezTo>
                    <a:pt x="171" y="59"/>
                    <a:pt x="171" y="59"/>
                    <a:pt x="171" y="60"/>
                  </a:cubicBezTo>
                  <a:cubicBezTo>
                    <a:pt x="172" y="62"/>
                    <a:pt x="173" y="64"/>
                    <a:pt x="174" y="66"/>
                  </a:cubicBezTo>
                  <a:cubicBezTo>
                    <a:pt x="174" y="66"/>
                    <a:pt x="174" y="67"/>
                    <a:pt x="174" y="67"/>
                  </a:cubicBezTo>
                  <a:cubicBezTo>
                    <a:pt x="175" y="66"/>
                    <a:pt x="175" y="66"/>
                    <a:pt x="175" y="65"/>
                  </a:cubicBezTo>
                  <a:cubicBezTo>
                    <a:pt x="174" y="64"/>
                    <a:pt x="174" y="63"/>
                    <a:pt x="173" y="62"/>
                  </a:cubicBezTo>
                  <a:cubicBezTo>
                    <a:pt x="173" y="61"/>
                    <a:pt x="172" y="59"/>
                    <a:pt x="171" y="58"/>
                  </a:cubicBezTo>
                  <a:close/>
                  <a:moveTo>
                    <a:pt x="152" y="50"/>
                  </a:moveTo>
                  <a:cubicBezTo>
                    <a:pt x="152" y="50"/>
                    <a:pt x="152" y="51"/>
                    <a:pt x="152" y="51"/>
                  </a:cubicBezTo>
                  <a:cubicBezTo>
                    <a:pt x="152" y="53"/>
                    <a:pt x="152" y="54"/>
                    <a:pt x="152" y="56"/>
                  </a:cubicBezTo>
                  <a:cubicBezTo>
                    <a:pt x="153" y="56"/>
                    <a:pt x="153" y="56"/>
                    <a:pt x="153" y="56"/>
                  </a:cubicBezTo>
                  <a:cubicBezTo>
                    <a:pt x="153" y="55"/>
                    <a:pt x="154" y="54"/>
                    <a:pt x="154" y="53"/>
                  </a:cubicBezTo>
                  <a:cubicBezTo>
                    <a:pt x="154" y="53"/>
                    <a:pt x="154" y="52"/>
                    <a:pt x="154" y="52"/>
                  </a:cubicBezTo>
                  <a:cubicBezTo>
                    <a:pt x="154" y="51"/>
                    <a:pt x="153" y="51"/>
                    <a:pt x="152" y="50"/>
                  </a:cubicBezTo>
                  <a:close/>
                  <a:moveTo>
                    <a:pt x="49" y="189"/>
                  </a:moveTo>
                  <a:cubicBezTo>
                    <a:pt x="48" y="190"/>
                    <a:pt x="48" y="191"/>
                    <a:pt x="48" y="192"/>
                  </a:cubicBezTo>
                  <a:cubicBezTo>
                    <a:pt x="48" y="193"/>
                    <a:pt x="48" y="194"/>
                    <a:pt x="48" y="195"/>
                  </a:cubicBezTo>
                  <a:cubicBezTo>
                    <a:pt x="48" y="196"/>
                    <a:pt x="49" y="196"/>
                    <a:pt x="50" y="197"/>
                  </a:cubicBezTo>
                  <a:cubicBezTo>
                    <a:pt x="49" y="194"/>
                    <a:pt x="49" y="191"/>
                    <a:pt x="49" y="189"/>
                  </a:cubicBezTo>
                  <a:close/>
                  <a:moveTo>
                    <a:pt x="174" y="133"/>
                  </a:moveTo>
                  <a:cubicBezTo>
                    <a:pt x="174" y="133"/>
                    <a:pt x="173" y="133"/>
                    <a:pt x="173" y="133"/>
                  </a:cubicBezTo>
                  <a:cubicBezTo>
                    <a:pt x="173" y="133"/>
                    <a:pt x="173" y="133"/>
                    <a:pt x="173" y="133"/>
                  </a:cubicBezTo>
                  <a:cubicBezTo>
                    <a:pt x="174" y="136"/>
                    <a:pt x="173" y="138"/>
                    <a:pt x="173" y="140"/>
                  </a:cubicBezTo>
                  <a:cubicBezTo>
                    <a:pt x="173" y="143"/>
                    <a:pt x="172" y="146"/>
                    <a:pt x="172" y="149"/>
                  </a:cubicBezTo>
                  <a:cubicBezTo>
                    <a:pt x="173" y="149"/>
                    <a:pt x="173" y="150"/>
                    <a:pt x="173" y="150"/>
                  </a:cubicBezTo>
                  <a:cubicBezTo>
                    <a:pt x="173" y="144"/>
                    <a:pt x="174" y="138"/>
                    <a:pt x="174" y="133"/>
                  </a:cubicBezTo>
                  <a:close/>
                  <a:moveTo>
                    <a:pt x="156" y="218"/>
                  </a:moveTo>
                  <a:cubicBezTo>
                    <a:pt x="156" y="218"/>
                    <a:pt x="156" y="219"/>
                    <a:pt x="155" y="219"/>
                  </a:cubicBezTo>
                  <a:cubicBezTo>
                    <a:pt x="155" y="220"/>
                    <a:pt x="154" y="220"/>
                    <a:pt x="154" y="221"/>
                  </a:cubicBezTo>
                  <a:cubicBezTo>
                    <a:pt x="155" y="222"/>
                    <a:pt x="155" y="223"/>
                    <a:pt x="155" y="224"/>
                  </a:cubicBezTo>
                  <a:cubicBezTo>
                    <a:pt x="155" y="225"/>
                    <a:pt x="155" y="225"/>
                    <a:pt x="155" y="225"/>
                  </a:cubicBezTo>
                  <a:cubicBezTo>
                    <a:pt x="155" y="224"/>
                    <a:pt x="156" y="223"/>
                    <a:pt x="156" y="222"/>
                  </a:cubicBezTo>
                  <a:cubicBezTo>
                    <a:pt x="156" y="221"/>
                    <a:pt x="156" y="220"/>
                    <a:pt x="157" y="219"/>
                  </a:cubicBezTo>
                  <a:cubicBezTo>
                    <a:pt x="157" y="219"/>
                    <a:pt x="156" y="218"/>
                    <a:pt x="156" y="218"/>
                  </a:cubicBezTo>
                  <a:close/>
                  <a:moveTo>
                    <a:pt x="164" y="127"/>
                  </a:moveTo>
                  <a:cubicBezTo>
                    <a:pt x="166" y="125"/>
                    <a:pt x="166" y="122"/>
                    <a:pt x="166" y="120"/>
                  </a:cubicBezTo>
                  <a:cubicBezTo>
                    <a:pt x="164" y="121"/>
                    <a:pt x="164" y="122"/>
                    <a:pt x="164" y="124"/>
                  </a:cubicBezTo>
                  <a:cubicBezTo>
                    <a:pt x="164" y="124"/>
                    <a:pt x="164" y="124"/>
                    <a:pt x="164" y="125"/>
                  </a:cubicBezTo>
                  <a:cubicBezTo>
                    <a:pt x="164" y="125"/>
                    <a:pt x="164" y="126"/>
                    <a:pt x="164" y="127"/>
                  </a:cubicBezTo>
                  <a:close/>
                  <a:moveTo>
                    <a:pt x="32" y="155"/>
                  </a:moveTo>
                  <a:cubicBezTo>
                    <a:pt x="32" y="156"/>
                    <a:pt x="32" y="156"/>
                    <a:pt x="32" y="156"/>
                  </a:cubicBezTo>
                  <a:cubicBezTo>
                    <a:pt x="32" y="155"/>
                    <a:pt x="32" y="155"/>
                    <a:pt x="32" y="155"/>
                  </a:cubicBezTo>
                  <a:cubicBezTo>
                    <a:pt x="32" y="155"/>
                    <a:pt x="32" y="154"/>
                    <a:pt x="32" y="154"/>
                  </a:cubicBezTo>
                  <a:cubicBezTo>
                    <a:pt x="32" y="152"/>
                    <a:pt x="31" y="150"/>
                    <a:pt x="31" y="148"/>
                  </a:cubicBezTo>
                  <a:cubicBezTo>
                    <a:pt x="31" y="148"/>
                    <a:pt x="31" y="148"/>
                    <a:pt x="31" y="148"/>
                  </a:cubicBezTo>
                  <a:cubicBezTo>
                    <a:pt x="30" y="149"/>
                    <a:pt x="30" y="149"/>
                    <a:pt x="30" y="150"/>
                  </a:cubicBezTo>
                  <a:cubicBezTo>
                    <a:pt x="30" y="150"/>
                    <a:pt x="30" y="151"/>
                    <a:pt x="30" y="151"/>
                  </a:cubicBezTo>
                  <a:cubicBezTo>
                    <a:pt x="30" y="152"/>
                    <a:pt x="31" y="153"/>
                    <a:pt x="31" y="153"/>
                  </a:cubicBezTo>
                  <a:cubicBezTo>
                    <a:pt x="31" y="154"/>
                    <a:pt x="31" y="155"/>
                    <a:pt x="32" y="155"/>
                  </a:cubicBezTo>
                  <a:close/>
                  <a:moveTo>
                    <a:pt x="134" y="238"/>
                  </a:moveTo>
                  <a:cubicBezTo>
                    <a:pt x="134" y="238"/>
                    <a:pt x="135" y="237"/>
                    <a:pt x="135" y="237"/>
                  </a:cubicBezTo>
                  <a:cubicBezTo>
                    <a:pt x="135" y="237"/>
                    <a:pt x="136" y="236"/>
                    <a:pt x="136" y="236"/>
                  </a:cubicBezTo>
                  <a:cubicBezTo>
                    <a:pt x="136" y="235"/>
                    <a:pt x="135" y="234"/>
                    <a:pt x="134" y="233"/>
                  </a:cubicBezTo>
                  <a:cubicBezTo>
                    <a:pt x="134" y="234"/>
                    <a:pt x="133" y="234"/>
                    <a:pt x="133" y="234"/>
                  </a:cubicBezTo>
                  <a:cubicBezTo>
                    <a:pt x="133" y="235"/>
                    <a:pt x="133" y="237"/>
                    <a:pt x="134" y="238"/>
                  </a:cubicBezTo>
                  <a:close/>
                  <a:moveTo>
                    <a:pt x="139" y="37"/>
                  </a:moveTo>
                  <a:cubicBezTo>
                    <a:pt x="138" y="39"/>
                    <a:pt x="138" y="40"/>
                    <a:pt x="139" y="42"/>
                  </a:cubicBezTo>
                  <a:cubicBezTo>
                    <a:pt x="140" y="41"/>
                    <a:pt x="140" y="40"/>
                    <a:pt x="141" y="39"/>
                  </a:cubicBezTo>
                  <a:cubicBezTo>
                    <a:pt x="141" y="38"/>
                    <a:pt x="141" y="38"/>
                    <a:pt x="139" y="37"/>
                  </a:cubicBezTo>
                  <a:close/>
                  <a:moveTo>
                    <a:pt x="98" y="44"/>
                  </a:moveTo>
                  <a:cubicBezTo>
                    <a:pt x="98" y="44"/>
                    <a:pt x="98" y="44"/>
                    <a:pt x="98" y="44"/>
                  </a:cubicBezTo>
                  <a:cubicBezTo>
                    <a:pt x="102" y="45"/>
                    <a:pt x="105" y="46"/>
                    <a:pt x="109" y="47"/>
                  </a:cubicBezTo>
                  <a:cubicBezTo>
                    <a:pt x="109" y="46"/>
                    <a:pt x="109" y="46"/>
                    <a:pt x="109" y="46"/>
                  </a:cubicBezTo>
                  <a:cubicBezTo>
                    <a:pt x="106" y="45"/>
                    <a:pt x="102" y="44"/>
                    <a:pt x="99" y="44"/>
                  </a:cubicBezTo>
                  <a:cubicBezTo>
                    <a:pt x="98" y="44"/>
                    <a:pt x="98" y="44"/>
                    <a:pt x="98" y="44"/>
                  </a:cubicBezTo>
                  <a:close/>
                  <a:moveTo>
                    <a:pt x="61" y="224"/>
                  </a:moveTo>
                  <a:cubicBezTo>
                    <a:pt x="61" y="224"/>
                    <a:pt x="61" y="224"/>
                    <a:pt x="61" y="224"/>
                  </a:cubicBezTo>
                  <a:cubicBezTo>
                    <a:pt x="60" y="224"/>
                    <a:pt x="60" y="224"/>
                    <a:pt x="60" y="225"/>
                  </a:cubicBezTo>
                  <a:cubicBezTo>
                    <a:pt x="60" y="227"/>
                    <a:pt x="59" y="229"/>
                    <a:pt x="58" y="231"/>
                  </a:cubicBezTo>
                  <a:cubicBezTo>
                    <a:pt x="57" y="231"/>
                    <a:pt x="57" y="231"/>
                    <a:pt x="57" y="232"/>
                  </a:cubicBezTo>
                  <a:cubicBezTo>
                    <a:pt x="57" y="232"/>
                    <a:pt x="57" y="232"/>
                    <a:pt x="58" y="232"/>
                  </a:cubicBezTo>
                  <a:cubicBezTo>
                    <a:pt x="59" y="230"/>
                    <a:pt x="60" y="229"/>
                    <a:pt x="61" y="228"/>
                  </a:cubicBezTo>
                  <a:cubicBezTo>
                    <a:pt x="61" y="228"/>
                    <a:pt x="61" y="228"/>
                    <a:pt x="61" y="228"/>
                  </a:cubicBezTo>
                  <a:cubicBezTo>
                    <a:pt x="61" y="226"/>
                    <a:pt x="61" y="225"/>
                    <a:pt x="61" y="224"/>
                  </a:cubicBezTo>
                  <a:close/>
                  <a:moveTo>
                    <a:pt x="141" y="121"/>
                  </a:moveTo>
                  <a:cubicBezTo>
                    <a:pt x="142" y="120"/>
                    <a:pt x="142" y="120"/>
                    <a:pt x="142" y="119"/>
                  </a:cubicBezTo>
                  <a:cubicBezTo>
                    <a:pt x="142" y="118"/>
                    <a:pt x="143" y="117"/>
                    <a:pt x="143" y="116"/>
                  </a:cubicBezTo>
                  <a:cubicBezTo>
                    <a:pt x="144" y="115"/>
                    <a:pt x="144" y="114"/>
                    <a:pt x="144" y="113"/>
                  </a:cubicBezTo>
                  <a:cubicBezTo>
                    <a:pt x="143" y="114"/>
                    <a:pt x="143" y="115"/>
                    <a:pt x="142" y="116"/>
                  </a:cubicBezTo>
                  <a:cubicBezTo>
                    <a:pt x="141" y="118"/>
                    <a:pt x="141" y="119"/>
                    <a:pt x="141" y="121"/>
                  </a:cubicBezTo>
                  <a:close/>
                  <a:moveTo>
                    <a:pt x="60" y="115"/>
                  </a:moveTo>
                  <a:cubicBezTo>
                    <a:pt x="61" y="113"/>
                    <a:pt x="61" y="110"/>
                    <a:pt x="61" y="107"/>
                  </a:cubicBezTo>
                  <a:cubicBezTo>
                    <a:pt x="61" y="108"/>
                    <a:pt x="60" y="108"/>
                    <a:pt x="60" y="109"/>
                  </a:cubicBezTo>
                  <a:cubicBezTo>
                    <a:pt x="60" y="109"/>
                    <a:pt x="60" y="109"/>
                    <a:pt x="60" y="109"/>
                  </a:cubicBezTo>
                  <a:cubicBezTo>
                    <a:pt x="60" y="110"/>
                    <a:pt x="60" y="111"/>
                    <a:pt x="60" y="112"/>
                  </a:cubicBezTo>
                  <a:cubicBezTo>
                    <a:pt x="60" y="113"/>
                    <a:pt x="60" y="114"/>
                    <a:pt x="60" y="115"/>
                  </a:cubicBezTo>
                  <a:close/>
                  <a:moveTo>
                    <a:pt x="149" y="143"/>
                  </a:moveTo>
                  <a:cubicBezTo>
                    <a:pt x="150" y="143"/>
                    <a:pt x="151" y="143"/>
                    <a:pt x="151" y="142"/>
                  </a:cubicBezTo>
                  <a:cubicBezTo>
                    <a:pt x="152" y="141"/>
                    <a:pt x="152" y="139"/>
                    <a:pt x="153" y="138"/>
                  </a:cubicBezTo>
                  <a:cubicBezTo>
                    <a:pt x="153" y="137"/>
                    <a:pt x="153" y="137"/>
                    <a:pt x="153" y="137"/>
                  </a:cubicBezTo>
                  <a:cubicBezTo>
                    <a:pt x="153" y="137"/>
                    <a:pt x="152" y="137"/>
                    <a:pt x="152" y="137"/>
                  </a:cubicBezTo>
                  <a:cubicBezTo>
                    <a:pt x="152" y="138"/>
                    <a:pt x="151" y="139"/>
                    <a:pt x="150" y="140"/>
                  </a:cubicBezTo>
                  <a:cubicBezTo>
                    <a:pt x="149" y="141"/>
                    <a:pt x="149" y="142"/>
                    <a:pt x="149" y="143"/>
                  </a:cubicBezTo>
                  <a:close/>
                  <a:moveTo>
                    <a:pt x="28" y="154"/>
                  </a:moveTo>
                  <a:cubicBezTo>
                    <a:pt x="27" y="156"/>
                    <a:pt x="27" y="157"/>
                    <a:pt x="26" y="159"/>
                  </a:cubicBezTo>
                  <a:cubicBezTo>
                    <a:pt x="26" y="159"/>
                    <a:pt x="27" y="159"/>
                    <a:pt x="27" y="159"/>
                  </a:cubicBezTo>
                  <a:cubicBezTo>
                    <a:pt x="27" y="159"/>
                    <a:pt x="28" y="158"/>
                    <a:pt x="29" y="158"/>
                  </a:cubicBezTo>
                  <a:cubicBezTo>
                    <a:pt x="29" y="158"/>
                    <a:pt x="29" y="157"/>
                    <a:pt x="29" y="157"/>
                  </a:cubicBezTo>
                  <a:cubicBezTo>
                    <a:pt x="29" y="156"/>
                    <a:pt x="29" y="155"/>
                    <a:pt x="28" y="154"/>
                  </a:cubicBezTo>
                  <a:close/>
                  <a:moveTo>
                    <a:pt x="160" y="71"/>
                  </a:moveTo>
                  <a:cubicBezTo>
                    <a:pt x="160" y="71"/>
                    <a:pt x="160" y="71"/>
                    <a:pt x="160" y="71"/>
                  </a:cubicBezTo>
                  <a:cubicBezTo>
                    <a:pt x="161" y="71"/>
                    <a:pt x="161" y="70"/>
                    <a:pt x="161" y="70"/>
                  </a:cubicBezTo>
                  <a:cubicBezTo>
                    <a:pt x="161" y="69"/>
                    <a:pt x="161" y="68"/>
                    <a:pt x="161" y="68"/>
                  </a:cubicBezTo>
                  <a:cubicBezTo>
                    <a:pt x="161" y="67"/>
                    <a:pt x="161" y="65"/>
                    <a:pt x="160" y="64"/>
                  </a:cubicBezTo>
                  <a:cubicBezTo>
                    <a:pt x="160" y="64"/>
                    <a:pt x="160" y="64"/>
                    <a:pt x="160" y="64"/>
                  </a:cubicBezTo>
                  <a:cubicBezTo>
                    <a:pt x="160" y="64"/>
                    <a:pt x="159" y="64"/>
                    <a:pt x="159" y="65"/>
                  </a:cubicBezTo>
                  <a:cubicBezTo>
                    <a:pt x="160" y="67"/>
                    <a:pt x="160" y="69"/>
                    <a:pt x="160" y="71"/>
                  </a:cubicBezTo>
                  <a:close/>
                  <a:moveTo>
                    <a:pt x="126" y="26"/>
                  </a:moveTo>
                  <a:cubicBezTo>
                    <a:pt x="126" y="26"/>
                    <a:pt x="126" y="26"/>
                    <a:pt x="126" y="26"/>
                  </a:cubicBezTo>
                  <a:cubicBezTo>
                    <a:pt x="127" y="24"/>
                    <a:pt x="127" y="22"/>
                    <a:pt x="128" y="20"/>
                  </a:cubicBezTo>
                  <a:cubicBezTo>
                    <a:pt x="127" y="20"/>
                    <a:pt x="126" y="19"/>
                    <a:pt x="124" y="19"/>
                  </a:cubicBezTo>
                  <a:cubicBezTo>
                    <a:pt x="124" y="19"/>
                    <a:pt x="124" y="19"/>
                    <a:pt x="124" y="19"/>
                  </a:cubicBezTo>
                  <a:cubicBezTo>
                    <a:pt x="124" y="19"/>
                    <a:pt x="125" y="19"/>
                    <a:pt x="125" y="20"/>
                  </a:cubicBezTo>
                  <a:cubicBezTo>
                    <a:pt x="125" y="20"/>
                    <a:pt x="126" y="20"/>
                    <a:pt x="126" y="21"/>
                  </a:cubicBezTo>
                  <a:cubicBezTo>
                    <a:pt x="127" y="22"/>
                    <a:pt x="127" y="23"/>
                    <a:pt x="125" y="23"/>
                  </a:cubicBezTo>
                  <a:cubicBezTo>
                    <a:pt x="125" y="23"/>
                    <a:pt x="125" y="23"/>
                    <a:pt x="125" y="23"/>
                  </a:cubicBezTo>
                  <a:cubicBezTo>
                    <a:pt x="125" y="24"/>
                    <a:pt x="125" y="25"/>
                    <a:pt x="126" y="26"/>
                  </a:cubicBezTo>
                  <a:close/>
                  <a:moveTo>
                    <a:pt x="142" y="207"/>
                  </a:moveTo>
                  <a:cubicBezTo>
                    <a:pt x="141" y="208"/>
                    <a:pt x="141" y="209"/>
                    <a:pt x="141" y="210"/>
                  </a:cubicBezTo>
                  <a:cubicBezTo>
                    <a:pt x="141" y="210"/>
                    <a:pt x="141" y="210"/>
                    <a:pt x="141" y="211"/>
                  </a:cubicBezTo>
                  <a:cubicBezTo>
                    <a:pt x="142" y="211"/>
                    <a:pt x="142" y="211"/>
                    <a:pt x="143" y="212"/>
                  </a:cubicBezTo>
                  <a:cubicBezTo>
                    <a:pt x="143" y="210"/>
                    <a:pt x="143" y="209"/>
                    <a:pt x="143" y="207"/>
                  </a:cubicBezTo>
                  <a:cubicBezTo>
                    <a:pt x="143" y="207"/>
                    <a:pt x="143" y="207"/>
                    <a:pt x="143" y="206"/>
                  </a:cubicBezTo>
                  <a:cubicBezTo>
                    <a:pt x="142" y="206"/>
                    <a:pt x="142" y="207"/>
                    <a:pt x="142" y="207"/>
                  </a:cubicBezTo>
                  <a:cubicBezTo>
                    <a:pt x="142" y="207"/>
                    <a:pt x="142" y="207"/>
                    <a:pt x="142" y="207"/>
                  </a:cubicBezTo>
                  <a:close/>
                  <a:moveTo>
                    <a:pt x="145" y="260"/>
                  </a:moveTo>
                  <a:cubicBezTo>
                    <a:pt x="145" y="260"/>
                    <a:pt x="145" y="260"/>
                    <a:pt x="145" y="260"/>
                  </a:cubicBezTo>
                  <a:cubicBezTo>
                    <a:pt x="146" y="258"/>
                    <a:pt x="147" y="257"/>
                    <a:pt x="149" y="255"/>
                  </a:cubicBezTo>
                  <a:cubicBezTo>
                    <a:pt x="147" y="256"/>
                    <a:pt x="146" y="256"/>
                    <a:pt x="145" y="256"/>
                  </a:cubicBezTo>
                  <a:cubicBezTo>
                    <a:pt x="145" y="257"/>
                    <a:pt x="145" y="259"/>
                    <a:pt x="145" y="260"/>
                  </a:cubicBezTo>
                  <a:close/>
                  <a:moveTo>
                    <a:pt x="115" y="212"/>
                  </a:moveTo>
                  <a:cubicBezTo>
                    <a:pt x="115" y="210"/>
                    <a:pt x="115" y="209"/>
                    <a:pt x="115" y="208"/>
                  </a:cubicBezTo>
                  <a:cubicBezTo>
                    <a:pt x="114" y="208"/>
                    <a:pt x="114" y="208"/>
                    <a:pt x="114" y="208"/>
                  </a:cubicBezTo>
                  <a:cubicBezTo>
                    <a:pt x="113" y="209"/>
                    <a:pt x="113" y="210"/>
                    <a:pt x="112" y="212"/>
                  </a:cubicBezTo>
                  <a:cubicBezTo>
                    <a:pt x="113" y="212"/>
                    <a:pt x="114" y="212"/>
                    <a:pt x="115" y="212"/>
                  </a:cubicBezTo>
                  <a:close/>
                  <a:moveTo>
                    <a:pt x="66" y="95"/>
                  </a:moveTo>
                  <a:cubicBezTo>
                    <a:pt x="66" y="95"/>
                    <a:pt x="66" y="95"/>
                    <a:pt x="66" y="95"/>
                  </a:cubicBezTo>
                  <a:cubicBezTo>
                    <a:pt x="66" y="94"/>
                    <a:pt x="66" y="94"/>
                    <a:pt x="67" y="93"/>
                  </a:cubicBezTo>
                  <a:cubicBezTo>
                    <a:pt x="67" y="92"/>
                    <a:pt x="66" y="91"/>
                    <a:pt x="67" y="91"/>
                  </a:cubicBezTo>
                  <a:cubicBezTo>
                    <a:pt x="67" y="90"/>
                    <a:pt x="67" y="89"/>
                    <a:pt x="67" y="88"/>
                  </a:cubicBezTo>
                  <a:cubicBezTo>
                    <a:pt x="67" y="88"/>
                    <a:pt x="67" y="89"/>
                    <a:pt x="66" y="89"/>
                  </a:cubicBezTo>
                  <a:cubicBezTo>
                    <a:pt x="66" y="89"/>
                    <a:pt x="65" y="89"/>
                    <a:pt x="65" y="89"/>
                  </a:cubicBezTo>
                  <a:cubicBezTo>
                    <a:pt x="65" y="90"/>
                    <a:pt x="65" y="91"/>
                    <a:pt x="65" y="91"/>
                  </a:cubicBezTo>
                  <a:cubicBezTo>
                    <a:pt x="66" y="92"/>
                    <a:pt x="66" y="92"/>
                    <a:pt x="66" y="93"/>
                  </a:cubicBezTo>
                  <a:cubicBezTo>
                    <a:pt x="66" y="94"/>
                    <a:pt x="66" y="95"/>
                    <a:pt x="66" y="95"/>
                  </a:cubicBezTo>
                  <a:close/>
                  <a:moveTo>
                    <a:pt x="119" y="216"/>
                  </a:moveTo>
                  <a:cubicBezTo>
                    <a:pt x="118" y="217"/>
                    <a:pt x="118" y="217"/>
                    <a:pt x="118" y="218"/>
                  </a:cubicBezTo>
                  <a:cubicBezTo>
                    <a:pt x="120" y="217"/>
                    <a:pt x="120" y="219"/>
                    <a:pt x="121" y="220"/>
                  </a:cubicBezTo>
                  <a:cubicBezTo>
                    <a:pt x="121" y="219"/>
                    <a:pt x="121" y="219"/>
                    <a:pt x="122" y="218"/>
                  </a:cubicBezTo>
                  <a:cubicBezTo>
                    <a:pt x="122" y="218"/>
                    <a:pt x="122" y="217"/>
                    <a:pt x="121" y="217"/>
                  </a:cubicBezTo>
                  <a:cubicBezTo>
                    <a:pt x="121" y="217"/>
                    <a:pt x="120" y="216"/>
                    <a:pt x="119" y="216"/>
                  </a:cubicBezTo>
                  <a:close/>
                  <a:moveTo>
                    <a:pt x="57" y="119"/>
                  </a:moveTo>
                  <a:cubicBezTo>
                    <a:pt x="58" y="115"/>
                    <a:pt x="58" y="111"/>
                    <a:pt x="56" y="107"/>
                  </a:cubicBezTo>
                  <a:cubicBezTo>
                    <a:pt x="57" y="111"/>
                    <a:pt x="57" y="115"/>
                    <a:pt x="57" y="119"/>
                  </a:cubicBezTo>
                  <a:close/>
                  <a:moveTo>
                    <a:pt x="131" y="105"/>
                  </a:moveTo>
                  <a:cubicBezTo>
                    <a:pt x="131" y="105"/>
                    <a:pt x="131" y="105"/>
                    <a:pt x="132" y="105"/>
                  </a:cubicBezTo>
                  <a:cubicBezTo>
                    <a:pt x="132" y="104"/>
                    <a:pt x="132" y="103"/>
                    <a:pt x="132" y="103"/>
                  </a:cubicBezTo>
                  <a:cubicBezTo>
                    <a:pt x="132" y="98"/>
                    <a:pt x="131" y="94"/>
                    <a:pt x="131" y="90"/>
                  </a:cubicBezTo>
                  <a:cubicBezTo>
                    <a:pt x="131" y="90"/>
                    <a:pt x="131" y="89"/>
                    <a:pt x="131" y="89"/>
                  </a:cubicBezTo>
                  <a:cubicBezTo>
                    <a:pt x="131" y="91"/>
                    <a:pt x="131" y="93"/>
                    <a:pt x="131" y="94"/>
                  </a:cubicBezTo>
                  <a:cubicBezTo>
                    <a:pt x="131" y="95"/>
                    <a:pt x="131" y="95"/>
                    <a:pt x="131" y="95"/>
                  </a:cubicBezTo>
                  <a:cubicBezTo>
                    <a:pt x="131" y="96"/>
                    <a:pt x="131" y="96"/>
                    <a:pt x="131" y="97"/>
                  </a:cubicBezTo>
                  <a:cubicBezTo>
                    <a:pt x="131" y="99"/>
                    <a:pt x="131" y="100"/>
                    <a:pt x="131" y="102"/>
                  </a:cubicBezTo>
                  <a:cubicBezTo>
                    <a:pt x="131" y="103"/>
                    <a:pt x="131" y="104"/>
                    <a:pt x="131" y="105"/>
                  </a:cubicBezTo>
                  <a:close/>
                  <a:moveTo>
                    <a:pt x="137" y="164"/>
                  </a:moveTo>
                  <a:cubicBezTo>
                    <a:pt x="137" y="163"/>
                    <a:pt x="137" y="161"/>
                    <a:pt x="136" y="160"/>
                  </a:cubicBezTo>
                  <a:cubicBezTo>
                    <a:pt x="136" y="160"/>
                    <a:pt x="136" y="160"/>
                    <a:pt x="136" y="160"/>
                  </a:cubicBezTo>
                  <a:cubicBezTo>
                    <a:pt x="135" y="161"/>
                    <a:pt x="135" y="162"/>
                    <a:pt x="134" y="163"/>
                  </a:cubicBezTo>
                  <a:cubicBezTo>
                    <a:pt x="135" y="163"/>
                    <a:pt x="135" y="164"/>
                    <a:pt x="136" y="165"/>
                  </a:cubicBezTo>
                  <a:cubicBezTo>
                    <a:pt x="136" y="164"/>
                    <a:pt x="136" y="164"/>
                    <a:pt x="137" y="164"/>
                  </a:cubicBezTo>
                  <a:close/>
                  <a:moveTo>
                    <a:pt x="135" y="199"/>
                  </a:moveTo>
                  <a:cubicBezTo>
                    <a:pt x="135" y="199"/>
                    <a:pt x="135" y="199"/>
                    <a:pt x="135" y="199"/>
                  </a:cubicBezTo>
                  <a:cubicBezTo>
                    <a:pt x="134" y="200"/>
                    <a:pt x="134" y="200"/>
                    <a:pt x="134" y="200"/>
                  </a:cubicBezTo>
                  <a:cubicBezTo>
                    <a:pt x="134" y="201"/>
                    <a:pt x="134" y="202"/>
                    <a:pt x="134" y="203"/>
                  </a:cubicBezTo>
                  <a:cubicBezTo>
                    <a:pt x="134" y="203"/>
                    <a:pt x="134" y="204"/>
                    <a:pt x="134" y="204"/>
                  </a:cubicBezTo>
                  <a:cubicBezTo>
                    <a:pt x="134" y="204"/>
                    <a:pt x="135" y="205"/>
                    <a:pt x="135" y="205"/>
                  </a:cubicBezTo>
                  <a:cubicBezTo>
                    <a:pt x="135" y="203"/>
                    <a:pt x="135" y="201"/>
                    <a:pt x="135" y="199"/>
                  </a:cubicBezTo>
                  <a:close/>
                  <a:moveTo>
                    <a:pt x="159" y="153"/>
                  </a:moveTo>
                  <a:cubicBezTo>
                    <a:pt x="157" y="155"/>
                    <a:pt x="157" y="157"/>
                    <a:pt x="157" y="159"/>
                  </a:cubicBezTo>
                  <a:cubicBezTo>
                    <a:pt x="158" y="159"/>
                    <a:pt x="158" y="159"/>
                    <a:pt x="158" y="158"/>
                  </a:cubicBezTo>
                  <a:cubicBezTo>
                    <a:pt x="159" y="157"/>
                    <a:pt x="159" y="155"/>
                    <a:pt x="159" y="154"/>
                  </a:cubicBezTo>
                  <a:cubicBezTo>
                    <a:pt x="159" y="154"/>
                    <a:pt x="159" y="154"/>
                    <a:pt x="159" y="153"/>
                  </a:cubicBezTo>
                  <a:close/>
                  <a:moveTo>
                    <a:pt x="110" y="30"/>
                  </a:moveTo>
                  <a:cubicBezTo>
                    <a:pt x="110" y="28"/>
                    <a:pt x="110" y="26"/>
                    <a:pt x="110" y="24"/>
                  </a:cubicBezTo>
                  <a:cubicBezTo>
                    <a:pt x="109" y="24"/>
                    <a:pt x="109" y="24"/>
                    <a:pt x="109" y="24"/>
                  </a:cubicBezTo>
                  <a:cubicBezTo>
                    <a:pt x="109" y="25"/>
                    <a:pt x="108" y="27"/>
                    <a:pt x="108" y="28"/>
                  </a:cubicBezTo>
                  <a:cubicBezTo>
                    <a:pt x="108" y="29"/>
                    <a:pt x="109" y="30"/>
                    <a:pt x="110" y="30"/>
                  </a:cubicBezTo>
                  <a:close/>
                  <a:moveTo>
                    <a:pt x="94" y="22"/>
                  </a:moveTo>
                  <a:cubicBezTo>
                    <a:pt x="95" y="23"/>
                    <a:pt x="97" y="23"/>
                    <a:pt x="98" y="23"/>
                  </a:cubicBezTo>
                  <a:cubicBezTo>
                    <a:pt x="98" y="22"/>
                    <a:pt x="98" y="22"/>
                    <a:pt x="98" y="22"/>
                  </a:cubicBezTo>
                  <a:cubicBezTo>
                    <a:pt x="98" y="22"/>
                    <a:pt x="98" y="22"/>
                    <a:pt x="98" y="21"/>
                  </a:cubicBezTo>
                  <a:cubicBezTo>
                    <a:pt x="98" y="21"/>
                    <a:pt x="98" y="20"/>
                    <a:pt x="97" y="20"/>
                  </a:cubicBezTo>
                  <a:cubicBezTo>
                    <a:pt x="97" y="20"/>
                    <a:pt x="96" y="20"/>
                    <a:pt x="95" y="21"/>
                  </a:cubicBezTo>
                  <a:cubicBezTo>
                    <a:pt x="95" y="21"/>
                    <a:pt x="94" y="22"/>
                    <a:pt x="94" y="22"/>
                  </a:cubicBezTo>
                  <a:close/>
                  <a:moveTo>
                    <a:pt x="181" y="190"/>
                  </a:moveTo>
                  <a:cubicBezTo>
                    <a:pt x="182" y="186"/>
                    <a:pt x="183" y="181"/>
                    <a:pt x="183" y="176"/>
                  </a:cubicBezTo>
                  <a:cubicBezTo>
                    <a:pt x="182" y="181"/>
                    <a:pt x="181" y="186"/>
                    <a:pt x="181" y="190"/>
                  </a:cubicBezTo>
                  <a:close/>
                  <a:moveTo>
                    <a:pt x="31" y="194"/>
                  </a:moveTo>
                  <a:cubicBezTo>
                    <a:pt x="31" y="193"/>
                    <a:pt x="31" y="191"/>
                    <a:pt x="31" y="189"/>
                  </a:cubicBezTo>
                  <a:cubicBezTo>
                    <a:pt x="30" y="190"/>
                    <a:pt x="29" y="190"/>
                    <a:pt x="29" y="191"/>
                  </a:cubicBezTo>
                  <a:cubicBezTo>
                    <a:pt x="29" y="192"/>
                    <a:pt x="30" y="194"/>
                    <a:pt x="31" y="194"/>
                  </a:cubicBezTo>
                  <a:close/>
                  <a:moveTo>
                    <a:pt x="163" y="91"/>
                  </a:moveTo>
                  <a:cubicBezTo>
                    <a:pt x="163" y="91"/>
                    <a:pt x="164" y="91"/>
                    <a:pt x="164" y="91"/>
                  </a:cubicBezTo>
                  <a:cubicBezTo>
                    <a:pt x="164" y="90"/>
                    <a:pt x="164" y="90"/>
                    <a:pt x="165" y="89"/>
                  </a:cubicBezTo>
                  <a:cubicBezTo>
                    <a:pt x="165" y="88"/>
                    <a:pt x="165" y="87"/>
                    <a:pt x="164" y="87"/>
                  </a:cubicBezTo>
                  <a:cubicBezTo>
                    <a:pt x="164" y="86"/>
                    <a:pt x="163" y="86"/>
                    <a:pt x="162" y="85"/>
                  </a:cubicBezTo>
                  <a:cubicBezTo>
                    <a:pt x="163" y="87"/>
                    <a:pt x="163" y="89"/>
                    <a:pt x="163" y="91"/>
                  </a:cubicBezTo>
                  <a:close/>
                  <a:moveTo>
                    <a:pt x="138" y="154"/>
                  </a:moveTo>
                  <a:cubicBezTo>
                    <a:pt x="138" y="154"/>
                    <a:pt x="139" y="153"/>
                    <a:pt x="139" y="152"/>
                  </a:cubicBezTo>
                  <a:cubicBezTo>
                    <a:pt x="139" y="151"/>
                    <a:pt x="139" y="150"/>
                    <a:pt x="139" y="149"/>
                  </a:cubicBezTo>
                  <a:cubicBezTo>
                    <a:pt x="139" y="148"/>
                    <a:pt x="139" y="148"/>
                    <a:pt x="139" y="148"/>
                  </a:cubicBezTo>
                  <a:cubicBezTo>
                    <a:pt x="138" y="150"/>
                    <a:pt x="138" y="151"/>
                    <a:pt x="137" y="152"/>
                  </a:cubicBezTo>
                  <a:cubicBezTo>
                    <a:pt x="137" y="153"/>
                    <a:pt x="137" y="153"/>
                    <a:pt x="137" y="153"/>
                  </a:cubicBezTo>
                  <a:cubicBezTo>
                    <a:pt x="137" y="154"/>
                    <a:pt x="137" y="154"/>
                    <a:pt x="138" y="154"/>
                  </a:cubicBezTo>
                  <a:close/>
                  <a:moveTo>
                    <a:pt x="34" y="121"/>
                  </a:moveTo>
                  <a:cubicBezTo>
                    <a:pt x="33" y="122"/>
                    <a:pt x="32" y="122"/>
                    <a:pt x="32" y="123"/>
                  </a:cubicBezTo>
                  <a:cubicBezTo>
                    <a:pt x="30" y="124"/>
                    <a:pt x="31" y="125"/>
                    <a:pt x="31" y="127"/>
                  </a:cubicBezTo>
                  <a:cubicBezTo>
                    <a:pt x="31" y="126"/>
                    <a:pt x="31" y="126"/>
                    <a:pt x="31" y="126"/>
                  </a:cubicBezTo>
                  <a:cubicBezTo>
                    <a:pt x="32" y="125"/>
                    <a:pt x="33" y="124"/>
                    <a:pt x="34" y="123"/>
                  </a:cubicBezTo>
                  <a:cubicBezTo>
                    <a:pt x="34" y="122"/>
                    <a:pt x="34" y="122"/>
                    <a:pt x="34" y="121"/>
                  </a:cubicBezTo>
                  <a:close/>
                  <a:moveTo>
                    <a:pt x="103" y="25"/>
                  </a:moveTo>
                  <a:cubicBezTo>
                    <a:pt x="103" y="27"/>
                    <a:pt x="104" y="28"/>
                    <a:pt x="106" y="28"/>
                  </a:cubicBezTo>
                  <a:cubicBezTo>
                    <a:pt x="106" y="27"/>
                    <a:pt x="105" y="26"/>
                    <a:pt x="105" y="25"/>
                  </a:cubicBezTo>
                  <a:cubicBezTo>
                    <a:pt x="104" y="25"/>
                    <a:pt x="103" y="25"/>
                    <a:pt x="103" y="25"/>
                  </a:cubicBezTo>
                  <a:close/>
                  <a:moveTo>
                    <a:pt x="48" y="210"/>
                  </a:moveTo>
                  <a:cubicBezTo>
                    <a:pt x="48" y="210"/>
                    <a:pt x="48" y="210"/>
                    <a:pt x="48" y="210"/>
                  </a:cubicBezTo>
                  <a:cubicBezTo>
                    <a:pt x="48" y="209"/>
                    <a:pt x="49" y="209"/>
                    <a:pt x="49" y="208"/>
                  </a:cubicBezTo>
                  <a:cubicBezTo>
                    <a:pt x="50" y="206"/>
                    <a:pt x="49" y="205"/>
                    <a:pt x="49" y="204"/>
                  </a:cubicBezTo>
                  <a:cubicBezTo>
                    <a:pt x="48" y="204"/>
                    <a:pt x="48" y="205"/>
                    <a:pt x="48" y="206"/>
                  </a:cubicBezTo>
                  <a:cubicBezTo>
                    <a:pt x="48" y="207"/>
                    <a:pt x="48" y="208"/>
                    <a:pt x="48" y="209"/>
                  </a:cubicBezTo>
                  <a:cubicBezTo>
                    <a:pt x="48" y="209"/>
                    <a:pt x="48" y="210"/>
                    <a:pt x="48" y="210"/>
                  </a:cubicBezTo>
                  <a:close/>
                  <a:moveTo>
                    <a:pt x="135" y="218"/>
                  </a:moveTo>
                  <a:cubicBezTo>
                    <a:pt x="135" y="220"/>
                    <a:pt x="136" y="222"/>
                    <a:pt x="136" y="223"/>
                  </a:cubicBezTo>
                  <a:cubicBezTo>
                    <a:pt x="136" y="224"/>
                    <a:pt x="137" y="224"/>
                    <a:pt x="137" y="224"/>
                  </a:cubicBezTo>
                  <a:cubicBezTo>
                    <a:pt x="137" y="223"/>
                    <a:pt x="137" y="223"/>
                    <a:pt x="137" y="223"/>
                  </a:cubicBezTo>
                  <a:cubicBezTo>
                    <a:pt x="137" y="221"/>
                    <a:pt x="136" y="219"/>
                    <a:pt x="136" y="217"/>
                  </a:cubicBezTo>
                  <a:cubicBezTo>
                    <a:pt x="135" y="217"/>
                    <a:pt x="135" y="217"/>
                    <a:pt x="135" y="218"/>
                  </a:cubicBezTo>
                  <a:close/>
                  <a:moveTo>
                    <a:pt x="132" y="188"/>
                  </a:moveTo>
                  <a:cubicBezTo>
                    <a:pt x="132" y="187"/>
                    <a:pt x="133" y="186"/>
                    <a:pt x="133" y="185"/>
                  </a:cubicBezTo>
                  <a:cubicBezTo>
                    <a:pt x="133" y="183"/>
                    <a:pt x="133" y="182"/>
                    <a:pt x="133" y="181"/>
                  </a:cubicBezTo>
                  <a:cubicBezTo>
                    <a:pt x="131" y="183"/>
                    <a:pt x="132" y="186"/>
                    <a:pt x="132" y="188"/>
                  </a:cubicBezTo>
                  <a:close/>
                  <a:moveTo>
                    <a:pt x="162" y="247"/>
                  </a:moveTo>
                  <a:cubicBezTo>
                    <a:pt x="163" y="245"/>
                    <a:pt x="163" y="243"/>
                    <a:pt x="162" y="242"/>
                  </a:cubicBezTo>
                  <a:cubicBezTo>
                    <a:pt x="162" y="242"/>
                    <a:pt x="162" y="242"/>
                    <a:pt x="162" y="242"/>
                  </a:cubicBezTo>
                  <a:cubicBezTo>
                    <a:pt x="162" y="243"/>
                    <a:pt x="161" y="245"/>
                    <a:pt x="161" y="246"/>
                  </a:cubicBezTo>
                  <a:cubicBezTo>
                    <a:pt x="161" y="247"/>
                    <a:pt x="161" y="247"/>
                    <a:pt x="161" y="247"/>
                  </a:cubicBezTo>
                  <a:cubicBezTo>
                    <a:pt x="162" y="247"/>
                    <a:pt x="162" y="247"/>
                    <a:pt x="162" y="247"/>
                  </a:cubicBezTo>
                  <a:close/>
                  <a:moveTo>
                    <a:pt x="67" y="236"/>
                  </a:moveTo>
                  <a:cubicBezTo>
                    <a:pt x="67" y="237"/>
                    <a:pt x="66" y="237"/>
                    <a:pt x="66" y="238"/>
                  </a:cubicBezTo>
                  <a:cubicBezTo>
                    <a:pt x="65" y="239"/>
                    <a:pt x="65" y="240"/>
                    <a:pt x="66" y="241"/>
                  </a:cubicBezTo>
                  <a:cubicBezTo>
                    <a:pt x="66" y="242"/>
                    <a:pt x="66" y="242"/>
                    <a:pt x="67" y="242"/>
                  </a:cubicBezTo>
                  <a:cubicBezTo>
                    <a:pt x="67" y="240"/>
                    <a:pt x="67" y="238"/>
                    <a:pt x="67" y="236"/>
                  </a:cubicBezTo>
                  <a:close/>
                  <a:moveTo>
                    <a:pt x="78" y="217"/>
                  </a:moveTo>
                  <a:cubicBezTo>
                    <a:pt x="76" y="216"/>
                    <a:pt x="74" y="218"/>
                    <a:pt x="75" y="220"/>
                  </a:cubicBezTo>
                  <a:cubicBezTo>
                    <a:pt x="76" y="219"/>
                    <a:pt x="77" y="218"/>
                    <a:pt x="78" y="217"/>
                  </a:cubicBezTo>
                  <a:cubicBezTo>
                    <a:pt x="78" y="217"/>
                    <a:pt x="78" y="217"/>
                    <a:pt x="78" y="217"/>
                  </a:cubicBezTo>
                  <a:close/>
                  <a:moveTo>
                    <a:pt x="50" y="66"/>
                  </a:moveTo>
                  <a:cubicBezTo>
                    <a:pt x="51" y="64"/>
                    <a:pt x="52" y="61"/>
                    <a:pt x="52" y="59"/>
                  </a:cubicBezTo>
                  <a:cubicBezTo>
                    <a:pt x="51" y="60"/>
                    <a:pt x="51" y="61"/>
                    <a:pt x="50" y="62"/>
                  </a:cubicBezTo>
                  <a:cubicBezTo>
                    <a:pt x="50" y="62"/>
                    <a:pt x="50" y="62"/>
                    <a:pt x="50" y="62"/>
                  </a:cubicBezTo>
                  <a:cubicBezTo>
                    <a:pt x="50" y="63"/>
                    <a:pt x="50" y="64"/>
                    <a:pt x="50" y="65"/>
                  </a:cubicBezTo>
                  <a:cubicBezTo>
                    <a:pt x="50" y="65"/>
                    <a:pt x="49" y="66"/>
                    <a:pt x="49" y="66"/>
                  </a:cubicBezTo>
                  <a:cubicBezTo>
                    <a:pt x="49" y="66"/>
                    <a:pt x="49" y="66"/>
                    <a:pt x="49" y="66"/>
                  </a:cubicBezTo>
                  <a:cubicBezTo>
                    <a:pt x="50" y="66"/>
                    <a:pt x="50" y="66"/>
                    <a:pt x="50" y="66"/>
                  </a:cubicBezTo>
                  <a:close/>
                  <a:moveTo>
                    <a:pt x="155" y="229"/>
                  </a:moveTo>
                  <a:cubicBezTo>
                    <a:pt x="154" y="230"/>
                    <a:pt x="153" y="229"/>
                    <a:pt x="153" y="228"/>
                  </a:cubicBezTo>
                  <a:cubicBezTo>
                    <a:pt x="153" y="228"/>
                    <a:pt x="153" y="227"/>
                    <a:pt x="153" y="227"/>
                  </a:cubicBezTo>
                  <a:cubicBezTo>
                    <a:pt x="153" y="226"/>
                    <a:pt x="153" y="225"/>
                    <a:pt x="153" y="224"/>
                  </a:cubicBezTo>
                  <a:cubicBezTo>
                    <a:pt x="152" y="225"/>
                    <a:pt x="152" y="225"/>
                    <a:pt x="152" y="226"/>
                  </a:cubicBezTo>
                  <a:cubicBezTo>
                    <a:pt x="152" y="227"/>
                    <a:pt x="152" y="228"/>
                    <a:pt x="152" y="228"/>
                  </a:cubicBezTo>
                  <a:cubicBezTo>
                    <a:pt x="152" y="230"/>
                    <a:pt x="153" y="231"/>
                    <a:pt x="155" y="231"/>
                  </a:cubicBezTo>
                  <a:cubicBezTo>
                    <a:pt x="155" y="231"/>
                    <a:pt x="155" y="230"/>
                    <a:pt x="155" y="229"/>
                  </a:cubicBezTo>
                  <a:close/>
                  <a:moveTo>
                    <a:pt x="24" y="170"/>
                  </a:moveTo>
                  <a:cubicBezTo>
                    <a:pt x="23" y="170"/>
                    <a:pt x="23" y="171"/>
                    <a:pt x="23" y="171"/>
                  </a:cubicBezTo>
                  <a:cubicBezTo>
                    <a:pt x="23" y="172"/>
                    <a:pt x="24" y="173"/>
                    <a:pt x="24" y="174"/>
                  </a:cubicBezTo>
                  <a:cubicBezTo>
                    <a:pt x="24" y="174"/>
                    <a:pt x="24" y="174"/>
                    <a:pt x="24" y="175"/>
                  </a:cubicBezTo>
                  <a:cubicBezTo>
                    <a:pt x="25" y="174"/>
                    <a:pt x="25" y="174"/>
                    <a:pt x="26" y="173"/>
                  </a:cubicBezTo>
                  <a:cubicBezTo>
                    <a:pt x="25" y="172"/>
                    <a:pt x="24" y="171"/>
                    <a:pt x="24" y="170"/>
                  </a:cubicBezTo>
                  <a:close/>
                  <a:moveTo>
                    <a:pt x="90" y="26"/>
                  </a:moveTo>
                  <a:cubicBezTo>
                    <a:pt x="89" y="26"/>
                    <a:pt x="89" y="26"/>
                    <a:pt x="88" y="26"/>
                  </a:cubicBezTo>
                  <a:cubicBezTo>
                    <a:pt x="88" y="27"/>
                    <a:pt x="88" y="28"/>
                    <a:pt x="88" y="29"/>
                  </a:cubicBezTo>
                  <a:cubicBezTo>
                    <a:pt x="89" y="29"/>
                    <a:pt x="89" y="29"/>
                    <a:pt x="90" y="29"/>
                  </a:cubicBezTo>
                  <a:cubicBezTo>
                    <a:pt x="90" y="28"/>
                    <a:pt x="90" y="27"/>
                    <a:pt x="90" y="26"/>
                  </a:cubicBezTo>
                  <a:close/>
                  <a:moveTo>
                    <a:pt x="113" y="282"/>
                  </a:moveTo>
                  <a:cubicBezTo>
                    <a:pt x="113" y="282"/>
                    <a:pt x="112" y="282"/>
                    <a:pt x="111" y="282"/>
                  </a:cubicBezTo>
                  <a:cubicBezTo>
                    <a:pt x="110" y="282"/>
                    <a:pt x="109" y="283"/>
                    <a:pt x="109" y="284"/>
                  </a:cubicBezTo>
                  <a:cubicBezTo>
                    <a:pt x="109" y="284"/>
                    <a:pt x="110" y="284"/>
                    <a:pt x="110" y="284"/>
                  </a:cubicBezTo>
                  <a:cubicBezTo>
                    <a:pt x="111" y="284"/>
                    <a:pt x="112" y="284"/>
                    <a:pt x="113" y="283"/>
                  </a:cubicBezTo>
                  <a:cubicBezTo>
                    <a:pt x="113" y="283"/>
                    <a:pt x="114" y="283"/>
                    <a:pt x="113" y="282"/>
                  </a:cubicBezTo>
                  <a:close/>
                  <a:moveTo>
                    <a:pt x="49" y="171"/>
                  </a:moveTo>
                  <a:cubicBezTo>
                    <a:pt x="50" y="170"/>
                    <a:pt x="50" y="170"/>
                    <a:pt x="50" y="169"/>
                  </a:cubicBezTo>
                  <a:cubicBezTo>
                    <a:pt x="49" y="169"/>
                    <a:pt x="49" y="168"/>
                    <a:pt x="49" y="168"/>
                  </a:cubicBezTo>
                  <a:cubicBezTo>
                    <a:pt x="49" y="167"/>
                    <a:pt x="48" y="166"/>
                    <a:pt x="48" y="165"/>
                  </a:cubicBezTo>
                  <a:cubicBezTo>
                    <a:pt x="48" y="165"/>
                    <a:pt x="48" y="165"/>
                    <a:pt x="48" y="165"/>
                  </a:cubicBezTo>
                  <a:cubicBezTo>
                    <a:pt x="48" y="166"/>
                    <a:pt x="47" y="166"/>
                    <a:pt x="47" y="167"/>
                  </a:cubicBezTo>
                  <a:cubicBezTo>
                    <a:pt x="48" y="168"/>
                    <a:pt x="48" y="170"/>
                    <a:pt x="49" y="171"/>
                  </a:cubicBezTo>
                  <a:close/>
                  <a:moveTo>
                    <a:pt x="44" y="88"/>
                  </a:moveTo>
                  <a:cubicBezTo>
                    <a:pt x="43" y="88"/>
                    <a:pt x="39" y="93"/>
                    <a:pt x="39" y="94"/>
                  </a:cubicBezTo>
                  <a:cubicBezTo>
                    <a:pt x="40" y="92"/>
                    <a:pt x="41" y="91"/>
                    <a:pt x="43" y="90"/>
                  </a:cubicBezTo>
                  <a:cubicBezTo>
                    <a:pt x="44" y="90"/>
                    <a:pt x="44" y="89"/>
                    <a:pt x="44" y="88"/>
                  </a:cubicBezTo>
                  <a:close/>
                  <a:moveTo>
                    <a:pt x="155" y="143"/>
                  </a:moveTo>
                  <a:cubicBezTo>
                    <a:pt x="155" y="144"/>
                    <a:pt x="155" y="145"/>
                    <a:pt x="155" y="146"/>
                  </a:cubicBezTo>
                  <a:cubicBezTo>
                    <a:pt x="155" y="146"/>
                    <a:pt x="155" y="146"/>
                    <a:pt x="155" y="146"/>
                  </a:cubicBezTo>
                  <a:cubicBezTo>
                    <a:pt x="155" y="146"/>
                    <a:pt x="155" y="146"/>
                    <a:pt x="156" y="146"/>
                  </a:cubicBezTo>
                  <a:cubicBezTo>
                    <a:pt x="156" y="145"/>
                    <a:pt x="156" y="144"/>
                    <a:pt x="157" y="144"/>
                  </a:cubicBezTo>
                  <a:cubicBezTo>
                    <a:pt x="157" y="143"/>
                    <a:pt x="157" y="143"/>
                    <a:pt x="157" y="142"/>
                  </a:cubicBezTo>
                  <a:cubicBezTo>
                    <a:pt x="156" y="142"/>
                    <a:pt x="156" y="143"/>
                    <a:pt x="155" y="143"/>
                  </a:cubicBezTo>
                  <a:close/>
                  <a:moveTo>
                    <a:pt x="146" y="87"/>
                  </a:moveTo>
                  <a:cubicBezTo>
                    <a:pt x="146" y="87"/>
                    <a:pt x="146" y="87"/>
                    <a:pt x="146" y="87"/>
                  </a:cubicBezTo>
                  <a:cubicBezTo>
                    <a:pt x="146" y="83"/>
                    <a:pt x="146" y="79"/>
                    <a:pt x="145" y="76"/>
                  </a:cubicBezTo>
                  <a:cubicBezTo>
                    <a:pt x="145" y="79"/>
                    <a:pt x="145" y="83"/>
                    <a:pt x="146" y="87"/>
                  </a:cubicBezTo>
                  <a:close/>
                  <a:moveTo>
                    <a:pt x="53" y="171"/>
                  </a:moveTo>
                  <a:cubicBezTo>
                    <a:pt x="53" y="172"/>
                    <a:pt x="54" y="172"/>
                    <a:pt x="54" y="173"/>
                  </a:cubicBezTo>
                  <a:cubicBezTo>
                    <a:pt x="55" y="172"/>
                    <a:pt x="55" y="172"/>
                    <a:pt x="55" y="172"/>
                  </a:cubicBezTo>
                  <a:cubicBezTo>
                    <a:pt x="55" y="170"/>
                    <a:pt x="54" y="169"/>
                    <a:pt x="54" y="168"/>
                  </a:cubicBezTo>
                  <a:cubicBezTo>
                    <a:pt x="54" y="168"/>
                    <a:pt x="54" y="167"/>
                    <a:pt x="54" y="167"/>
                  </a:cubicBezTo>
                  <a:cubicBezTo>
                    <a:pt x="54" y="167"/>
                    <a:pt x="54" y="167"/>
                    <a:pt x="54" y="167"/>
                  </a:cubicBezTo>
                  <a:cubicBezTo>
                    <a:pt x="54" y="169"/>
                    <a:pt x="53" y="170"/>
                    <a:pt x="53" y="171"/>
                  </a:cubicBezTo>
                  <a:close/>
                  <a:moveTo>
                    <a:pt x="74" y="197"/>
                  </a:moveTo>
                  <a:cubicBezTo>
                    <a:pt x="74" y="195"/>
                    <a:pt x="73" y="194"/>
                    <a:pt x="73" y="193"/>
                  </a:cubicBezTo>
                  <a:cubicBezTo>
                    <a:pt x="72" y="192"/>
                    <a:pt x="71" y="192"/>
                    <a:pt x="71" y="192"/>
                  </a:cubicBezTo>
                  <a:cubicBezTo>
                    <a:pt x="71" y="194"/>
                    <a:pt x="72" y="196"/>
                    <a:pt x="74" y="197"/>
                  </a:cubicBezTo>
                  <a:close/>
                  <a:moveTo>
                    <a:pt x="14" y="157"/>
                  </a:moveTo>
                  <a:cubicBezTo>
                    <a:pt x="14" y="158"/>
                    <a:pt x="14" y="159"/>
                    <a:pt x="14" y="160"/>
                  </a:cubicBezTo>
                  <a:cubicBezTo>
                    <a:pt x="14" y="158"/>
                    <a:pt x="15" y="157"/>
                    <a:pt x="17" y="157"/>
                  </a:cubicBezTo>
                  <a:cubicBezTo>
                    <a:pt x="16" y="156"/>
                    <a:pt x="16" y="156"/>
                    <a:pt x="16" y="155"/>
                  </a:cubicBezTo>
                  <a:cubicBezTo>
                    <a:pt x="15" y="156"/>
                    <a:pt x="15" y="156"/>
                    <a:pt x="14" y="157"/>
                  </a:cubicBezTo>
                  <a:close/>
                  <a:moveTo>
                    <a:pt x="26" y="112"/>
                  </a:moveTo>
                  <a:cubicBezTo>
                    <a:pt x="25" y="112"/>
                    <a:pt x="25" y="112"/>
                    <a:pt x="25" y="112"/>
                  </a:cubicBezTo>
                  <a:cubicBezTo>
                    <a:pt x="25" y="115"/>
                    <a:pt x="24" y="117"/>
                    <a:pt x="25" y="120"/>
                  </a:cubicBezTo>
                  <a:cubicBezTo>
                    <a:pt x="25" y="120"/>
                    <a:pt x="26" y="119"/>
                    <a:pt x="26" y="119"/>
                  </a:cubicBezTo>
                  <a:cubicBezTo>
                    <a:pt x="26" y="117"/>
                    <a:pt x="26" y="115"/>
                    <a:pt x="26" y="112"/>
                  </a:cubicBezTo>
                  <a:close/>
                  <a:moveTo>
                    <a:pt x="18" y="116"/>
                  </a:moveTo>
                  <a:cubicBezTo>
                    <a:pt x="18" y="116"/>
                    <a:pt x="18" y="116"/>
                    <a:pt x="18" y="116"/>
                  </a:cubicBezTo>
                  <a:cubicBezTo>
                    <a:pt x="19" y="114"/>
                    <a:pt x="19" y="112"/>
                    <a:pt x="20" y="110"/>
                  </a:cubicBezTo>
                  <a:cubicBezTo>
                    <a:pt x="19" y="110"/>
                    <a:pt x="19" y="110"/>
                    <a:pt x="18" y="111"/>
                  </a:cubicBezTo>
                  <a:cubicBezTo>
                    <a:pt x="18" y="111"/>
                    <a:pt x="18" y="111"/>
                    <a:pt x="18" y="111"/>
                  </a:cubicBezTo>
                  <a:cubicBezTo>
                    <a:pt x="18" y="113"/>
                    <a:pt x="18" y="114"/>
                    <a:pt x="18" y="116"/>
                  </a:cubicBezTo>
                  <a:close/>
                  <a:moveTo>
                    <a:pt x="73" y="18"/>
                  </a:moveTo>
                  <a:cubicBezTo>
                    <a:pt x="74" y="19"/>
                    <a:pt x="74" y="20"/>
                    <a:pt x="74" y="21"/>
                  </a:cubicBezTo>
                  <a:cubicBezTo>
                    <a:pt x="74" y="21"/>
                    <a:pt x="74" y="22"/>
                    <a:pt x="75" y="22"/>
                  </a:cubicBezTo>
                  <a:cubicBezTo>
                    <a:pt x="75" y="22"/>
                    <a:pt x="75" y="22"/>
                    <a:pt x="76" y="22"/>
                  </a:cubicBezTo>
                  <a:cubicBezTo>
                    <a:pt x="75" y="21"/>
                    <a:pt x="75" y="20"/>
                    <a:pt x="75" y="19"/>
                  </a:cubicBezTo>
                  <a:cubicBezTo>
                    <a:pt x="75" y="19"/>
                    <a:pt x="75" y="18"/>
                    <a:pt x="74" y="18"/>
                  </a:cubicBezTo>
                  <a:cubicBezTo>
                    <a:pt x="74" y="18"/>
                    <a:pt x="74" y="18"/>
                    <a:pt x="73" y="18"/>
                  </a:cubicBezTo>
                  <a:close/>
                  <a:moveTo>
                    <a:pt x="135" y="141"/>
                  </a:moveTo>
                  <a:cubicBezTo>
                    <a:pt x="134" y="144"/>
                    <a:pt x="134" y="147"/>
                    <a:pt x="134" y="150"/>
                  </a:cubicBezTo>
                  <a:cubicBezTo>
                    <a:pt x="135" y="148"/>
                    <a:pt x="135" y="146"/>
                    <a:pt x="135" y="145"/>
                  </a:cubicBezTo>
                  <a:cubicBezTo>
                    <a:pt x="135" y="143"/>
                    <a:pt x="135" y="142"/>
                    <a:pt x="135" y="141"/>
                  </a:cubicBezTo>
                  <a:close/>
                  <a:moveTo>
                    <a:pt x="126" y="240"/>
                  </a:moveTo>
                  <a:cubicBezTo>
                    <a:pt x="126" y="238"/>
                    <a:pt x="127" y="236"/>
                    <a:pt x="126" y="234"/>
                  </a:cubicBezTo>
                  <a:cubicBezTo>
                    <a:pt x="125" y="237"/>
                    <a:pt x="125" y="238"/>
                    <a:pt x="126" y="240"/>
                  </a:cubicBezTo>
                  <a:close/>
                  <a:moveTo>
                    <a:pt x="190" y="147"/>
                  </a:moveTo>
                  <a:cubicBezTo>
                    <a:pt x="191" y="145"/>
                    <a:pt x="190" y="138"/>
                    <a:pt x="189" y="136"/>
                  </a:cubicBezTo>
                  <a:cubicBezTo>
                    <a:pt x="189" y="138"/>
                    <a:pt x="189" y="139"/>
                    <a:pt x="189" y="139"/>
                  </a:cubicBezTo>
                  <a:cubicBezTo>
                    <a:pt x="189" y="140"/>
                    <a:pt x="189" y="141"/>
                    <a:pt x="189" y="141"/>
                  </a:cubicBezTo>
                  <a:cubicBezTo>
                    <a:pt x="190" y="142"/>
                    <a:pt x="190" y="142"/>
                    <a:pt x="190" y="142"/>
                  </a:cubicBezTo>
                  <a:cubicBezTo>
                    <a:pt x="190" y="144"/>
                    <a:pt x="190" y="145"/>
                    <a:pt x="190" y="146"/>
                  </a:cubicBezTo>
                  <a:cubicBezTo>
                    <a:pt x="190" y="146"/>
                    <a:pt x="190" y="147"/>
                    <a:pt x="190" y="147"/>
                  </a:cubicBezTo>
                  <a:close/>
                  <a:moveTo>
                    <a:pt x="39" y="158"/>
                  </a:moveTo>
                  <a:cubicBezTo>
                    <a:pt x="41" y="157"/>
                    <a:pt x="40" y="155"/>
                    <a:pt x="40" y="153"/>
                  </a:cubicBezTo>
                  <a:cubicBezTo>
                    <a:pt x="39" y="153"/>
                    <a:pt x="39" y="154"/>
                    <a:pt x="39" y="154"/>
                  </a:cubicBezTo>
                  <a:cubicBezTo>
                    <a:pt x="39" y="155"/>
                    <a:pt x="39" y="157"/>
                    <a:pt x="39" y="158"/>
                  </a:cubicBezTo>
                  <a:close/>
                  <a:moveTo>
                    <a:pt x="115" y="49"/>
                  </a:moveTo>
                  <a:cubicBezTo>
                    <a:pt x="115" y="50"/>
                    <a:pt x="114" y="50"/>
                    <a:pt x="113" y="50"/>
                  </a:cubicBezTo>
                  <a:cubicBezTo>
                    <a:pt x="114" y="51"/>
                    <a:pt x="116" y="51"/>
                    <a:pt x="117" y="52"/>
                  </a:cubicBezTo>
                  <a:cubicBezTo>
                    <a:pt x="117" y="52"/>
                    <a:pt x="117" y="52"/>
                    <a:pt x="117" y="52"/>
                  </a:cubicBezTo>
                  <a:cubicBezTo>
                    <a:pt x="116" y="51"/>
                    <a:pt x="116" y="49"/>
                    <a:pt x="115" y="49"/>
                  </a:cubicBezTo>
                  <a:close/>
                  <a:moveTo>
                    <a:pt x="73" y="13"/>
                  </a:moveTo>
                  <a:cubicBezTo>
                    <a:pt x="70" y="13"/>
                    <a:pt x="65" y="14"/>
                    <a:pt x="64" y="15"/>
                  </a:cubicBezTo>
                  <a:cubicBezTo>
                    <a:pt x="65" y="16"/>
                    <a:pt x="65" y="16"/>
                    <a:pt x="66" y="15"/>
                  </a:cubicBezTo>
                  <a:cubicBezTo>
                    <a:pt x="67" y="15"/>
                    <a:pt x="69" y="15"/>
                    <a:pt x="70" y="14"/>
                  </a:cubicBezTo>
                  <a:cubicBezTo>
                    <a:pt x="71" y="13"/>
                    <a:pt x="72" y="13"/>
                    <a:pt x="73" y="13"/>
                  </a:cubicBezTo>
                  <a:close/>
                  <a:moveTo>
                    <a:pt x="125" y="210"/>
                  </a:moveTo>
                  <a:cubicBezTo>
                    <a:pt x="124" y="210"/>
                    <a:pt x="124" y="211"/>
                    <a:pt x="125" y="211"/>
                  </a:cubicBezTo>
                  <a:cubicBezTo>
                    <a:pt x="126" y="211"/>
                    <a:pt x="126" y="212"/>
                    <a:pt x="127" y="212"/>
                  </a:cubicBezTo>
                  <a:cubicBezTo>
                    <a:pt x="127" y="212"/>
                    <a:pt x="128" y="211"/>
                    <a:pt x="128" y="211"/>
                  </a:cubicBezTo>
                  <a:cubicBezTo>
                    <a:pt x="128" y="210"/>
                    <a:pt x="127" y="210"/>
                    <a:pt x="127" y="209"/>
                  </a:cubicBezTo>
                  <a:cubicBezTo>
                    <a:pt x="126" y="210"/>
                    <a:pt x="126" y="210"/>
                    <a:pt x="125" y="210"/>
                  </a:cubicBezTo>
                  <a:close/>
                  <a:moveTo>
                    <a:pt x="135" y="27"/>
                  </a:moveTo>
                  <a:cubicBezTo>
                    <a:pt x="136" y="27"/>
                    <a:pt x="136" y="26"/>
                    <a:pt x="137" y="26"/>
                  </a:cubicBezTo>
                  <a:cubicBezTo>
                    <a:pt x="136" y="25"/>
                    <a:pt x="135" y="24"/>
                    <a:pt x="134" y="24"/>
                  </a:cubicBezTo>
                  <a:cubicBezTo>
                    <a:pt x="134" y="24"/>
                    <a:pt x="133" y="23"/>
                    <a:pt x="133" y="23"/>
                  </a:cubicBezTo>
                  <a:cubicBezTo>
                    <a:pt x="134" y="25"/>
                    <a:pt x="134" y="26"/>
                    <a:pt x="135" y="27"/>
                  </a:cubicBezTo>
                  <a:close/>
                  <a:moveTo>
                    <a:pt x="56" y="130"/>
                  </a:moveTo>
                  <a:cubicBezTo>
                    <a:pt x="54" y="132"/>
                    <a:pt x="54" y="133"/>
                    <a:pt x="55" y="136"/>
                  </a:cubicBezTo>
                  <a:cubicBezTo>
                    <a:pt x="55" y="135"/>
                    <a:pt x="56" y="135"/>
                    <a:pt x="56" y="134"/>
                  </a:cubicBezTo>
                  <a:cubicBezTo>
                    <a:pt x="56" y="133"/>
                    <a:pt x="56" y="132"/>
                    <a:pt x="56" y="130"/>
                  </a:cubicBezTo>
                  <a:close/>
                  <a:moveTo>
                    <a:pt x="159" y="130"/>
                  </a:moveTo>
                  <a:cubicBezTo>
                    <a:pt x="159" y="131"/>
                    <a:pt x="159" y="131"/>
                    <a:pt x="159" y="131"/>
                  </a:cubicBezTo>
                  <a:cubicBezTo>
                    <a:pt x="159" y="133"/>
                    <a:pt x="159" y="135"/>
                    <a:pt x="158" y="138"/>
                  </a:cubicBezTo>
                  <a:cubicBezTo>
                    <a:pt x="158" y="138"/>
                    <a:pt x="158" y="138"/>
                    <a:pt x="159" y="139"/>
                  </a:cubicBezTo>
                  <a:cubicBezTo>
                    <a:pt x="160" y="136"/>
                    <a:pt x="160" y="133"/>
                    <a:pt x="159" y="130"/>
                  </a:cubicBezTo>
                  <a:close/>
                  <a:moveTo>
                    <a:pt x="26" y="211"/>
                  </a:moveTo>
                  <a:cubicBezTo>
                    <a:pt x="26" y="209"/>
                    <a:pt x="26" y="208"/>
                    <a:pt x="25" y="206"/>
                  </a:cubicBezTo>
                  <a:cubicBezTo>
                    <a:pt x="25" y="206"/>
                    <a:pt x="25" y="206"/>
                    <a:pt x="25" y="206"/>
                  </a:cubicBezTo>
                  <a:cubicBezTo>
                    <a:pt x="25" y="207"/>
                    <a:pt x="24" y="207"/>
                    <a:pt x="24" y="208"/>
                  </a:cubicBezTo>
                  <a:cubicBezTo>
                    <a:pt x="24" y="209"/>
                    <a:pt x="25" y="210"/>
                    <a:pt x="25" y="211"/>
                  </a:cubicBezTo>
                  <a:cubicBezTo>
                    <a:pt x="25" y="211"/>
                    <a:pt x="26" y="211"/>
                    <a:pt x="26" y="211"/>
                  </a:cubicBezTo>
                  <a:close/>
                  <a:moveTo>
                    <a:pt x="50" y="148"/>
                  </a:moveTo>
                  <a:cubicBezTo>
                    <a:pt x="50" y="148"/>
                    <a:pt x="51" y="147"/>
                    <a:pt x="51" y="146"/>
                  </a:cubicBezTo>
                  <a:cubicBezTo>
                    <a:pt x="52" y="146"/>
                    <a:pt x="52" y="146"/>
                    <a:pt x="52" y="146"/>
                  </a:cubicBezTo>
                  <a:cubicBezTo>
                    <a:pt x="51" y="145"/>
                    <a:pt x="52" y="144"/>
                    <a:pt x="51" y="143"/>
                  </a:cubicBezTo>
                  <a:cubicBezTo>
                    <a:pt x="51" y="144"/>
                    <a:pt x="50" y="145"/>
                    <a:pt x="50" y="145"/>
                  </a:cubicBezTo>
                  <a:cubicBezTo>
                    <a:pt x="50" y="146"/>
                    <a:pt x="50" y="147"/>
                    <a:pt x="50" y="148"/>
                  </a:cubicBezTo>
                  <a:close/>
                  <a:moveTo>
                    <a:pt x="165" y="70"/>
                  </a:moveTo>
                  <a:cubicBezTo>
                    <a:pt x="166" y="68"/>
                    <a:pt x="166" y="67"/>
                    <a:pt x="165" y="65"/>
                  </a:cubicBezTo>
                  <a:cubicBezTo>
                    <a:pt x="164" y="67"/>
                    <a:pt x="164" y="69"/>
                    <a:pt x="165" y="70"/>
                  </a:cubicBezTo>
                  <a:close/>
                  <a:moveTo>
                    <a:pt x="82" y="265"/>
                  </a:moveTo>
                  <a:cubicBezTo>
                    <a:pt x="84" y="267"/>
                    <a:pt x="86" y="268"/>
                    <a:pt x="88" y="269"/>
                  </a:cubicBezTo>
                  <a:cubicBezTo>
                    <a:pt x="87" y="267"/>
                    <a:pt x="85" y="266"/>
                    <a:pt x="82" y="265"/>
                  </a:cubicBezTo>
                  <a:close/>
                  <a:moveTo>
                    <a:pt x="94" y="265"/>
                  </a:moveTo>
                  <a:cubicBezTo>
                    <a:pt x="94" y="265"/>
                    <a:pt x="94" y="265"/>
                    <a:pt x="94" y="265"/>
                  </a:cubicBezTo>
                  <a:cubicBezTo>
                    <a:pt x="95" y="266"/>
                    <a:pt x="96" y="267"/>
                    <a:pt x="98" y="268"/>
                  </a:cubicBezTo>
                  <a:cubicBezTo>
                    <a:pt x="98" y="268"/>
                    <a:pt x="99" y="268"/>
                    <a:pt x="101" y="268"/>
                  </a:cubicBezTo>
                  <a:cubicBezTo>
                    <a:pt x="100" y="268"/>
                    <a:pt x="100" y="267"/>
                    <a:pt x="99" y="267"/>
                  </a:cubicBezTo>
                  <a:cubicBezTo>
                    <a:pt x="98" y="266"/>
                    <a:pt x="96" y="266"/>
                    <a:pt x="94" y="265"/>
                  </a:cubicBezTo>
                  <a:close/>
                  <a:moveTo>
                    <a:pt x="146" y="250"/>
                  </a:moveTo>
                  <a:cubicBezTo>
                    <a:pt x="146" y="251"/>
                    <a:pt x="145" y="252"/>
                    <a:pt x="145" y="254"/>
                  </a:cubicBezTo>
                  <a:cubicBezTo>
                    <a:pt x="146" y="254"/>
                    <a:pt x="147" y="254"/>
                    <a:pt x="147" y="253"/>
                  </a:cubicBezTo>
                  <a:cubicBezTo>
                    <a:pt x="147" y="252"/>
                    <a:pt x="147" y="252"/>
                    <a:pt x="147" y="251"/>
                  </a:cubicBezTo>
                  <a:cubicBezTo>
                    <a:pt x="147" y="251"/>
                    <a:pt x="147" y="250"/>
                    <a:pt x="146" y="250"/>
                  </a:cubicBezTo>
                  <a:close/>
                  <a:moveTo>
                    <a:pt x="52" y="123"/>
                  </a:moveTo>
                  <a:cubicBezTo>
                    <a:pt x="51" y="121"/>
                    <a:pt x="51" y="119"/>
                    <a:pt x="51" y="117"/>
                  </a:cubicBezTo>
                  <a:cubicBezTo>
                    <a:pt x="51" y="117"/>
                    <a:pt x="51" y="117"/>
                    <a:pt x="51" y="117"/>
                  </a:cubicBezTo>
                  <a:cubicBezTo>
                    <a:pt x="51" y="118"/>
                    <a:pt x="51" y="118"/>
                    <a:pt x="50" y="118"/>
                  </a:cubicBezTo>
                  <a:cubicBezTo>
                    <a:pt x="50" y="120"/>
                    <a:pt x="50" y="121"/>
                    <a:pt x="50" y="123"/>
                  </a:cubicBezTo>
                  <a:cubicBezTo>
                    <a:pt x="51" y="123"/>
                    <a:pt x="51" y="123"/>
                    <a:pt x="52" y="123"/>
                  </a:cubicBezTo>
                  <a:close/>
                  <a:moveTo>
                    <a:pt x="137" y="246"/>
                  </a:moveTo>
                  <a:cubicBezTo>
                    <a:pt x="137" y="248"/>
                    <a:pt x="136" y="250"/>
                    <a:pt x="136" y="252"/>
                  </a:cubicBezTo>
                  <a:cubicBezTo>
                    <a:pt x="136" y="251"/>
                    <a:pt x="136" y="251"/>
                    <a:pt x="137" y="251"/>
                  </a:cubicBezTo>
                  <a:cubicBezTo>
                    <a:pt x="137" y="250"/>
                    <a:pt x="138" y="249"/>
                    <a:pt x="138" y="248"/>
                  </a:cubicBezTo>
                  <a:cubicBezTo>
                    <a:pt x="139" y="247"/>
                    <a:pt x="139" y="247"/>
                    <a:pt x="137" y="246"/>
                  </a:cubicBezTo>
                  <a:close/>
                  <a:moveTo>
                    <a:pt x="89" y="260"/>
                  </a:moveTo>
                  <a:cubicBezTo>
                    <a:pt x="89" y="260"/>
                    <a:pt x="89" y="260"/>
                    <a:pt x="89" y="260"/>
                  </a:cubicBezTo>
                  <a:cubicBezTo>
                    <a:pt x="89" y="261"/>
                    <a:pt x="90" y="261"/>
                    <a:pt x="91" y="261"/>
                  </a:cubicBezTo>
                  <a:cubicBezTo>
                    <a:pt x="92" y="262"/>
                    <a:pt x="93" y="262"/>
                    <a:pt x="94" y="262"/>
                  </a:cubicBezTo>
                  <a:cubicBezTo>
                    <a:pt x="93" y="262"/>
                    <a:pt x="93" y="261"/>
                    <a:pt x="92" y="261"/>
                  </a:cubicBezTo>
                  <a:cubicBezTo>
                    <a:pt x="92" y="260"/>
                    <a:pt x="92" y="260"/>
                    <a:pt x="92" y="260"/>
                  </a:cubicBezTo>
                  <a:cubicBezTo>
                    <a:pt x="91" y="260"/>
                    <a:pt x="90" y="260"/>
                    <a:pt x="89" y="260"/>
                  </a:cubicBezTo>
                  <a:close/>
                  <a:moveTo>
                    <a:pt x="100" y="275"/>
                  </a:moveTo>
                  <a:cubicBezTo>
                    <a:pt x="100" y="275"/>
                    <a:pt x="100" y="275"/>
                    <a:pt x="100" y="275"/>
                  </a:cubicBezTo>
                  <a:cubicBezTo>
                    <a:pt x="100" y="274"/>
                    <a:pt x="100" y="274"/>
                    <a:pt x="99" y="274"/>
                  </a:cubicBezTo>
                  <a:cubicBezTo>
                    <a:pt x="98" y="273"/>
                    <a:pt x="97" y="273"/>
                    <a:pt x="95" y="273"/>
                  </a:cubicBezTo>
                  <a:cubicBezTo>
                    <a:pt x="95" y="274"/>
                    <a:pt x="96" y="274"/>
                    <a:pt x="96" y="275"/>
                  </a:cubicBezTo>
                  <a:cubicBezTo>
                    <a:pt x="97" y="275"/>
                    <a:pt x="99" y="275"/>
                    <a:pt x="100" y="275"/>
                  </a:cubicBezTo>
                  <a:close/>
                  <a:moveTo>
                    <a:pt x="159" y="95"/>
                  </a:moveTo>
                  <a:cubicBezTo>
                    <a:pt x="158" y="95"/>
                    <a:pt x="158" y="95"/>
                    <a:pt x="157" y="94"/>
                  </a:cubicBezTo>
                  <a:cubicBezTo>
                    <a:pt x="157" y="96"/>
                    <a:pt x="157" y="97"/>
                    <a:pt x="157" y="98"/>
                  </a:cubicBezTo>
                  <a:cubicBezTo>
                    <a:pt x="158" y="97"/>
                    <a:pt x="158" y="96"/>
                    <a:pt x="159" y="96"/>
                  </a:cubicBezTo>
                  <a:cubicBezTo>
                    <a:pt x="159" y="96"/>
                    <a:pt x="159" y="95"/>
                    <a:pt x="159" y="95"/>
                  </a:cubicBezTo>
                  <a:cubicBezTo>
                    <a:pt x="159" y="95"/>
                    <a:pt x="159" y="95"/>
                    <a:pt x="159" y="95"/>
                  </a:cubicBezTo>
                  <a:close/>
                  <a:moveTo>
                    <a:pt x="63" y="167"/>
                  </a:moveTo>
                  <a:cubicBezTo>
                    <a:pt x="62" y="164"/>
                    <a:pt x="62" y="162"/>
                    <a:pt x="61" y="159"/>
                  </a:cubicBezTo>
                  <a:cubicBezTo>
                    <a:pt x="61" y="160"/>
                    <a:pt x="61" y="161"/>
                    <a:pt x="61" y="162"/>
                  </a:cubicBezTo>
                  <a:cubicBezTo>
                    <a:pt x="61" y="164"/>
                    <a:pt x="62" y="166"/>
                    <a:pt x="63" y="167"/>
                  </a:cubicBezTo>
                  <a:close/>
                  <a:moveTo>
                    <a:pt x="15" y="170"/>
                  </a:moveTo>
                  <a:cubicBezTo>
                    <a:pt x="15" y="172"/>
                    <a:pt x="15" y="174"/>
                    <a:pt x="15" y="177"/>
                  </a:cubicBezTo>
                  <a:cubicBezTo>
                    <a:pt x="16" y="176"/>
                    <a:pt x="16" y="176"/>
                    <a:pt x="16" y="175"/>
                  </a:cubicBezTo>
                  <a:cubicBezTo>
                    <a:pt x="16" y="175"/>
                    <a:pt x="17" y="175"/>
                    <a:pt x="16" y="175"/>
                  </a:cubicBezTo>
                  <a:cubicBezTo>
                    <a:pt x="16" y="173"/>
                    <a:pt x="15" y="172"/>
                    <a:pt x="15" y="170"/>
                  </a:cubicBezTo>
                  <a:close/>
                  <a:moveTo>
                    <a:pt x="125" y="261"/>
                  </a:moveTo>
                  <a:cubicBezTo>
                    <a:pt x="126" y="260"/>
                    <a:pt x="127" y="259"/>
                    <a:pt x="128" y="259"/>
                  </a:cubicBezTo>
                  <a:cubicBezTo>
                    <a:pt x="128" y="258"/>
                    <a:pt x="128" y="257"/>
                    <a:pt x="127" y="257"/>
                  </a:cubicBezTo>
                  <a:cubicBezTo>
                    <a:pt x="126" y="258"/>
                    <a:pt x="126" y="259"/>
                    <a:pt x="125" y="261"/>
                  </a:cubicBezTo>
                  <a:close/>
                  <a:moveTo>
                    <a:pt x="157" y="110"/>
                  </a:moveTo>
                  <a:cubicBezTo>
                    <a:pt x="157" y="110"/>
                    <a:pt x="157" y="110"/>
                    <a:pt x="157" y="110"/>
                  </a:cubicBezTo>
                  <a:cubicBezTo>
                    <a:pt x="158" y="110"/>
                    <a:pt x="159" y="110"/>
                    <a:pt x="159" y="109"/>
                  </a:cubicBezTo>
                  <a:cubicBezTo>
                    <a:pt x="159" y="109"/>
                    <a:pt x="160" y="109"/>
                    <a:pt x="160" y="109"/>
                  </a:cubicBezTo>
                  <a:cubicBezTo>
                    <a:pt x="160" y="108"/>
                    <a:pt x="160" y="107"/>
                    <a:pt x="160" y="106"/>
                  </a:cubicBezTo>
                  <a:cubicBezTo>
                    <a:pt x="159" y="107"/>
                    <a:pt x="158" y="108"/>
                    <a:pt x="157" y="109"/>
                  </a:cubicBezTo>
                  <a:cubicBezTo>
                    <a:pt x="157" y="109"/>
                    <a:pt x="157" y="110"/>
                    <a:pt x="157" y="110"/>
                  </a:cubicBezTo>
                  <a:close/>
                  <a:moveTo>
                    <a:pt x="33" y="108"/>
                  </a:moveTo>
                  <a:cubicBezTo>
                    <a:pt x="32" y="108"/>
                    <a:pt x="32" y="108"/>
                    <a:pt x="31" y="108"/>
                  </a:cubicBezTo>
                  <a:cubicBezTo>
                    <a:pt x="31" y="108"/>
                    <a:pt x="31" y="107"/>
                    <a:pt x="30" y="106"/>
                  </a:cubicBezTo>
                  <a:cubicBezTo>
                    <a:pt x="30" y="108"/>
                    <a:pt x="31" y="109"/>
                    <a:pt x="31" y="111"/>
                  </a:cubicBezTo>
                  <a:cubicBezTo>
                    <a:pt x="32" y="110"/>
                    <a:pt x="32" y="109"/>
                    <a:pt x="33" y="108"/>
                  </a:cubicBezTo>
                  <a:close/>
                  <a:moveTo>
                    <a:pt x="131" y="159"/>
                  </a:moveTo>
                  <a:cubicBezTo>
                    <a:pt x="131" y="159"/>
                    <a:pt x="131" y="159"/>
                    <a:pt x="131" y="159"/>
                  </a:cubicBezTo>
                  <a:cubicBezTo>
                    <a:pt x="132" y="153"/>
                    <a:pt x="132" y="147"/>
                    <a:pt x="132" y="142"/>
                  </a:cubicBezTo>
                  <a:cubicBezTo>
                    <a:pt x="132" y="147"/>
                    <a:pt x="131" y="153"/>
                    <a:pt x="131" y="159"/>
                  </a:cubicBezTo>
                  <a:close/>
                  <a:moveTo>
                    <a:pt x="95" y="293"/>
                  </a:moveTo>
                  <a:cubicBezTo>
                    <a:pt x="95" y="292"/>
                    <a:pt x="94" y="292"/>
                    <a:pt x="94" y="291"/>
                  </a:cubicBezTo>
                  <a:cubicBezTo>
                    <a:pt x="93" y="291"/>
                    <a:pt x="92" y="291"/>
                    <a:pt x="90" y="291"/>
                  </a:cubicBezTo>
                  <a:cubicBezTo>
                    <a:pt x="91" y="291"/>
                    <a:pt x="92" y="292"/>
                    <a:pt x="92" y="292"/>
                  </a:cubicBezTo>
                  <a:cubicBezTo>
                    <a:pt x="93" y="293"/>
                    <a:pt x="94" y="293"/>
                    <a:pt x="95" y="293"/>
                  </a:cubicBezTo>
                  <a:close/>
                  <a:moveTo>
                    <a:pt x="101" y="6"/>
                  </a:moveTo>
                  <a:cubicBezTo>
                    <a:pt x="103" y="7"/>
                    <a:pt x="106" y="7"/>
                    <a:pt x="109" y="8"/>
                  </a:cubicBezTo>
                  <a:cubicBezTo>
                    <a:pt x="106" y="7"/>
                    <a:pt x="104" y="6"/>
                    <a:pt x="101" y="6"/>
                  </a:cubicBezTo>
                  <a:close/>
                  <a:moveTo>
                    <a:pt x="108" y="260"/>
                  </a:moveTo>
                  <a:cubicBezTo>
                    <a:pt x="108" y="260"/>
                    <a:pt x="108" y="260"/>
                    <a:pt x="108" y="260"/>
                  </a:cubicBezTo>
                  <a:cubicBezTo>
                    <a:pt x="109" y="261"/>
                    <a:pt x="110" y="261"/>
                    <a:pt x="111" y="261"/>
                  </a:cubicBezTo>
                  <a:cubicBezTo>
                    <a:pt x="111" y="261"/>
                    <a:pt x="112" y="261"/>
                    <a:pt x="112" y="261"/>
                  </a:cubicBezTo>
                  <a:cubicBezTo>
                    <a:pt x="112" y="261"/>
                    <a:pt x="113" y="260"/>
                    <a:pt x="113" y="260"/>
                  </a:cubicBezTo>
                  <a:cubicBezTo>
                    <a:pt x="113" y="260"/>
                    <a:pt x="113" y="260"/>
                    <a:pt x="113" y="260"/>
                  </a:cubicBezTo>
                  <a:cubicBezTo>
                    <a:pt x="111" y="260"/>
                    <a:pt x="109" y="260"/>
                    <a:pt x="108" y="260"/>
                  </a:cubicBezTo>
                  <a:close/>
                  <a:moveTo>
                    <a:pt x="149" y="201"/>
                  </a:moveTo>
                  <a:cubicBezTo>
                    <a:pt x="148" y="201"/>
                    <a:pt x="148" y="201"/>
                    <a:pt x="148" y="201"/>
                  </a:cubicBezTo>
                  <a:cubicBezTo>
                    <a:pt x="148" y="202"/>
                    <a:pt x="148" y="203"/>
                    <a:pt x="149" y="204"/>
                  </a:cubicBezTo>
                  <a:cubicBezTo>
                    <a:pt x="149" y="204"/>
                    <a:pt x="150" y="204"/>
                    <a:pt x="150" y="204"/>
                  </a:cubicBezTo>
                  <a:cubicBezTo>
                    <a:pt x="151" y="204"/>
                    <a:pt x="151" y="203"/>
                    <a:pt x="150" y="203"/>
                  </a:cubicBezTo>
                  <a:cubicBezTo>
                    <a:pt x="150" y="202"/>
                    <a:pt x="149" y="202"/>
                    <a:pt x="149" y="201"/>
                  </a:cubicBezTo>
                  <a:close/>
                  <a:moveTo>
                    <a:pt x="114" y="221"/>
                  </a:moveTo>
                  <a:cubicBezTo>
                    <a:pt x="114" y="218"/>
                    <a:pt x="112" y="216"/>
                    <a:pt x="111" y="217"/>
                  </a:cubicBezTo>
                  <a:cubicBezTo>
                    <a:pt x="112" y="218"/>
                    <a:pt x="113" y="219"/>
                    <a:pt x="114" y="221"/>
                  </a:cubicBezTo>
                  <a:close/>
                  <a:moveTo>
                    <a:pt x="56" y="257"/>
                  </a:moveTo>
                  <a:cubicBezTo>
                    <a:pt x="56" y="257"/>
                    <a:pt x="56" y="257"/>
                    <a:pt x="56" y="257"/>
                  </a:cubicBezTo>
                  <a:cubicBezTo>
                    <a:pt x="57" y="257"/>
                    <a:pt x="57" y="256"/>
                    <a:pt x="57" y="256"/>
                  </a:cubicBezTo>
                  <a:cubicBezTo>
                    <a:pt x="57" y="255"/>
                    <a:pt x="56" y="254"/>
                    <a:pt x="56" y="253"/>
                  </a:cubicBezTo>
                  <a:cubicBezTo>
                    <a:pt x="55" y="254"/>
                    <a:pt x="55" y="254"/>
                    <a:pt x="55" y="255"/>
                  </a:cubicBezTo>
                  <a:cubicBezTo>
                    <a:pt x="55" y="255"/>
                    <a:pt x="55" y="256"/>
                    <a:pt x="56" y="256"/>
                  </a:cubicBezTo>
                  <a:cubicBezTo>
                    <a:pt x="56" y="257"/>
                    <a:pt x="56" y="257"/>
                    <a:pt x="56" y="257"/>
                  </a:cubicBezTo>
                  <a:close/>
                  <a:moveTo>
                    <a:pt x="166" y="140"/>
                  </a:moveTo>
                  <a:cubicBezTo>
                    <a:pt x="166" y="138"/>
                    <a:pt x="166" y="136"/>
                    <a:pt x="166" y="135"/>
                  </a:cubicBezTo>
                  <a:cubicBezTo>
                    <a:pt x="164" y="136"/>
                    <a:pt x="164" y="137"/>
                    <a:pt x="166" y="140"/>
                  </a:cubicBezTo>
                  <a:close/>
                  <a:moveTo>
                    <a:pt x="24" y="157"/>
                  </a:moveTo>
                  <a:cubicBezTo>
                    <a:pt x="25" y="156"/>
                    <a:pt x="25" y="155"/>
                    <a:pt x="26" y="154"/>
                  </a:cubicBezTo>
                  <a:cubicBezTo>
                    <a:pt x="26" y="154"/>
                    <a:pt x="26" y="153"/>
                    <a:pt x="26" y="153"/>
                  </a:cubicBezTo>
                  <a:cubicBezTo>
                    <a:pt x="25" y="154"/>
                    <a:pt x="24" y="155"/>
                    <a:pt x="23" y="156"/>
                  </a:cubicBezTo>
                  <a:cubicBezTo>
                    <a:pt x="23" y="157"/>
                    <a:pt x="24" y="157"/>
                    <a:pt x="24" y="157"/>
                  </a:cubicBezTo>
                  <a:close/>
                  <a:moveTo>
                    <a:pt x="55" y="184"/>
                  </a:moveTo>
                  <a:cubicBezTo>
                    <a:pt x="55" y="184"/>
                    <a:pt x="55" y="184"/>
                    <a:pt x="55" y="184"/>
                  </a:cubicBezTo>
                  <a:cubicBezTo>
                    <a:pt x="55" y="186"/>
                    <a:pt x="54" y="187"/>
                    <a:pt x="55" y="189"/>
                  </a:cubicBezTo>
                  <a:cubicBezTo>
                    <a:pt x="55" y="188"/>
                    <a:pt x="56" y="188"/>
                    <a:pt x="57" y="188"/>
                  </a:cubicBezTo>
                  <a:cubicBezTo>
                    <a:pt x="56" y="187"/>
                    <a:pt x="56" y="185"/>
                    <a:pt x="55" y="184"/>
                  </a:cubicBezTo>
                  <a:close/>
                  <a:moveTo>
                    <a:pt x="169" y="65"/>
                  </a:moveTo>
                  <a:cubicBezTo>
                    <a:pt x="169" y="65"/>
                    <a:pt x="169" y="65"/>
                    <a:pt x="169" y="65"/>
                  </a:cubicBezTo>
                  <a:cubicBezTo>
                    <a:pt x="169" y="66"/>
                    <a:pt x="169" y="66"/>
                    <a:pt x="169" y="67"/>
                  </a:cubicBezTo>
                  <a:cubicBezTo>
                    <a:pt x="169" y="68"/>
                    <a:pt x="170" y="69"/>
                    <a:pt x="171" y="71"/>
                  </a:cubicBezTo>
                  <a:cubicBezTo>
                    <a:pt x="171" y="70"/>
                    <a:pt x="171" y="70"/>
                    <a:pt x="171" y="70"/>
                  </a:cubicBezTo>
                  <a:cubicBezTo>
                    <a:pt x="171" y="68"/>
                    <a:pt x="170" y="67"/>
                    <a:pt x="169" y="65"/>
                  </a:cubicBezTo>
                  <a:close/>
                  <a:moveTo>
                    <a:pt x="77" y="266"/>
                  </a:moveTo>
                  <a:cubicBezTo>
                    <a:pt x="77" y="266"/>
                    <a:pt x="77" y="265"/>
                    <a:pt x="77" y="265"/>
                  </a:cubicBezTo>
                  <a:cubicBezTo>
                    <a:pt x="77" y="264"/>
                    <a:pt x="76" y="263"/>
                    <a:pt x="76" y="261"/>
                  </a:cubicBezTo>
                  <a:cubicBezTo>
                    <a:pt x="75" y="262"/>
                    <a:pt x="75" y="263"/>
                    <a:pt x="75" y="264"/>
                  </a:cubicBezTo>
                  <a:cubicBezTo>
                    <a:pt x="75" y="264"/>
                    <a:pt x="76" y="265"/>
                    <a:pt x="77" y="266"/>
                  </a:cubicBezTo>
                  <a:close/>
                  <a:moveTo>
                    <a:pt x="74" y="8"/>
                  </a:moveTo>
                  <a:cubicBezTo>
                    <a:pt x="74" y="8"/>
                    <a:pt x="74" y="8"/>
                    <a:pt x="74" y="8"/>
                  </a:cubicBezTo>
                  <a:cubicBezTo>
                    <a:pt x="76" y="8"/>
                    <a:pt x="78" y="8"/>
                    <a:pt x="79" y="7"/>
                  </a:cubicBezTo>
                  <a:cubicBezTo>
                    <a:pt x="79" y="7"/>
                    <a:pt x="80" y="6"/>
                    <a:pt x="80" y="6"/>
                  </a:cubicBezTo>
                  <a:cubicBezTo>
                    <a:pt x="78" y="7"/>
                    <a:pt x="76" y="7"/>
                    <a:pt x="74" y="8"/>
                  </a:cubicBezTo>
                  <a:close/>
                  <a:moveTo>
                    <a:pt x="33" y="98"/>
                  </a:moveTo>
                  <a:cubicBezTo>
                    <a:pt x="34" y="97"/>
                    <a:pt x="34" y="96"/>
                    <a:pt x="35" y="95"/>
                  </a:cubicBezTo>
                  <a:cubicBezTo>
                    <a:pt x="35" y="95"/>
                    <a:pt x="35" y="94"/>
                    <a:pt x="35" y="93"/>
                  </a:cubicBezTo>
                  <a:cubicBezTo>
                    <a:pt x="33" y="94"/>
                    <a:pt x="33" y="96"/>
                    <a:pt x="33" y="98"/>
                  </a:cubicBezTo>
                  <a:close/>
                  <a:moveTo>
                    <a:pt x="42" y="197"/>
                  </a:moveTo>
                  <a:cubicBezTo>
                    <a:pt x="43" y="196"/>
                    <a:pt x="43" y="195"/>
                    <a:pt x="43" y="195"/>
                  </a:cubicBezTo>
                  <a:cubicBezTo>
                    <a:pt x="43" y="194"/>
                    <a:pt x="42" y="193"/>
                    <a:pt x="42" y="192"/>
                  </a:cubicBezTo>
                  <a:cubicBezTo>
                    <a:pt x="42" y="192"/>
                    <a:pt x="42" y="191"/>
                    <a:pt x="41" y="191"/>
                  </a:cubicBezTo>
                  <a:cubicBezTo>
                    <a:pt x="41" y="193"/>
                    <a:pt x="42" y="195"/>
                    <a:pt x="42" y="197"/>
                  </a:cubicBezTo>
                  <a:close/>
                  <a:moveTo>
                    <a:pt x="71" y="78"/>
                  </a:moveTo>
                  <a:cubicBezTo>
                    <a:pt x="71" y="73"/>
                    <a:pt x="71" y="68"/>
                    <a:pt x="72" y="63"/>
                  </a:cubicBezTo>
                  <a:cubicBezTo>
                    <a:pt x="71" y="68"/>
                    <a:pt x="71" y="73"/>
                    <a:pt x="71" y="78"/>
                  </a:cubicBezTo>
                  <a:close/>
                  <a:moveTo>
                    <a:pt x="148" y="156"/>
                  </a:moveTo>
                  <a:cubicBezTo>
                    <a:pt x="146" y="158"/>
                    <a:pt x="146" y="159"/>
                    <a:pt x="147" y="161"/>
                  </a:cubicBezTo>
                  <a:cubicBezTo>
                    <a:pt x="147" y="160"/>
                    <a:pt x="147" y="159"/>
                    <a:pt x="148" y="159"/>
                  </a:cubicBezTo>
                  <a:cubicBezTo>
                    <a:pt x="148" y="158"/>
                    <a:pt x="148" y="157"/>
                    <a:pt x="148" y="156"/>
                  </a:cubicBezTo>
                  <a:close/>
                  <a:moveTo>
                    <a:pt x="147" y="171"/>
                  </a:moveTo>
                  <a:cubicBezTo>
                    <a:pt x="148" y="170"/>
                    <a:pt x="149" y="169"/>
                    <a:pt x="149" y="168"/>
                  </a:cubicBezTo>
                  <a:cubicBezTo>
                    <a:pt x="148" y="168"/>
                    <a:pt x="148" y="168"/>
                    <a:pt x="148" y="165"/>
                  </a:cubicBezTo>
                  <a:cubicBezTo>
                    <a:pt x="148" y="166"/>
                    <a:pt x="147" y="167"/>
                    <a:pt x="147" y="167"/>
                  </a:cubicBezTo>
                  <a:cubicBezTo>
                    <a:pt x="147" y="168"/>
                    <a:pt x="147" y="170"/>
                    <a:pt x="147" y="171"/>
                  </a:cubicBezTo>
                  <a:close/>
                  <a:moveTo>
                    <a:pt x="169" y="79"/>
                  </a:moveTo>
                  <a:cubicBezTo>
                    <a:pt x="169" y="79"/>
                    <a:pt x="169" y="79"/>
                    <a:pt x="170" y="79"/>
                  </a:cubicBezTo>
                  <a:cubicBezTo>
                    <a:pt x="170" y="78"/>
                    <a:pt x="170" y="77"/>
                    <a:pt x="171" y="76"/>
                  </a:cubicBezTo>
                  <a:cubicBezTo>
                    <a:pt x="171" y="75"/>
                    <a:pt x="171" y="75"/>
                    <a:pt x="170" y="74"/>
                  </a:cubicBezTo>
                  <a:cubicBezTo>
                    <a:pt x="170" y="75"/>
                    <a:pt x="170" y="75"/>
                    <a:pt x="169" y="75"/>
                  </a:cubicBezTo>
                  <a:cubicBezTo>
                    <a:pt x="169" y="75"/>
                    <a:pt x="169" y="76"/>
                    <a:pt x="169" y="76"/>
                  </a:cubicBezTo>
                  <a:cubicBezTo>
                    <a:pt x="169" y="77"/>
                    <a:pt x="169" y="78"/>
                    <a:pt x="169" y="79"/>
                  </a:cubicBezTo>
                  <a:close/>
                  <a:moveTo>
                    <a:pt x="92" y="28"/>
                  </a:moveTo>
                  <a:cubicBezTo>
                    <a:pt x="93" y="28"/>
                    <a:pt x="93" y="28"/>
                    <a:pt x="94" y="27"/>
                  </a:cubicBezTo>
                  <a:cubicBezTo>
                    <a:pt x="94" y="27"/>
                    <a:pt x="94" y="26"/>
                    <a:pt x="94" y="26"/>
                  </a:cubicBezTo>
                  <a:cubicBezTo>
                    <a:pt x="94" y="26"/>
                    <a:pt x="94" y="25"/>
                    <a:pt x="93" y="25"/>
                  </a:cubicBezTo>
                  <a:cubicBezTo>
                    <a:pt x="93" y="25"/>
                    <a:pt x="92" y="25"/>
                    <a:pt x="92" y="25"/>
                  </a:cubicBezTo>
                  <a:cubicBezTo>
                    <a:pt x="92" y="26"/>
                    <a:pt x="92" y="27"/>
                    <a:pt x="92" y="28"/>
                  </a:cubicBezTo>
                  <a:close/>
                  <a:moveTo>
                    <a:pt x="55" y="240"/>
                  </a:moveTo>
                  <a:cubicBezTo>
                    <a:pt x="54" y="240"/>
                    <a:pt x="54" y="240"/>
                    <a:pt x="54" y="241"/>
                  </a:cubicBezTo>
                  <a:cubicBezTo>
                    <a:pt x="54" y="241"/>
                    <a:pt x="54" y="241"/>
                    <a:pt x="54" y="241"/>
                  </a:cubicBezTo>
                  <a:cubicBezTo>
                    <a:pt x="54" y="242"/>
                    <a:pt x="54" y="243"/>
                    <a:pt x="55" y="244"/>
                  </a:cubicBezTo>
                  <a:cubicBezTo>
                    <a:pt x="55" y="243"/>
                    <a:pt x="56" y="243"/>
                    <a:pt x="56" y="243"/>
                  </a:cubicBezTo>
                  <a:cubicBezTo>
                    <a:pt x="56" y="242"/>
                    <a:pt x="55" y="241"/>
                    <a:pt x="55" y="240"/>
                  </a:cubicBezTo>
                  <a:close/>
                  <a:moveTo>
                    <a:pt x="141" y="154"/>
                  </a:moveTo>
                  <a:cubicBezTo>
                    <a:pt x="141" y="154"/>
                    <a:pt x="141" y="154"/>
                    <a:pt x="141" y="154"/>
                  </a:cubicBezTo>
                  <a:cubicBezTo>
                    <a:pt x="140" y="158"/>
                    <a:pt x="140" y="163"/>
                    <a:pt x="139" y="168"/>
                  </a:cubicBezTo>
                  <a:cubicBezTo>
                    <a:pt x="139" y="168"/>
                    <a:pt x="139" y="168"/>
                    <a:pt x="139" y="168"/>
                  </a:cubicBezTo>
                  <a:cubicBezTo>
                    <a:pt x="140" y="163"/>
                    <a:pt x="141" y="158"/>
                    <a:pt x="141" y="154"/>
                  </a:cubicBezTo>
                  <a:close/>
                  <a:moveTo>
                    <a:pt x="149" y="195"/>
                  </a:moveTo>
                  <a:cubicBezTo>
                    <a:pt x="148" y="197"/>
                    <a:pt x="148" y="198"/>
                    <a:pt x="148" y="199"/>
                  </a:cubicBezTo>
                  <a:cubicBezTo>
                    <a:pt x="149" y="199"/>
                    <a:pt x="149" y="199"/>
                    <a:pt x="149" y="198"/>
                  </a:cubicBezTo>
                  <a:cubicBezTo>
                    <a:pt x="150" y="198"/>
                    <a:pt x="150" y="197"/>
                    <a:pt x="150" y="196"/>
                  </a:cubicBezTo>
                  <a:cubicBezTo>
                    <a:pt x="150" y="195"/>
                    <a:pt x="150" y="195"/>
                    <a:pt x="149" y="195"/>
                  </a:cubicBezTo>
                  <a:close/>
                  <a:moveTo>
                    <a:pt x="42" y="225"/>
                  </a:moveTo>
                  <a:cubicBezTo>
                    <a:pt x="43" y="227"/>
                    <a:pt x="43" y="230"/>
                    <a:pt x="44" y="231"/>
                  </a:cubicBezTo>
                  <a:cubicBezTo>
                    <a:pt x="44" y="230"/>
                    <a:pt x="44" y="229"/>
                    <a:pt x="44" y="228"/>
                  </a:cubicBezTo>
                  <a:cubicBezTo>
                    <a:pt x="44" y="228"/>
                    <a:pt x="44" y="227"/>
                    <a:pt x="44" y="227"/>
                  </a:cubicBezTo>
                  <a:cubicBezTo>
                    <a:pt x="43" y="226"/>
                    <a:pt x="43" y="225"/>
                    <a:pt x="42" y="225"/>
                  </a:cubicBezTo>
                  <a:close/>
                  <a:moveTo>
                    <a:pt x="120" y="259"/>
                  </a:moveTo>
                  <a:cubicBezTo>
                    <a:pt x="119" y="261"/>
                    <a:pt x="118" y="262"/>
                    <a:pt x="117" y="263"/>
                  </a:cubicBezTo>
                  <a:cubicBezTo>
                    <a:pt x="117" y="263"/>
                    <a:pt x="117" y="263"/>
                    <a:pt x="117" y="263"/>
                  </a:cubicBezTo>
                  <a:cubicBezTo>
                    <a:pt x="117" y="263"/>
                    <a:pt x="118" y="263"/>
                    <a:pt x="119" y="263"/>
                  </a:cubicBezTo>
                  <a:cubicBezTo>
                    <a:pt x="119" y="263"/>
                    <a:pt x="119" y="262"/>
                    <a:pt x="119" y="262"/>
                  </a:cubicBezTo>
                  <a:cubicBezTo>
                    <a:pt x="120" y="261"/>
                    <a:pt x="120" y="261"/>
                    <a:pt x="120" y="259"/>
                  </a:cubicBezTo>
                  <a:close/>
                  <a:moveTo>
                    <a:pt x="94" y="209"/>
                  </a:moveTo>
                  <a:cubicBezTo>
                    <a:pt x="94" y="209"/>
                    <a:pt x="95" y="209"/>
                    <a:pt x="95" y="209"/>
                  </a:cubicBezTo>
                  <a:cubicBezTo>
                    <a:pt x="95" y="208"/>
                    <a:pt x="95" y="208"/>
                    <a:pt x="96" y="207"/>
                  </a:cubicBezTo>
                  <a:cubicBezTo>
                    <a:pt x="94" y="206"/>
                    <a:pt x="94" y="206"/>
                    <a:pt x="93" y="206"/>
                  </a:cubicBezTo>
                  <a:cubicBezTo>
                    <a:pt x="94" y="207"/>
                    <a:pt x="94" y="208"/>
                    <a:pt x="94" y="209"/>
                  </a:cubicBezTo>
                  <a:close/>
                  <a:moveTo>
                    <a:pt x="62" y="29"/>
                  </a:moveTo>
                  <a:cubicBezTo>
                    <a:pt x="63" y="29"/>
                    <a:pt x="63" y="28"/>
                    <a:pt x="63" y="28"/>
                  </a:cubicBezTo>
                  <a:cubicBezTo>
                    <a:pt x="63" y="27"/>
                    <a:pt x="63" y="26"/>
                    <a:pt x="63" y="25"/>
                  </a:cubicBezTo>
                  <a:cubicBezTo>
                    <a:pt x="62" y="25"/>
                    <a:pt x="62" y="26"/>
                    <a:pt x="61" y="26"/>
                  </a:cubicBezTo>
                  <a:cubicBezTo>
                    <a:pt x="62" y="27"/>
                    <a:pt x="62" y="28"/>
                    <a:pt x="62" y="29"/>
                  </a:cubicBezTo>
                  <a:close/>
                  <a:moveTo>
                    <a:pt x="105" y="264"/>
                  </a:moveTo>
                  <a:cubicBezTo>
                    <a:pt x="105" y="264"/>
                    <a:pt x="105" y="264"/>
                    <a:pt x="105" y="264"/>
                  </a:cubicBezTo>
                  <a:cubicBezTo>
                    <a:pt x="103" y="263"/>
                    <a:pt x="100" y="263"/>
                    <a:pt x="98" y="262"/>
                  </a:cubicBezTo>
                  <a:cubicBezTo>
                    <a:pt x="99" y="263"/>
                    <a:pt x="100" y="264"/>
                    <a:pt x="101" y="264"/>
                  </a:cubicBezTo>
                  <a:cubicBezTo>
                    <a:pt x="102" y="264"/>
                    <a:pt x="103" y="264"/>
                    <a:pt x="104" y="264"/>
                  </a:cubicBezTo>
                  <a:cubicBezTo>
                    <a:pt x="105" y="264"/>
                    <a:pt x="105" y="264"/>
                    <a:pt x="105" y="264"/>
                  </a:cubicBezTo>
                  <a:close/>
                  <a:moveTo>
                    <a:pt x="70" y="278"/>
                  </a:moveTo>
                  <a:cubicBezTo>
                    <a:pt x="69" y="277"/>
                    <a:pt x="68" y="277"/>
                    <a:pt x="68" y="276"/>
                  </a:cubicBezTo>
                  <a:cubicBezTo>
                    <a:pt x="67" y="277"/>
                    <a:pt x="67" y="278"/>
                    <a:pt x="67" y="279"/>
                  </a:cubicBezTo>
                  <a:cubicBezTo>
                    <a:pt x="68" y="279"/>
                    <a:pt x="68" y="279"/>
                    <a:pt x="68" y="279"/>
                  </a:cubicBezTo>
                  <a:cubicBezTo>
                    <a:pt x="69" y="279"/>
                    <a:pt x="69" y="279"/>
                    <a:pt x="70" y="278"/>
                  </a:cubicBezTo>
                  <a:close/>
                  <a:moveTo>
                    <a:pt x="170" y="224"/>
                  </a:moveTo>
                  <a:cubicBezTo>
                    <a:pt x="171" y="222"/>
                    <a:pt x="172" y="220"/>
                    <a:pt x="172" y="217"/>
                  </a:cubicBezTo>
                  <a:cubicBezTo>
                    <a:pt x="171" y="218"/>
                    <a:pt x="170" y="221"/>
                    <a:pt x="170" y="224"/>
                  </a:cubicBezTo>
                  <a:close/>
                  <a:moveTo>
                    <a:pt x="116" y="18"/>
                  </a:moveTo>
                  <a:cubicBezTo>
                    <a:pt x="115" y="17"/>
                    <a:pt x="114" y="17"/>
                    <a:pt x="113" y="15"/>
                  </a:cubicBezTo>
                  <a:cubicBezTo>
                    <a:pt x="113" y="17"/>
                    <a:pt x="114" y="18"/>
                    <a:pt x="114" y="20"/>
                  </a:cubicBezTo>
                  <a:cubicBezTo>
                    <a:pt x="115" y="19"/>
                    <a:pt x="115" y="19"/>
                    <a:pt x="116" y="18"/>
                  </a:cubicBezTo>
                  <a:close/>
                  <a:moveTo>
                    <a:pt x="99" y="210"/>
                  </a:moveTo>
                  <a:cubicBezTo>
                    <a:pt x="100" y="211"/>
                    <a:pt x="100" y="211"/>
                    <a:pt x="100" y="210"/>
                  </a:cubicBezTo>
                  <a:cubicBezTo>
                    <a:pt x="101" y="209"/>
                    <a:pt x="101" y="208"/>
                    <a:pt x="101" y="207"/>
                  </a:cubicBezTo>
                  <a:cubicBezTo>
                    <a:pt x="100" y="207"/>
                    <a:pt x="100" y="207"/>
                    <a:pt x="99" y="207"/>
                  </a:cubicBezTo>
                  <a:cubicBezTo>
                    <a:pt x="99" y="208"/>
                    <a:pt x="99" y="209"/>
                    <a:pt x="99" y="210"/>
                  </a:cubicBezTo>
                  <a:close/>
                  <a:moveTo>
                    <a:pt x="147" y="53"/>
                  </a:moveTo>
                  <a:cubicBezTo>
                    <a:pt x="148" y="52"/>
                    <a:pt x="148" y="52"/>
                    <a:pt x="148" y="51"/>
                  </a:cubicBezTo>
                  <a:cubicBezTo>
                    <a:pt x="148" y="50"/>
                    <a:pt x="147" y="49"/>
                    <a:pt x="146" y="48"/>
                  </a:cubicBezTo>
                  <a:cubicBezTo>
                    <a:pt x="146" y="48"/>
                    <a:pt x="146" y="49"/>
                    <a:pt x="146" y="49"/>
                  </a:cubicBezTo>
                  <a:cubicBezTo>
                    <a:pt x="146" y="50"/>
                    <a:pt x="146" y="51"/>
                    <a:pt x="147" y="53"/>
                  </a:cubicBezTo>
                  <a:close/>
                  <a:moveTo>
                    <a:pt x="49" y="176"/>
                  </a:moveTo>
                  <a:cubicBezTo>
                    <a:pt x="48" y="176"/>
                    <a:pt x="48" y="175"/>
                    <a:pt x="47" y="174"/>
                  </a:cubicBezTo>
                  <a:cubicBezTo>
                    <a:pt x="46" y="174"/>
                    <a:pt x="46" y="175"/>
                    <a:pt x="45" y="175"/>
                  </a:cubicBezTo>
                  <a:cubicBezTo>
                    <a:pt x="45" y="175"/>
                    <a:pt x="45" y="176"/>
                    <a:pt x="46" y="176"/>
                  </a:cubicBezTo>
                  <a:cubicBezTo>
                    <a:pt x="47" y="176"/>
                    <a:pt x="48" y="177"/>
                    <a:pt x="49" y="176"/>
                  </a:cubicBezTo>
                  <a:close/>
                  <a:moveTo>
                    <a:pt x="59" y="65"/>
                  </a:moveTo>
                  <a:cubicBezTo>
                    <a:pt x="59" y="65"/>
                    <a:pt x="59" y="65"/>
                    <a:pt x="59" y="65"/>
                  </a:cubicBezTo>
                  <a:cubicBezTo>
                    <a:pt x="59" y="63"/>
                    <a:pt x="59" y="60"/>
                    <a:pt x="59" y="58"/>
                  </a:cubicBezTo>
                  <a:cubicBezTo>
                    <a:pt x="59" y="58"/>
                    <a:pt x="59" y="58"/>
                    <a:pt x="59" y="58"/>
                  </a:cubicBezTo>
                  <a:cubicBezTo>
                    <a:pt x="59" y="60"/>
                    <a:pt x="59" y="62"/>
                    <a:pt x="59" y="64"/>
                  </a:cubicBezTo>
                  <a:cubicBezTo>
                    <a:pt x="59" y="64"/>
                    <a:pt x="59" y="65"/>
                    <a:pt x="59" y="65"/>
                  </a:cubicBezTo>
                  <a:close/>
                  <a:moveTo>
                    <a:pt x="26" y="101"/>
                  </a:moveTo>
                  <a:cubicBezTo>
                    <a:pt x="24" y="102"/>
                    <a:pt x="24" y="104"/>
                    <a:pt x="24" y="105"/>
                  </a:cubicBezTo>
                  <a:cubicBezTo>
                    <a:pt x="24" y="105"/>
                    <a:pt x="25" y="105"/>
                    <a:pt x="26" y="104"/>
                  </a:cubicBezTo>
                  <a:cubicBezTo>
                    <a:pt x="26" y="103"/>
                    <a:pt x="26" y="102"/>
                    <a:pt x="26" y="101"/>
                  </a:cubicBezTo>
                  <a:close/>
                  <a:moveTo>
                    <a:pt x="163" y="102"/>
                  </a:moveTo>
                  <a:cubicBezTo>
                    <a:pt x="163" y="102"/>
                    <a:pt x="163" y="102"/>
                    <a:pt x="163" y="103"/>
                  </a:cubicBezTo>
                  <a:cubicBezTo>
                    <a:pt x="163" y="103"/>
                    <a:pt x="163" y="104"/>
                    <a:pt x="163" y="105"/>
                  </a:cubicBezTo>
                  <a:cubicBezTo>
                    <a:pt x="163" y="105"/>
                    <a:pt x="163" y="106"/>
                    <a:pt x="164" y="107"/>
                  </a:cubicBezTo>
                  <a:cubicBezTo>
                    <a:pt x="164" y="107"/>
                    <a:pt x="164" y="107"/>
                    <a:pt x="164" y="107"/>
                  </a:cubicBezTo>
                  <a:cubicBezTo>
                    <a:pt x="164" y="107"/>
                    <a:pt x="164" y="107"/>
                    <a:pt x="164" y="107"/>
                  </a:cubicBezTo>
                  <a:cubicBezTo>
                    <a:pt x="164" y="106"/>
                    <a:pt x="164" y="106"/>
                    <a:pt x="164" y="106"/>
                  </a:cubicBezTo>
                  <a:cubicBezTo>
                    <a:pt x="164" y="104"/>
                    <a:pt x="164" y="103"/>
                    <a:pt x="163" y="102"/>
                  </a:cubicBezTo>
                  <a:close/>
                  <a:moveTo>
                    <a:pt x="31" y="211"/>
                  </a:moveTo>
                  <a:cubicBezTo>
                    <a:pt x="31" y="211"/>
                    <a:pt x="31" y="211"/>
                    <a:pt x="31" y="211"/>
                  </a:cubicBezTo>
                  <a:cubicBezTo>
                    <a:pt x="31" y="212"/>
                    <a:pt x="32" y="214"/>
                    <a:pt x="32" y="215"/>
                  </a:cubicBezTo>
                  <a:cubicBezTo>
                    <a:pt x="33" y="214"/>
                    <a:pt x="33" y="214"/>
                    <a:pt x="33" y="213"/>
                  </a:cubicBezTo>
                  <a:cubicBezTo>
                    <a:pt x="34" y="213"/>
                    <a:pt x="34" y="213"/>
                    <a:pt x="33" y="212"/>
                  </a:cubicBezTo>
                  <a:cubicBezTo>
                    <a:pt x="33" y="212"/>
                    <a:pt x="32" y="211"/>
                    <a:pt x="31" y="211"/>
                  </a:cubicBezTo>
                  <a:close/>
                  <a:moveTo>
                    <a:pt x="52" y="217"/>
                  </a:moveTo>
                  <a:cubicBezTo>
                    <a:pt x="52" y="216"/>
                    <a:pt x="52" y="215"/>
                    <a:pt x="51" y="214"/>
                  </a:cubicBezTo>
                  <a:cubicBezTo>
                    <a:pt x="51" y="215"/>
                    <a:pt x="50" y="215"/>
                    <a:pt x="49" y="215"/>
                  </a:cubicBezTo>
                  <a:cubicBezTo>
                    <a:pt x="49" y="216"/>
                    <a:pt x="49" y="216"/>
                    <a:pt x="49" y="217"/>
                  </a:cubicBezTo>
                  <a:cubicBezTo>
                    <a:pt x="50" y="216"/>
                    <a:pt x="51" y="216"/>
                    <a:pt x="52" y="217"/>
                  </a:cubicBezTo>
                  <a:close/>
                  <a:moveTo>
                    <a:pt x="47" y="257"/>
                  </a:moveTo>
                  <a:cubicBezTo>
                    <a:pt x="47" y="259"/>
                    <a:pt x="49" y="260"/>
                    <a:pt x="50" y="261"/>
                  </a:cubicBezTo>
                  <a:cubicBezTo>
                    <a:pt x="50" y="260"/>
                    <a:pt x="51" y="260"/>
                    <a:pt x="50" y="259"/>
                  </a:cubicBezTo>
                  <a:cubicBezTo>
                    <a:pt x="49" y="259"/>
                    <a:pt x="48" y="258"/>
                    <a:pt x="47" y="257"/>
                  </a:cubicBezTo>
                  <a:close/>
                  <a:moveTo>
                    <a:pt x="181" y="142"/>
                  </a:moveTo>
                  <a:cubicBezTo>
                    <a:pt x="181" y="142"/>
                    <a:pt x="180" y="142"/>
                    <a:pt x="180" y="142"/>
                  </a:cubicBezTo>
                  <a:cubicBezTo>
                    <a:pt x="180" y="144"/>
                    <a:pt x="179" y="147"/>
                    <a:pt x="179" y="149"/>
                  </a:cubicBezTo>
                  <a:cubicBezTo>
                    <a:pt x="179" y="149"/>
                    <a:pt x="179" y="149"/>
                    <a:pt x="179" y="149"/>
                  </a:cubicBezTo>
                  <a:cubicBezTo>
                    <a:pt x="180" y="148"/>
                    <a:pt x="180" y="147"/>
                    <a:pt x="180" y="146"/>
                  </a:cubicBezTo>
                  <a:cubicBezTo>
                    <a:pt x="181" y="145"/>
                    <a:pt x="181" y="144"/>
                    <a:pt x="181" y="142"/>
                  </a:cubicBezTo>
                  <a:close/>
                  <a:moveTo>
                    <a:pt x="142" y="250"/>
                  </a:moveTo>
                  <a:cubicBezTo>
                    <a:pt x="143" y="249"/>
                    <a:pt x="143" y="247"/>
                    <a:pt x="143" y="246"/>
                  </a:cubicBezTo>
                  <a:cubicBezTo>
                    <a:pt x="141" y="248"/>
                    <a:pt x="141" y="248"/>
                    <a:pt x="142" y="250"/>
                  </a:cubicBezTo>
                  <a:cubicBezTo>
                    <a:pt x="142" y="250"/>
                    <a:pt x="142" y="250"/>
                    <a:pt x="142" y="250"/>
                  </a:cubicBezTo>
                  <a:close/>
                  <a:moveTo>
                    <a:pt x="24" y="131"/>
                  </a:moveTo>
                  <a:cubicBezTo>
                    <a:pt x="24" y="131"/>
                    <a:pt x="24" y="131"/>
                    <a:pt x="24" y="131"/>
                  </a:cubicBezTo>
                  <a:cubicBezTo>
                    <a:pt x="24" y="131"/>
                    <a:pt x="24" y="131"/>
                    <a:pt x="24" y="131"/>
                  </a:cubicBezTo>
                  <a:cubicBezTo>
                    <a:pt x="23" y="132"/>
                    <a:pt x="24" y="134"/>
                    <a:pt x="24" y="135"/>
                  </a:cubicBezTo>
                  <a:cubicBezTo>
                    <a:pt x="25" y="134"/>
                    <a:pt x="25" y="134"/>
                    <a:pt x="25" y="133"/>
                  </a:cubicBezTo>
                  <a:cubicBezTo>
                    <a:pt x="25" y="132"/>
                    <a:pt x="25" y="132"/>
                    <a:pt x="24" y="131"/>
                  </a:cubicBezTo>
                  <a:close/>
                  <a:moveTo>
                    <a:pt x="55" y="201"/>
                  </a:moveTo>
                  <a:cubicBezTo>
                    <a:pt x="55" y="202"/>
                    <a:pt x="55" y="203"/>
                    <a:pt x="55" y="204"/>
                  </a:cubicBezTo>
                  <a:cubicBezTo>
                    <a:pt x="55" y="204"/>
                    <a:pt x="56" y="204"/>
                    <a:pt x="57" y="204"/>
                  </a:cubicBezTo>
                  <a:cubicBezTo>
                    <a:pt x="56" y="203"/>
                    <a:pt x="56" y="202"/>
                    <a:pt x="55" y="201"/>
                  </a:cubicBezTo>
                  <a:close/>
                  <a:moveTo>
                    <a:pt x="134" y="224"/>
                  </a:moveTo>
                  <a:cubicBezTo>
                    <a:pt x="134" y="224"/>
                    <a:pt x="134" y="224"/>
                    <a:pt x="134" y="224"/>
                  </a:cubicBezTo>
                  <a:cubicBezTo>
                    <a:pt x="134" y="225"/>
                    <a:pt x="134" y="226"/>
                    <a:pt x="134" y="227"/>
                  </a:cubicBezTo>
                  <a:cubicBezTo>
                    <a:pt x="133" y="228"/>
                    <a:pt x="134" y="228"/>
                    <a:pt x="134" y="229"/>
                  </a:cubicBezTo>
                  <a:cubicBezTo>
                    <a:pt x="135" y="228"/>
                    <a:pt x="135" y="228"/>
                    <a:pt x="135" y="228"/>
                  </a:cubicBezTo>
                  <a:cubicBezTo>
                    <a:pt x="135" y="226"/>
                    <a:pt x="135" y="225"/>
                    <a:pt x="134" y="224"/>
                  </a:cubicBezTo>
                  <a:close/>
                  <a:moveTo>
                    <a:pt x="164" y="133"/>
                  </a:moveTo>
                  <a:cubicBezTo>
                    <a:pt x="166" y="131"/>
                    <a:pt x="166" y="131"/>
                    <a:pt x="166" y="128"/>
                  </a:cubicBezTo>
                  <a:cubicBezTo>
                    <a:pt x="165" y="130"/>
                    <a:pt x="164" y="131"/>
                    <a:pt x="164" y="133"/>
                  </a:cubicBezTo>
                  <a:close/>
                  <a:moveTo>
                    <a:pt x="54" y="128"/>
                  </a:moveTo>
                  <a:cubicBezTo>
                    <a:pt x="55" y="127"/>
                    <a:pt x="55" y="126"/>
                    <a:pt x="55" y="124"/>
                  </a:cubicBezTo>
                  <a:cubicBezTo>
                    <a:pt x="54" y="125"/>
                    <a:pt x="54" y="125"/>
                    <a:pt x="54" y="126"/>
                  </a:cubicBezTo>
                  <a:cubicBezTo>
                    <a:pt x="54" y="127"/>
                    <a:pt x="54" y="127"/>
                    <a:pt x="54" y="128"/>
                  </a:cubicBezTo>
                  <a:close/>
                  <a:moveTo>
                    <a:pt x="132" y="270"/>
                  </a:moveTo>
                  <a:cubicBezTo>
                    <a:pt x="132" y="271"/>
                    <a:pt x="132" y="272"/>
                    <a:pt x="132" y="273"/>
                  </a:cubicBezTo>
                  <a:cubicBezTo>
                    <a:pt x="133" y="273"/>
                    <a:pt x="134" y="272"/>
                    <a:pt x="135" y="271"/>
                  </a:cubicBezTo>
                  <a:cubicBezTo>
                    <a:pt x="134" y="271"/>
                    <a:pt x="133" y="270"/>
                    <a:pt x="132" y="270"/>
                  </a:cubicBezTo>
                  <a:close/>
                  <a:moveTo>
                    <a:pt x="129" y="253"/>
                  </a:moveTo>
                  <a:cubicBezTo>
                    <a:pt x="129" y="254"/>
                    <a:pt x="128" y="254"/>
                    <a:pt x="129" y="255"/>
                  </a:cubicBezTo>
                  <a:cubicBezTo>
                    <a:pt x="129" y="255"/>
                    <a:pt x="129" y="256"/>
                    <a:pt x="129" y="256"/>
                  </a:cubicBezTo>
                  <a:cubicBezTo>
                    <a:pt x="130" y="257"/>
                    <a:pt x="130" y="257"/>
                    <a:pt x="130" y="257"/>
                  </a:cubicBezTo>
                  <a:cubicBezTo>
                    <a:pt x="130" y="256"/>
                    <a:pt x="130" y="256"/>
                    <a:pt x="130" y="255"/>
                  </a:cubicBezTo>
                  <a:cubicBezTo>
                    <a:pt x="130" y="255"/>
                    <a:pt x="130" y="254"/>
                    <a:pt x="130" y="254"/>
                  </a:cubicBezTo>
                  <a:cubicBezTo>
                    <a:pt x="130" y="254"/>
                    <a:pt x="129" y="253"/>
                    <a:pt x="129" y="253"/>
                  </a:cubicBezTo>
                  <a:close/>
                  <a:moveTo>
                    <a:pt x="19" y="100"/>
                  </a:moveTo>
                  <a:cubicBezTo>
                    <a:pt x="20" y="99"/>
                    <a:pt x="20" y="98"/>
                    <a:pt x="21" y="98"/>
                  </a:cubicBezTo>
                  <a:cubicBezTo>
                    <a:pt x="21" y="97"/>
                    <a:pt x="21" y="97"/>
                    <a:pt x="21" y="96"/>
                  </a:cubicBezTo>
                  <a:cubicBezTo>
                    <a:pt x="19" y="97"/>
                    <a:pt x="19" y="98"/>
                    <a:pt x="19" y="100"/>
                  </a:cubicBezTo>
                  <a:close/>
                  <a:moveTo>
                    <a:pt x="65" y="258"/>
                  </a:moveTo>
                  <a:cubicBezTo>
                    <a:pt x="65" y="258"/>
                    <a:pt x="65" y="259"/>
                    <a:pt x="65" y="259"/>
                  </a:cubicBezTo>
                  <a:cubicBezTo>
                    <a:pt x="65" y="260"/>
                    <a:pt x="66" y="260"/>
                    <a:pt x="66" y="260"/>
                  </a:cubicBezTo>
                  <a:cubicBezTo>
                    <a:pt x="66" y="261"/>
                    <a:pt x="67" y="261"/>
                    <a:pt x="67" y="261"/>
                  </a:cubicBezTo>
                  <a:cubicBezTo>
                    <a:pt x="68" y="260"/>
                    <a:pt x="67" y="259"/>
                    <a:pt x="65" y="258"/>
                  </a:cubicBezTo>
                  <a:close/>
                  <a:moveTo>
                    <a:pt x="80" y="24"/>
                  </a:moveTo>
                  <a:cubicBezTo>
                    <a:pt x="79" y="24"/>
                    <a:pt x="79" y="24"/>
                    <a:pt x="78" y="24"/>
                  </a:cubicBezTo>
                  <a:cubicBezTo>
                    <a:pt x="78" y="24"/>
                    <a:pt x="78" y="24"/>
                    <a:pt x="78" y="24"/>
                  </a:cubicBezTo>
                  <a:cubicBezTo>
                    <a:pt x="78" y="25"/>
                    <a:pt x="77" y="25"/>
                    <a:pt x="78" y="26"/>
                  </a:cubicBezTo>
                  <a:cubicBezTo>
                    <a:pt x="78" y="26"/>
                    <a:pt x="79" y="26"/>
                    <a:pt x="80" y="25"/>
                  </a:cubicBezTo>
                  <a:cubicBezTo>
                    <a:pt x="80" y="25"/>
                    <a:pt x="80" y="24"/>
                    <a:pt x="80" y="24"/>
                  </a:cubicBezTo>
                  <a:close/>
                  <a:moveTo>
                    <a:pt x="165" y="110"/>
                  </a:moveTo>
                  <a:cubicBezTo>
                    <a:pt x="164" y="112"/>
                    <a:pt x="164" y="113"/>
                    <a:pt x="164" y="115"/>
                  </a:cubicBezTo>
                  <a:cubicBezTo>
                    <a:pt x="165" y="114"/>
                    <a:pt x="165" y="114"/>
                    <a:pt x="165" y="113"/>
                  </a:cubicBezTo>
                  <a:cubicBezTo>
                    <a:pt x="165" y="112"/>
                    <a:pt x="165" y="111"/>
                    <a:pt x="165" y="110"/>
                  </a:cubicBezTo>
                  <a:close/>
                  <a:moveTo>
                    <a:pt x="45" y="224"/>
                  </a:moveTo>
                  <a:cubicBezTo>
                    <a:pt x="46" y="223"/>
                    <a:pt x="46" y="221"/>
                    <a:pt x="45" y="220"/>
                  </a:cubicBezTo>
                  <a:cubicBezTo>
                    <a:pt x="45" y="220"/>
                    <a:pt x="44" y="221"/>
                    <a:pt x="44" y="221"/>
                  </a:cubicBezTo>
                  <a:cubicBezTo>
                    <a:pt x="44" y="222"/>
                    <a:pt x="45" y="223"/>
                    <a:pt x="45" y="224"/>
                  </a:cubicBezTo>
                  <a:close/>
                  <a:moveTo>
                    <a:pt x="62" y="150"/>
                  </a:moveTo>
                  <a:cubicBezTo>
                    <a:pt x="62" y="150"/>
                    <a:pt x="62" y="150"/>
                    <a:pt x="62" y="150"/>
                  </a:cubicBezTo>
                  <a:cubicBezTo>
                    <a:pt x="61" y="152"/>
                    <a:pt x="62" y="155"/>
                    <a:pt x="63" y="157"/>
                  </a:cubicBezTo>
                  <a:cubicBezTo>
                    <a:pt x="63" y="157"/>
                    <a:pt x="63" y="157"/>
                    <a:pt x="63" y="157"/>
                  </a:cubicBezTo>
                  <a:cubicBezTo>
                    <a:pt x="63" y="154"/>
                    <a:pt x="62" y="152"/>
                    <a:pt x="62" y="150"/>
                  </a:cubicBezTo>
                  <a:close/>
                  <a:moveTo>
                    <a:pt x="72" y="29"/>
                  </a:moveTo>
                  <a:cubicBezTo>
                    <a:pt x="72" y="28"/>
                    <a:pt x="72" y="28"/>
                    <a:pt x="72" y="27"/>
                  </a:cubicBezTo>
                  <a:cubicBezTo>
                    <a:pt x="71" y="28"/>
                    <a:pt x="70" y="28"/>
                    <a:pt x="70" y="29"/>
                  </a:cubicBezTo>
                  <a:cubicBezTo>
                    <a:pt x="70" y="29"/>
                    <a:pt x="70" y="30"/>
                    <a:pt x="70" y="30"/>
                  </a:cubicBezTo>
                  <a:cubicBezTo>
                    <a:pt x="70" y="30"/>
                    <a:pt x="70" y="30"/>
                    <a:pt x="70" y="30"/>
                  </a:cubicBezTo>
                  <a:cubicBezTo>
                    <a:pt x="71" y="30"/>
                    <a:pt x="71" y="30"/>
                    <a:pt x="72" y="29"/>
                  </a:cubicBezTo>
                  <a:close/>
                  <a:moveTo>
                    <a:pt x="175" y="101"/>
                  </a:moveTo>
                  <a:cubicBezTo>
                    <a:pt x="174" y="103"/>
                    <a:pt x="174" y="105"/>
                    <a:pt x="175" y="106"/>
                  </a:cubicBezTo>
                  <a:cubicBezTo>
                    <a:pt x="175" y="105"/>
                    <a:pt x="176" y="103"/>
                    <a:pt x="175" y="101"/>
                  </a:cubicBezTo>
                  <a:close/>
                  <a:moveTo>
                    <a:pt x="49" y="31"/>
                  </a:moveTo>
                  <a:cubicBezTo>
                    <a:pt x="50" y="29"/>
                    <a:pt x="51" y="28"/>
                    <a:pt x="52" y="27"/>
                  </a:cubicBezTo>
                  <a:cubicBezTo>
                    <a:pt x="51" y="27"/>
                    <a:pt x="51" y="26"/>
                    <a:pt x="51" y="26"/>
                  </a:cubicBezTo>
                  <a:cubicBezTo>
                    <a:pt x="50" y="28"/>
                    <a:pt x="49" y="29"/>
                    <a:pt x="48" y="30"/>
                  </a:cubicBezTo>
                  <a:cubicBezTo>
                    <a:pt x="48" y="30"/>
                    <a:pt x="48" y="30"/>
                    <a:pt x="49" y="31"/>
                  </a:cubicBezTo>
                  <a:close/>
                  <a:moveTo>
                    <a:pt x="144" y="52"/>
                  </a:moveTo>
                  <a:cubicBezTo>
                    <a:pt x="144" y="52"/>
                    <a:pt x="144" y="52"/>
                    <a:pt x="144" y="52"/>
                  </a:cubicBezTo>
                  <a:cubicBezTo>
                    <a:pt x="144" y="52"/>
                    <a:pt x="144" y="52"/>
                    <a:pt x="144" y="53"/>
                  </a:cubicBezTo>
                  <a:cubicBezTo>
                    <a:pt x="143" y="54"/>
                    <a:pt x="143" y="54"/>
                    <a:pt x="144" y="55"/>
                  </a:cubicBezTo>
                  <a:cubicBezTo>
                    <a:pt x="144" y="55"/>
                    <a:pt x="144" y="55"/>
                    <a:pt x="145" y="55"/>
                  </a:cubicBezTo>
                  <a:cubicBezTo>
                    <a:pt x="145" y="55"/>
                    <a:pt x="145" y="55"/>
                    <a:pt x="145" y="54"/>
                  </a:cubicBezTo>
                  <a:cubicBezTo>
                    <a:pt x="145" y="53"/>
                    <a:pt x="145" y="52"/>
                    <a:pt x="144" y="52"/>
                  </a:cubicBezTo>
                  <a:close/>
                  <a:moveTo>
                    <a:pt x="164" y="48"/>
                  </a:moveTo>
                  <a:cubicBezTo>
                    <a:pt x="164" y="48"/>
                    <a:pt x="164" y="48"/>
                    <a:pt x="165" y="48"/>
                  </a:cubicBezTo>
                  <a:cubicBezTo>
                    <a:pt x="164" y="47"/>
                    <a:pt x="163" y="45"/>
                    <a:pt x="162" y="43"/>
                  </a:cubicBezTo>
                  <a:cubicBezTo>
                    <a:pt x="162" y="43"/>
                    <a:pt x="162" y="43"/>
                    <a:pt x="162" y="43"/>
                  </a:cubicBezTo>
                  <a:cubicBezTo>
                    <a:pt x="162" y="43"/>
                    <a:pt x="161" y="43"/>
                    <a:pt x="161" y="43"/>
                  </a:cubicBezTo>
                  <a:cubicBezTo>
                    <a:pt x="162" y="45"/>
                    <a:pt x="163" y="47"/>
                    <a:pt x="164" y="48"/>
                  </a:cubicBezTo>
                  <a:close/>
                  <a:moveTo>
                    <a:pt x="23" y="161"/>
                  </a:moveTo>
                  <a:cubicBezTo>
                    <a:pt x="23" y="161"/>
                    <a:pt x="23" y="160"/>
                    <a:pt x="23" y="159"/>
                  </a:cubicBezTo>
                  <a:cubicBezTo>
                    <a:pt x="23" y="159"/>
                    <a:pt x="22" y="158"/>
                    <a:pt x="21" y="158"/>
                  </a:cubicBezTo>
                  <a:cubicBezTo>
                    <a:pt x="21" y="158"/>
                    <a:pt x="21" y="158"/>
                    <a:pt x="21" y="158"/>
                  </a:cubicBezTo>
                  <a:cubicBezTo>
                    <a:pt x="21" y="159"/>
                    <a:pt x="21" y="159"/>
                    <a:pt x="21" y="159"/>
                  </a:cubicBezTo>
                  <a:cubicBezTo>
                    <a:pt x="22" y="160"/>
                    <a:pt x="22" y="161"/>
                    <a:pt x="23" y="161"/>
                  </a:cubicBezTo>
                  <a:close/>
                  <a:moveTo>
                    <a:pt x="91" y="35"/>
                  </a:moveTo>
                  <a:cubicBezTo>
                    <a:pt x="90" y="35"/>
                    <a:pt x="89" y="36"/>
                    <a:pt x="88" y="36"/>
                  </a:cubicBezTo>
                  <a:cubicBezTo>
                    <a:pt x="89" y="37"/>
                    <a:pt x="90" y="37"/>
                    <a:pt x="91" y="36"/>
                  </a:cubicBezTo>
                  <a:cubicBezTo>
                    <a:pt x="91" y="36"/>
                    <a:pt x="91" y="36"/>
                    <a:pt x="91" y="35"/>
                  </a:cubicBezTo>
                  <a:close/>
                  <a:moveTo>
                    <a:pt x="135" y="133"/>
                  </a:moveTo>
                  <a:cubicBezTo>
                    <a:pt x="136" y="132"/>
                    <a:pt x="137" y="132"/>
                    <a:pt x="137" y="131"/>
                  </a:cubicBezTo>
                  <a:cubicBezTo>
                    <a:pt x="138" y="130"/>
                    <a:pt x="137" y="130"/>
                    <a:pt x="137" y="129"/>
                  </a:cubicBezTo>
                  <a:cubicBezTo>
                    <a:pt x="136" y="131"/>
                    <a:pt x="135" y="132"/>
                    <a:pt x="135" y="133"/>
                  </a:cubicBezTo>
                  <a:close/>
                  <a:moveTo>
                    <a:pt x="164" y="169"/>
                  </a:moveTo>
                  <a:cubicBezTo>
                    <a:pt x="164" y="169"/>
                    <a:pt x="164" y="169"/>
                    <a:pt x="164" y="169"/>
                  </a:cubicBezTo>
                  <a:cubicBezTo>
                    <a:pt x="165" y="167"/>
                    <a:pt x="165" y="166"/>
                    <a:pt x="165" y="164"/>
                  </a:cubicBezTo>
                  <a:cubicBezTo>
                    <a:pt x="165" y="164"/>
                    <a:pt x="165" y="164"/>
                    <a:pt x="165" y="164"/>
                  </a:cubicBezTo>
                  <a:cubicBezTo>
                    <a:pt x="165" y="165"/>
                    <a:pt x="164" y="165"/>
                    <a:pt x="164" y="166"/>
                  </a:cubicBezTo>
                  <a:cubicBezTo>
                    <a:pt x="164" y="166"/>
                    <a:pt x="164" y="167"/>
                    <a:pt x="164" y="167"/>
                  </a:cubicBezTo>
                  <a:cubicBezTo>
                    <a:pt x="164" y="167"/>
                    <a:pt x="164" y="168"/>
                    <a:pt x="164" y="169"/>
                  </a:cubicBezTo>
                  <a:close/>
                  <a:moveTo>
                    <a:pt x="65" y="64"/>
                  </a:moveTo>
                  <a:cubicBezTo>
                    <a:pt x="63" y="67"/>
                    <a:pt x="63" y="69"/>
                    <a:pt x="63" y="72"/>
                  </a:cubicBezTo>
                  <a:cubicBezTo>
                    <a:pt x="64" y="69"/>
                    <a:pt x="64" y="67"/>
                    <a:pt x="65" y="64"/>
                  </a:cubicBezTo>
                  <a:close/>
                  <a:moveTo>
                    <a:pt x="70" y="43"/>
                  </a:moveTo>
                  <a:cubicBezTo>
                    <a:pt x="70" y="43"/>
                    <a:pt x="70" y="43"/>
                    <a:pt x="70" y="43"/>
                  </a:cubicBezTo>
                  <a:cubicBezTo>
                    <a:pt x="71" y="42"/>
                    <a:pt x="72" y="41"/>
                    <a:pt x="73" y="39"/>
                  </a:cubicBezTo>
                  <a:cubicBezTo>
                    <a:pt x="74" y="39"/>
                    <a:pt x="74" y="39"/>
                    <a:pt x="73" y="38"/>
                  </a:cubicBezTo>
                  <a:cubicBezTo>
                    <a:pt x="72" y="40"/>
                    <a:pt x="71" y="41"/>
                    <a:pt x="70" y="42"/>
                  </a:cubicBezTo>
                  <a:cubicBezTo>
                    <a:pt x="70" y="42"/>
                    <a:pt x="70" y="43"/>
                    <a:pt x="70" y="43"/>
                  </a:cubicBezTo>
                  <a:close/>
                  <a:moveTo>
                    <a:pt x="83" y="31"/>
                  </a:moveTo>
                  <a:cubicBezTo>
                    <a:pt x="83" y="32"/>
                    <a:pt x="83" y="33"/>
                    <a:pt x="84" y="34"/>
                  </a:cubicBezTo>
                  <a:cubicBezTo>
                    <a:pt x="84" y="34"/>
                    <a:pt x="85" y="33"/>
                    <a:pt x="86" y="33"/>
                  </a:cubicBezTo>
                  <a:cubicBezTo>
                    <a:pt x="85" y="32"/>
                    <a:pt x="84" y="32"/>
                    <a:pt x="83" y="31"/>
                  </a:cubicBezTo>
                  <a:close/>
                  <a:moveTo>
                    <a:pt x="16" y="78"/>
                  </a:moveTo>
                  <a:cubicBezTo>
                    <a:pt x="15" y="77"/>
                    <a:pt x="15" y="77"/>
                    <a:pt x="15" y="78"/>
                  </a:cubicBezTo>
                  <a:cubicBezTo>
                    <a:pt x="14" y="79"/>
                    <a:pt x="14" y="81"/>
                    <a:pt x="14" y="82"/>
                  </a:cubicBezTo>
                  <a:cubicBezTo>
                    <a:pt x="14" y="82"/>
                    <a:pt x="14" y="82"/>
                    <a:pt x="14" y="82"/>
                  </a:cubicBezTo>
                  <a:cubicBezTo>
                    <a:pt x="14" y="82"/>
                    <a:pt x="15" y="82"/>
                    <a:pt x="15" y="81"/>
                  </a:cubicBezTo>
                  <a:cubicBezTo>
                    <a:pt x="15" y="80"/>
                    <a:pt x="15" y="79"/>
                    <a:pt x="16" y="78"/>
                  </a:cubicBezTo>
                  <a:close/>
                  <a:moveTo>
                    <a:pt x="87" y="51"/>
                  </a:moveTo>
                  <a:cubicBezTo>
                    <a:pt x="87" y="51"/>
                    <a:pt x="87" y="51"/>
                    <a:pt x="86" y="51"/>
                  </a:cubicBezTo>
                  <a:cubicBezTo>
                    <a:pt x="85" y="51"/>
                    <a:pt x="83" y="51"/>
                    <a:pt x="82" y="52"/>
                  </a:cubicBezTo>
                  <a:cubicBezTo>
                    <a:pt x="83" y="52"/>
                    <a:pt x="84" y="52"/>
                    <a:pt x="85" y="52"/>
                  </a:cubicBezTo>
                  <a:cubicBezTo>
                    <a:pt x="85" y="52"/>
                    <a:pt x="86" y="52"/>
                    <a:pt x="87" y="51"/>
                  </a:cubicBezTo>
                  <a:close/>
                  <a:moveTo>
                    <a:pt x="75" y="25"/>
                  </a:moveTo>
                  <a:cubicBezTo>
                    <a:pt x="75" y="25"/>
                    <a:pt x="75" y="25"/>
                    <a:pt x="75" y="25"/>
                  </a:cubicBezTo>
                  <a:cubicBezTo>
                    <a:pt x="75" y="25"/>
                    <a:pt x="74" y="25"/>
                    <a:pt x="74" y="25"/>
                  </a:cubicBezTo>
                  <a:cubicBezTo>
                    <a:pt x="74" y="26"/>
                    <a:pt x="74" y="27"/>
                    <a:pt x="74" y="28"/>
                  </a:cubicBezTo>
                  <a:cubicBezTo>
                    <a:pt x="75" y="27"/>
                    <a:pt x="75" y="26"/>
                    <a:pt x="75" y="25"/>
                  </a:cubicBezTo>
                  <a:close/>
                  <a:moveTo>
                    <a:pt x="76" y="280"/>
                  </a:moveTo>
                  <a:cubicBezTo>
                    <a:pt x="77" y="281"/>
                    <a:pt x="77" y="281"/>
                    <a:pt x="78" y="281"/>
                  </a:cubicBezTo>
                  <a:cubicBezTo>
                    <a:pt x="78" y="280"/>
                    <a:pt x="79" y="280"/>
                    <a:pt x="80" y="280"/>
                  </a:cubicBezTo>
                  <a:cubicBezTo>
                    <a:pt x="81" y="280"/>
                    <a:pt x="81" y="279"/>
                    <a:pt x="80" y="279"/>
                  </a:cubicBezTo>
                  <a:cubicBezTo>
                    <a:pt x="79" y="279"/>
                    <a:pt x="77" y="280"/>
                    <a:pt x="76" y="280"/>
                  </a:cubicBezTo>
                  <a:close/>
                  <a:moveTo>
                    <a:pt x="43" y="206"/>
                  </a:moveTo>
                  <a:cubicBezTo>
                    <a:pt x="42" y="207"/>
                    <a:pt x="42" y="207"/>
                    <a:pt x="42" y="210"/>
                  </a:cubicBezTo>
                  <a:cubicBezTo>
                    <a:pt x="43" y="210"/>
                    <a:pt x="43" y="209"/>
                    <a:pt x="43" y="209"/>
                  </a:cubicBezTo>
                  <a:cubicBezTo>
                    <a:pt x="43" y="209"/>
                    <a:pt x="43" y="208"/>
                    <a:pt x="43" y="208"/>
                  </a:cubicBezTo>
                  <a:cubicBezTo>
                    <a:pt x="43" y="208"/>
                    <a:pt x="43" y="207"/>
                    <a:pt x="43" y="206"/>
                  </a:cubicBezTo>
                  <a:close/>
                  <a:moveTo>
                    <a:pt x="43" y="265"/>
                  </a:moveTo>
                  <a:cubicBezTo>
                    <a:pt x="44" y="266"/>
                    <a:pt x="47" y="269"/>
                    <a:pt x="48" y="270"/>
                  </a:cubicBezTo>
                  <a:cubicBezTo>
                    <a:pt x="48" y="269"/>
                    <a:pt x="48" y="269"/>
                    <a:pt x="48" y="269"/>
                  </a:cubicBezTo>
                  <a:cubicBezTo>
                    <a:pt x="46" y="267"/>
                    <a:pt x="45" y="266"/>
                    <a:pt x="43" y="265"/>
                  </a:cubicBezTo>
                  <a:close/>
                  <a:moveTo>
                    <a:pt x="179" y="139"/>
                  </a:moveTo>
                  <a:cubicBezTo>
                    <a:pt x="180" y="137"/>
                    <a:pt x="180" y="135"/>
                    <a:pt x="179" y="133"/>
                  </a:cubicBezTo>
                  <a:cubicBezTo>
                    <a:pt x="179" y="135"/>
                    <a:pt x="179" y="137"/>
                    <a:pt x="179" y="139"/>
                  </a:cubicBezTo>
                  <a:close/>
                  <a:moveTo>
                    <a:pt x="15" y="180"/>
                  </a:moveTo>
                  <a:cubicBezTo>
                    <a:pt x="17" y="180"/>
                    <a:pt x="18" y="179"/>
                    <a:pt x="19" y="178"/>
                  </a:cubicBezTo>
                  <a:cubicBezTo>
                    <a:pt x="18" y="178"/>
                    <a:pt x="18" y="178"/>
                    <a:pt x="18" y="177"/>
                  </a:cubicBezTo>
                  <a:cubicBezTo>
                    <a:pt x="17" y="178"/>
                    <a:pt x="16" y="179"/>
                    <a:pt x="15" y="180"/>
                  </a:cubicBezTo>
                  <a:close/>
                  <a:moveTo>
                    <a:pt x="77" y="268"/>
                  </a:moveTo>
                  <a:cubicBezTo>
                    <a:pt x="76" y="267"/>
                    <a:pt x="74" y="266"/>
                    <a:pt x="73" y="265"/>
                  </a:cubicBezTo>
                  <a:cubicBezTo>
                    <a:pt x="73" y="265"/>
                    <a:pt x="73" y="265"/>
                    <a:pt x="72" y="265"/>
                  </a:cubicBezTo>
                  <a:cubicBezTo>
                    <a:pt x="72" y="265"/>
                    <a:pt x="72" y="265"/>
                    <a:pt x="72" y="266"/>
                  </a:cubicBezTo>
                  <a:cubicBezTo>
                    <a:pt x="74" y="267"/>
                    <a:pt x="76" y="268"/>
                    <a:pt x="77" y="268"/>
                  </a:cubicBezTo>
                  <a:close/>
                  <a:moveTo>
                    <a:pt x="38" y="108"/>
                  </a:moveTo>
                  <a:cubicBezTo>
                    <a:pt x="39" y="107"/>
                    <a:pt x="39" y="104"/>
                    <a:pt x="39" y="103"/>
                  </a:cubicBezTo>
                  <a:cubicBezTo>
                    <a:pt x="38" y="104"/>
                    <a:pt x="37" y="106"/>
                    <a:pt x="38" y="108"/>
                  </a:cubicBezTo>
                  <a:close/>
                  <a:moveTo>
                    <a:pt x="101" y="284"/>
                  </a:moveTo>
                  <a:cubicBezTo>
                    <a:pt x="100" y="285"/>
                    <a:pt x="98" y="285"/>
                    <a:pt x="97" y="285"/>
                  </a:cubicBezTo>
                  <a:cubicBezTo>
                    <a:pt x="98" y="286"/>
                    <a:pt x="99" y="286"/>
                    <a:pt x="101" y="285"/>
                  </a:cubicBezTo>
                  <a:cubicBezTo>
                    <a:pt x="101" y="285"/>
                    <a:pt x="101" y="285"/>
                    <a:pt x="101" y="284"/>
                  </a:cubicBezTo>
                  <a:close/>
                  <a:moveTo>
                    <a:pt x="161" y="240"/>
                  </a:moveTo>
                  <a:cubicBezTo>
                    <a:pt x="161" y="240"/>
                    <a:pt x="161" y="240"/>
                    <a:pt x="161" y="240"/>
                  </a:cubicBezTo>
                  <a:cubicBezTo>
                    <a:pt x="161" y="240"/>
                    <a:pt x="161" y="240"/>
                    <a:pt x="161" y="241"/>
                  </a:cubicBezTo>
                  <a:cubicBezTo>
                    <a:pt x="161" y="241"/>
                    <a:pt x="161" y="241"/>
                    <a:pt x="161" y="241"/>
                  </a:cubicBezTo>
                  <a:cubicBezTo>
                    <a:pt x="160" y="242"/>
                    <a:pt x="160" y="242"/>
                    <a:pt x="160" y="242"/>
                  </a:cubicBezTo>
                  <a:cubicBezTo>
                    <a:pt x="159" y="243"/>
                    <a:pt x="159" y="244"/>
                    <a:pt x="160" y="245"/>
                  </a:cubicBezTo>
                  <a:cubicBezTo>
                    <a:pt x="161" y="243"/>
                    <a:pt x="161" y="242"/>
                    <a:pt x="161" y="240"/>
                  </a:cubicBezTo>
                  <a:close/>
                  <a:moveTo>
                    <a:pt x="155" y="245"/>
                  </a:moveTo>
                  <a:cubicBezTo>
                    <a:pt x="156" y="245"/>
                    <a:pt x="156" y="244"/>
                    <a:pt x="157" y="243"/>
                  </a:cubicBezTo>
                  <a:cubicBezTo>
                    <a:pt x="157" y="243"/>
                    <a:pt x="157" y="243"/>
                    <a:pt x="157" y="243"/>
                  </a:cubicBezTo>
                  <a:cubicBezTo>
                    <a:pt x="156" y="242"/>
                    <a:pt x="156" y="242"/>
                    <a:pt x="156" y="241"/>
                  </a:cubicBezTo>
                  <a:cubicBezTo>
                    <a:pt x="156" y="242"/>
                    <a:pt x="155" y="244"/>
                    <a:pt x="155" y="245"/>
                  </a:cubicBezTo>
                  <a:close/>
                  <a:moveTo>
                    <a:pt x="28" y="223"/>
                  </a:moveTo>
                  <a:cubicBezTo>
                    <a:pt x="28" y="222"/>
                    <a:pt x="28" y="221"/>
                    <a:pt x="28" y="220"/>
                  </a:cubicBezTo>
                  <a:cubicBezTo>
                    <a:pt x="27" y="220"/>
                    <a:pt x="27" y="219"/>
                    <a:pt x="27" y="218"/>
                  </a:cubicBezTo>
                  <a:cubicBezTo>
                    <a:pt x="26" y="218"/>
                    <a:pt x="26" y="218"/>
                    <a:pt x="26" y="218"/>
                  </a:cubicBezTo>
                  <a:cubicBezTo>
                    <a:pt x="26" y="218"/>
                    <a:pt x="26" y="218"/>
                    <a:pt x="26" y="218"/>
                  </a:cubicBezTo>
                  <a:cubicBezTo>
                    <a:pt x="26" y="220"/>
                    <a:pt x="27" y="221"/>
                    <a:pt x="28" y="223"/>
                  </a:cubicBezTo>
                  <a:close/>
                  <a:moveTo>
                    <a:pt x="67" y="270"/>
                  </a:moveTo>
                  <a:cubicBezTo>
                    <a:pt x="67" y="269"/>
                    <a:pt x="67" y="268"/>
                    <a:pt x="67" y="268"/>
                  </a:cubicBezTo>
                  <a:cubicBezTo>
                    <a:pt x="67" y="267"/>
                    <a:pt x="66" y="267"/>
                    <a:pt x="65" y="267"/>
                  </a:cubicBezTo>
                  <a:cubicBezTo>
                    <a:pt x="65" y="267"/>
                    <a:pt x="65" y="267"/>
                    <a:pt x="65" y="268"/>
                  </a:cubicBezTo>
                  <a:cubicBezTo>
                    <a:pt x="66" y="268"/>
                    <a:pt x="66" y="269"/>
                    <a:pt x="67" y="270"/>
                  </a:cubicBezTo>
                  <a:close/>
                  <a:moveTo>
                    <a:pt x="119" y="247"/>
                  </a:moveTo>
                  <a:cubicBezTo>
                    <a:pt x="119" y="247"/>
                    <a:pt x="119" y="247"/>
                    <a:pt x="119" y="247"/>
                  </a:cubicBezTo>
                  <a:cubicBezTo>
                    <a:pt x="118" y="249"/>
                    <a:pt x="118" y="250"/>
                    <a:pt x="118" y="251"/>
                  </a:cubicBezTo>
                  <a:cubicBezTo>
                    <a:pt x="118" y="251"/>
                    <a:pt x="119" y="251"/>
                    <a:pt x="119" y="251"/>
                  </a:cubicBezTo>
                  <a:cubicBezTo>
                    <a:pt x="119" y="250"/>
                    <a:pt x="119" y="248"/>
                    <a:pt x="119" y="247"/>
                  </a:cubicBezTo>
                  <a:close/>
                  <a:moveTo>
                    <a:pt x="134" y="268"/>
                  </a:moveTo>
                  <a:cubicBezTo>
                    <a:pt x="134" y="268"/>
                    <a:pt x="134" y="269"/>
                    <a:pt x="135" y="269"/>
                  </a:cubicBezTo>
                  <a:cubicBezTo>
                    <a:pt x="135" y="269"/>
                    <a:pt x="136" y="268"/>
                    <a:pt x="136" y="268"/>
                  </a:cubicBezTo>
                  <a:cubicBezTo>
                    <a:pt x="137" y="267"/>
                    <a:pt x="136" y="267"/>
                    <a:pt x="136" y="267"/>
                  </a:cubicBezTo>
                  <a:cubicBezTo>
                    <a:pt x="136" y="267"/>
                    <a:pt x="135" y="267"/>
                    <a:pt x="135" y="267"/>
                  </a:cubicBezTo>
                  <a:cubicBezTo>
                    <a:pt x="134" y="267"/>
                    <a:pt x="134" y="268"/>
                    <a:pt x="134" y="268"/>
                  </a:cubicBezTo>
                  <a:close/>
                  <a:moveTo>
                    <a:pt x="77" y="53"/>
                  </a:moveTo>
                  <a:cubicBezTo>
                    <a:pt x="76" y="53"/>
                    <a:pt x="74" y="55"/>
                    <a:pt x="73" y="57"/>
                  </a:cubicBezTo>
                  <a:cubicBezTo>
                    <a:pt x="75" y="56"/>
                    <a:pt x="76" y="54"/>
                    <a:pt x="77" y="53"/>
                  </a:cubicBezTo>
                  <a:close/>
                  <a:moveTo>
                    <a:pt x="12" y="91"/>
                  </a:moveTo>
                  <a:cubicBezTo>
                    <a:pt x="12" y="91"/>
                    <a:pt x="11" y="91"/>
                    <a:pt x="11" y="91"/>
                  </a:cubicBezTo>
                  <a:cubicBezTo>
                    <a:pt x="11" y="93"/>
                    <a:pt x="11" y="94"/>
                    <a:pt x="11" y="96"/>
                  </a:cubicBezTo>
                  <a:cubicBezTo>
                    <a:pt x="11" y="96"/>
                    <a:pt x="11" y="96"/>
                    <a:pt x="11" y="96"/>
                  </a:cubicBezTo>
                  <a:cubicBezTo>
                    <a:pt x="11" y="96"/>
                    <a:pt x="11" y="96"/>
                    <a:pt x="11" y="96"/>
                  </a:cubicBezTo>
                  <a:cubicBezTo>
                    <a:pt x="11" y="94"/>
                    <a:pt x="12" y="93"/>
                    <a:pt x="12" y="91"/>
                  </a:cubicBezTo>
                  <a:close/>
                  <a:moveTo>
                    <a:pt x="27" y="186"/>
                  </a:moveTo>
                  <a:cubicBezTo>
                    <a:pt x="28" y="187"/>
                    <a:pt x="28" y="188"/>
                    <a:pt x="28" y="189"/>
                  </a:cubicBezTo>
                  <a:cubicBezTo>
                    <a:pt x="29" y="188"/>
                    <a:pt x="29" y="188"/>
                    <a:pt x="30" y="187"/>
                  </a:cubicBezTo>
                  <a:cubicBezTo>
                    <a:pt x="30" y="186"/>
                    <a:pt x="28" y="186"/>
                    <a:pt x="27" y="186"/>
                  </a:cubicBezTo>
                  <a:close/>
                  <a:moveTo>
                    <a:pt x="77" y="35"/>
                  </a:moveTo>
                  <a:cubicBezTo>
                    <a:pt x="78" y="34"/>
                    <a:pt x="79" y="33"/>
                    <a:pt x="80" y="32"/>
                  </a:cubicBezTo>
                  <a:cubicBezTo>
                    <a:pt x="80" y="31"/>
                    <a:pt x="80" y="31"/>
                    <a:pt x="80" y="31"/>
                  </a:cubicBezTo>
                  <a:cubicBezTo>
                    <a:pt x="79" y="32"/>
                    <a:pt x="78" y="32"/>
                    <a:pt x="78" y="33"/>
                  </a:cubicBezTo>
                  <a:cubicBezTo>
                    <a:pt x="77" y="34"/>
                    <a:pt x="77" y="34"/>
                    <a:pt x="77" y="35"/>
                  </a:cubicBezTo>
                  <a:close/>
                  <a:moveTo>
                    <a:pt x="38" y="174"/>
                  </a:moveTo>
                  <a:cubicBezTo>
                    <a:pt x="38" y="174"/>
                    <a:pt x="39" y="174"/>
                    <a:pt x="39" y="174"/>
                  </a:cubicBezTo>
                  <a:cubicBezTo>
                    <a:pt x="40" y="173"/>
                    <a:pt x="40" y="172"/>
                    <a:pt x="40" y="171"/>
                  </a:cubicBezTo>
                  <a:cubicBezTo>
                    <a:pt x="40" y="171"/>
                    <a:pt x="39" y="172"/>
                    <a:pt x="39" y="172"/>
                  </a:cubicBezTo>
                  <a:cubicBezTo>
                    <a:pt x="39" y="173"/>
                    <a:pt x="38" y="173"/>
                    <a:pt x="38" y="173"/>
                  </a:cubicBezTo>
                  <a:cubicBezTo>
                    <a:pt x="38" y="173"/>
                    <a:pt x="38" y="174"/>
                    <a:pt x="38" y="174"/>
                  </a:cubicBezTo>
                  <a:close/>
                  <a:moveTo>
                    <a:pt x="98" y="33"/>
                  </a:moveTo>
                  <a:cubicBezTo>
                    <a:pt x="99" y="34"/>
                    <a:pt x="100" y="34"/>
                    <a:pt x="101" y="34"/>
                  </a:cubicBezTo>
                  <a:cubicBezTo>
                    <a:pt x="101" y="34"/>
                    <a:pt x="101" y="33"/>
                    <a:pt x="101" y="33"/>
                  </a:cubicBezTo>
                  <a:cubicBezTo>
                    <a:pt x="100" y="33"/>
                    <a:pt x="99" y="33"/>
                    <a:pt x="98" y="33"/>
                  </a:cubicBezTo>
                  <a:cubicBezTo>
                    <a:pt x="98" y="33"/>
                    <a:pt x="98" y="33"/>
                    <a:pt x="98" y="33"/>
                  </a:cubicBezTo>
                  <a:close/>
                  <a:moveTo>
                    <a:pt x="151" y="106"/>
                  </a:moveTo>
                  <a:cubicBezTo>
                    <a:pt x="152" y="105"/>
                    <a:pt x="152" y="105"/>
                    <a:pt x="152" y="104"/>
                  </a:cubicBezTo>
                  <a:cubicBezTo>
                    <a:pt x="152" y="103"/>
                    <a:pt x="152" y="102"/>
                    <a:pt x="152" y="101"/>
                  </a:cubicBezTo>
                  <a:cubicBezTo>
                    <a:pt x="151" y="102"/>
                    <a:pt x="151" y="104"/>
                    <a:pt x="151" y="106"/>
                  </a:cubicBezTo>
                  <a:close/>
                  <a:moveTo>
                    <a:pt x="50" y="85"/>
                  </a:moveTo>
                  <a:cubicBezTo>
                    <a:pt x="51" y="85"/>
                    <a:pt x="51" y="86"/>
                    <a:pt x="51" y="86"/>
                  </a:cubicBezTo>
                  <a:cubicBezTo>
                    <a:pt x="51" y="83"/>
                    <a:pt x="51" y="81"/>
                    <a:pt x="52" y="79"/>
                  </a:cubicBezTo>
                  <a:cubicBezTo>
                    <a:pt x="51" y="79"/>
                    <a:pt x="51" y="79"/>
                    <a:pt x="51" y="80"/>
                  </a:cubicBezTo>
                  <a:cubicBezTo>
                    <a:pt x="51" y="82"/>
                    <a:pt x="51" y="84"/>
                    <a:pt x="50" y="85"/>
                  </a:cubicBezTo>
                  <a:close/>
                  <a:moveTo>
                    <a:pt x="20" y="197"/>
                  </a:moveTo>
                  <a:cubicBezTo>
                    <a:pt x="20" y="200"/>
                    <a:pt x="21" y="202"/>
                    <a:pt x="22" y="204"/>
                  </a:cubicBezTo>
                  <a:cubicBezTo>
                    <a:pt x="22" y="202"/>
                    <a:pt x="21" y="200"/>
                    <a:pt x="20" y="197"/>
                  </a:cubicBezTo>
                  <a:close/>
                  <a:moveTo>
                    <a:pt x="124" y="54"/>
                  </a:moveTo>
                  <a:cubicBezTo>
                    <a:pt x="125" y="56"/>
                    <a:pt x="125" y="58"/>
                    <a:pt x="126" y="59"/>
                  </a:cubicBezTo>
                  <a:cubicBezTo>
                    <a:pt x="126" y="59"/>
                    <a:pt x="126" y="59"/>
                    <a:pt x="126" y="59"/>
                  </a:cubicBezTo>
                  <a:cubicBezTo>
                    <a:pt x="126" y="58"/>
                    <a:pt x="126" y="57"/>
                    <a:pt x="126" y="56"/>
                  </a:cubicBezTo>
                  <a:cubicBezTo>
                    <a:pt x="126" y="55"/>
                    <a:pt x="125" y="54"/>
                    <a:pt x="124" y="54"/>
                  </a:cubicBezTo>
                  <a:close/>
                  <a:moveTo>
                    <a:pt x="17" y="164"/>
                  </a:moveTo>
                  <a:cubicBezTo>
                    <a:pt x="16" y="164"/>
                    <a:pt x="16" y="164"/>
                    <a:pt x="16" y="164"/>
                  </a:cubicBezTo>
                  <a:cubicBezTo>
                    <a:pt x="16" y="165"/>
                    <a:pt x="16" y="166"/>
                    <a:pt x="16" y="166"/>
                  </a:cubicBezTo>
                  <a:cubicBezTo>
                    <a:pt x="17" y="166"/>
                    <a:pt x="17" y="166"/>
                    <a:pt x="17" y="165"/>
                  </a:cubicBezTo>
                  <a:cubicBezTo>
                    <a:pt x="17" y="164"/>
                    <a:pt x="17" y="164"/>
                    <a:pt x="17" y="164"/>
                  </a:cubicBezTo>
                  <a:close/>
                  <a:moveTo>
                    <a:pt x="82" y="260"/>
                  </a:moveTo>
                  <a:cubicBezTo>
                    <a:pt x="83" y="261"/>
                    <a:pt x="85" y="263"/>
                    <a:pt x="86" y="264"/>
                  </a:cubicBezTo>
                  <a:cubicBezTo>
                    <a:pt x="85" y="262"/>
                    <a:pt x="84" y="260"/>
                    <a:pt x="82" y="260"/>
                  </a:cubicBezTo>
                  <a:close/>
                  <a:moveTo>
                    <a:pt x="97" y="29"/>
                  </a:moveTo>
                  <a:cubicBezTo>
                    <a:pt x="96" y="28"/>
                    <a:pt x="96" y="28"/>
                    <a:pt x="96" y="28"/>
                  </a:cubicBezTo>
                  <a:cubicBezTo>
                    <a:pt x="95" y="29"/>
                    <a:pt x="95" y="29"/>
                    <a:pt x="94" y="30"/>
                  </a:cubicBezTo>
                  <a:cubicBezTo>
                    <a:pt x="94" y="30"/>
                    <a:pt x="94" y="30"/>
                    <a:pt x="94" y="30"/>
                  </a:cubicBezTo>
                  <a:cubicBezTo>
                    <a:pt x="95" y="30"/>
                    <a:pt x="96" y="30"/>
                    <a:pt x="97" y="30"/>
                  </a:cubicBezTo>
                  <a:cubicBezTo>
                    <a:pt x="97" y="30"/>
                    <a:pt x="97" y="29"/>
                    <a:pt x="97" y="29"/>
                  </a:cubicBezTo>
                  <a:close/>
                  <a:moveTo>
                    <a:pt x="80" y="222"/>
                  </a:moveTo>
                  <a:cubicBezTo>
                    <a:pt x="79" y="222"/>
                    <a:pt x="79" y="222"/>
                    <a:pt x="78" y="223"/>
                  </a:cubicBezTo>
                  <a:cubicBezTo>
                    <a:pt x="78" y="223"/>
                    <a:pt x="77" y="224"/>
                    <a:pt x="77" y="224"/>
                  </a:cubicBezTo>
                  <a:cubicBezTo>
                    <a:pt x="76" y="225"/>
                    <a:pt x="76" y="225"/>
                    <a:pt x="76" y="225"/>
                  </a:cubicBezTo>
                  <a:cubicBezTo>
                    <a:pt x="76" y="225"/>
                    <a:pt x="76" y="225"/>
                    <a:pt x="76" y="225"/>
                  </a:cubicBezTo>
                  <a:cubicBezTo>
                    <a:pt x="77" y="224"/>
                    <a:pt x="79" y="223"/>
                    <a:pt x="80" y="222"/>
                  </a:cubicBezTo>
                  <a:close/>
                  <a:moveTo>
                    <a:pt x="57" y="19"/>
                  </a:moveTo>
                  <a:cubicBezTo>
                    <a:pt x="57" y="19"/>
                    <a:pt x="57" y="19"/>
                    <a:pt x="57" y="19"/>
                  </a:cubicBezTo>
                  <a:cubicBezTo>
                    <a:pt x="58" y="19"/>
                    <a:pt x="58" y="19"/>
                    <a:pt x="58" y="19"/>
                  </a:cubicBezTo>
                  <a:cubicBezTo>
                    <a:pt x="59" y="19"/>
                    <a:pt x="60" y="18"/>
                    <a:pt x="61" y="18"/>
                  </a:cubicBezTo>
                  <a:cubicBezTo>
                    <a:pt x="62" y="17"/>
                    <a:pt x="62" y="17"/>
                    <a:pt x="62" y="16"/>
                  </a:cubicBezTo>
                  <a:cubicBezTo>
                    <a:pt x="60" y="17"/>
                    <a:pt x="59" y="18"/>
                    <a:pt x="57" y="19"/>
                  </a:cubicBezTo>
                  <a:close/>
                  <a:moveTo>
                    <a:pt x="82" y="10"/>
                  </a:moveTo>
                  <a:cubicBezTo>
                    <a:pt x="82" y="11"/>
                    <a:pt x="82" y="12"/>
                    <a:pt x="82" y="13"/>
                  </a:cubicBezTo>
                  <a:cubicBezTo>
                    <a:pt x="82" y="13"/>
                    <a:pt x="83" y="13"/>
                    <a:pt x="83" y="12"/>
                  </a:cubicBezTo>
                  <a:cubicBezTo>
                    <a:pt x="83" y="12"/>
                    <a:pt x="83" y="11"/>
                    <a:pt x="84" y="11"/>
                  </a:cubicBezTo>
                  <a:cubicBezTo>
                    <a:pt x="83" y="11"/>
                    <a:pt x="83" y="10"/>
                    <a:pt x="82" y="10"/>
                  </a:cubicBezTo>
                  <a:close/>
                  <a:moveTo>
                    <a:pt x="138" y="256"/>
                  </a:moveTo>
                  <a:cubicBezTo>
                    <a:pt x="138" y="256"/>
                    <a:pt x="138" y="256"/>
                    <a:pt x="138" y="256"/>
                  </a:cubicBezTo>
                  <a:cubicBezTo>
                    <a:pt x="137" y="257"/>
                    <a:pt x="136" y="257"/>
                    <a:pt x="135" y="258"/>
                  </a:cubicBezTo>
                  <a:cubicBezTo>
                    <a:pt x="135" y="258"/>
                    <a:pt x="135" y="259"/>
                    <a:pt x="136" y="259"/>
                  </a:cubicBezTo>
                  <a:cubicBezTo>
                    <a:pt x="136" y="258"/>
                    <a:pt x="137" y="257"/>
                    <a:pt x="138" y="256"/>
                  </a:cubicBezTo>
                  <a:close/>
                  <a:moveTo>
                    <a:pt x="112" y="289"/>
                  </a:moveTo>
                  <a:cubicBezTo>
                    <a:pt x="111" y="290"/>
                    <a:pt x="110" y="290"/>
                    <a:pt x="109" y="290"/>
                  </a:cubicBezTo>
                  <a:cubicBezTo>
                    <a:pt x="109" y="291"/>
                    <a:pt x="110" y="291"/>
                    <a:pt x="110" y="292"/>
                  </a:cubicBezTo>
                  <a:cubicBezTo>
                    <a:pt x="111" y="291"/>
                    <a:pt x="111" y="291"/>
                    <a:pt x="112" y="289"/>
                  </a:cubicBezTo>
                  <a:close/>
                  <a:moveTo>
                    <a:pt x="134" y="251"/>
                  </a:moveTo>
                  <a:cubicBezTo>
                    <a:pt x="135" y="249"/>
                    <a:pt x="135" y="246"/>
                    <a:pt x="135" y="244"/>
                  </a:cubicBezTo>
                  <a:cubicBezTo>
                    <a:pt x="135" y="246"/>
                    <a:pt x="134" y="248"/>
                    <a:pt x="134" y="251"/>
                  </a:cubicBezTo>
                  <a:close/>
                  <a:moveTo>
                    <a:pt x="59" y="242"/>
                  </a:moveTo>
                  <a:cubicBezTo>
                    <a:pt x="59" y="244"/>
                    <a:pt x="60" y="246"/>
                    <a:pt x="61" y="247"/>
                  </a:cubicBezTo>
                  <a:cubicBezTo>
                    <a:pt x="60" y="245"/>
                    <a:pt x="60" y="243"/>
                    <a:pt x="59" y="242"/>
                  </a:cubicBezTo>
                  <a:close/>
                  <a:moveTo>
                    <a:pt x="37" y="191"/>
                  </a:moveTo>
                  <a:cubicBezTo>
                    <a:pt x="37" y="191"/>
                    <a:pt x="36" y="191"/>
                    <a:pt x="36" y="191"/>
                  </a:cubicBezTo>
                  <a:cubicBezTo>
                    <a:pt x="36" y="191"/>
                    <a:pt x="36" y="192"/>
                    <a:pt x="36" y="193"/>
                  </a:cubicBezTo>
                  <a:cubicBezTo>
                    <a:pt x="35" y="193"/>
                    <a:pt x="36" y="194"/>
                    <a:pt x="36" y="195"/>
                  </a:cubicBezTo>
                  <a:cubicBezTo>
                    <a:pt x="37" y="194"/>
                    <a:pt x="37" y="192"/>
                    <a:pt x="37" y="191"/>
                  </a:cubicBezTo>
                  <a:close/>
                  <a:moveTo>
                    <a:pt x="152" y="256"/>
                  </a:moveTo>
                  <a:cubicBezTo>
                    <a:pt x="152" y="254"/>
                    <a:pt x="154" y="253"/>
                    <a:pt x="153" y="251"/>
                  </a:cubicBezTo>
                  <a:cubicBezTo>
                    <a:pt x="153" y="252"/>
                    <a:pt x="152" y="253"/>
                    <a:pt x="152" y="254"/>
                  </a:cubicBezTo>
                  <a:cubicBezTo>
                    <a:pt x="151" y="254"/>
                    <a:pt x="151" y="255"/>
                    <a:pt x="152" y="256"/>
                  </a:cubicBezTo>
                  <a:close/>
                  <a:moveTo>
                    <a:pt x="74" y="200"/>
                  </a:moveTo>
                  <a:cubicBezTo>
                    <a:pt x="74" y="200"/>
                    <a:pt x="73" y="200"/>
                    <a:pt x="73" y="200"/>
                  </a:cubicBezTo>
                  <a:cubicBezTo>
                    <a:pt x="74" y="201"/>
                    <a:pt x="74" y="201"/>
                    <a:pt x="74" y="201"/>
                  </a:cubicBezTo>
                  <a:cubicBezTo>
                    <a:pt x="75" y="202"/>
                    <a:pt x="75" y="203"/>
                    <a:pt x="76" y="204"/>
                  </a:cubicBezTo>
                  <a:cubicBezTo>
                    <a:pt x="77" y="205"/>
                    <a:pt x="77" y="205"/>
                    <a:pt x="77" y="204"/>
                  </a:cubicBezTo>
                  <a:cubicBezTo>
                    <a:pt x="76" y="203"/>
                    <a:pt x="75" y="201"/>
                    <a:pt x="74" y="200"/>
                  </a:cubicBezTo>
                  <a:close/>
                  <a:moveTo>
                    <a:pt x="77" y="255"/>
                  </a:moveTo>
                  <a:cubicBezTo>
                    <a:pt x="79" y="256"/>
                    <a:pt x="80" y="257"/>
                    <a:pt x="82" y="257"/>
                  </a:cubicBezTo>
                  <a:cubicBezTo>
                    <a:pt x="81" y="256"/>
                    <a:pt x="79" y="255"/>
                    <a:pt x="78" y="254"/>
                  </a:cubicBezTo>
                  <a:cubicBezTo>
                    <a:pt x="78" y="254"/>
                    <a:pt x="78" y="254"/>
                    <a:pt x="77" y="255"/>
                  </a:cubicBezTo>
                  <a:close/>
                  <a:moveTo>
                    <a:pt x="43" y="58"/>
                  </a:moveTo>
                  <a:cubicBezTo>
                    <a:pt x="43" y="58"/>
                    <a:pt x="42" y="58"/>
                    <a:pt x="42" y="58"/>
                  </a:cubicBezTo>
                  <a:cubicBezTo>
                    <a:pt x="42" y="61"/>
                    <a:pt x="41" y="63"/>
                    <a:pt x="40" y="65"/>
                  </a:cubicBezTo>
                  <a:cubicBezTo>
                    <a:pt x="41" y="64"/>
                    <a:pt x="43" y="59"/>
                    <a:pt x="43" y="58"/>
                  </a:cubicBezTo>
                  <a:close/>
                  <a:moveTo>
                    <a:pt x="140" y="262"/>
                  </a:moveTo>
                  <a:cubicBezTo>
                    <a:pt x="140" y="262"/>
                    <a:pt x="139" y="262"/>
                    <a:pt x="139" y="262"/>
                  </a:cubicBezTo>
                  <a:cubicBezTo>
                    <a:pt x="139" y="262"/>
                    <a:pt x="138" y="263"/>
                    <a:pt x="137" y="263"/>
                  </a:cubicBezTo>
                  <a:cubicBezTo>
                    <a:pt x="137" y="264"/>
                    <a:pt x="137" y="264"/>
                    <a:pt x="137" y="264"/>
                  </a:cubicBezTo>
                  <a:cubicBezTo>
                    <a:pt x="138" y="264"/>
                    <a:pt x="138" y="264"/>
                    <a:pt x="139" y="264"/>
                  </a:cubicBezTo>
                  <a:cubicBezTo>
                    <a:pt x="139" y="263"/>
                    <a:pt x="139" y="263"/>
                    <a:pt x="140" y="262"/>
                  </a:cubicBezTo>
                  <a:close/>
                  <a:moveTo>
                    <a:pt x="97" y="293"/>
                  </a:moveTo>
                  <a:cubicBezTo>
                    <a:pt x="98" y="293"/>
                    <a:pt x="98" y="293"/>
                    <a:pt x="99" y="291"/>
                  </a:cubicBezTo>
                  <a:cubicBezTo>
                    <a:pt x="98" y="291"/>
                    <a:pt x="97" y="291"/>
                    <a:pt x="96" y="292"/>
                  </a:cubicBezTo>
                  <a:cubicBezTo>
                    <a:pt x="97" y="292"/>
                    <a:pt x="97" y="293"/>
                    <a:pt x="97" y="293"/>
                  </a:cubicBezTo>
                  <a:close/>
                  <a:moveTo>
                    <a:pt x="44" y="211"/>
                  </a:moveTo>
                  <a:cubicBezTo>
                    <a:pt x="44" y="212"/>
                    <a:pt x="43" y="213"/>
                    <a:pt x="43" y="215"/>
                  </a:cubicBezTo>
                  <a:cubicBezTo>
                    <a:pt x="44" y="214"/>
                    <a:pt x="44" y="214"/>
                    <a:pt x="45" y="213"/>
                  </a:cubicBezTo>
                  <a:cubicBezTo>
                    <a:pt x="45" y="212"/>
                    <a:pt x="45" y="212"/>
                    <a:pt x="44" y="211"/>
                  </a:cubicBezTo>
                  <a:close/>
                  <a:moveTo>
                    <a:pt x="82" y="44"/>
                  </a:moveTo>
                  <a:cubicBezTo>
                    <a:pt x="81" y="43"/>
                    <a:pt x="80" y="44"/>
                    <a:pt x="79" y="45"/>
                  </a:cubicBezTo>
                  <a:cubicBezTo>
                    <a:pt x="81" y="46"/>
                    <a:pt x="81" y="44"/>
                    <a:pt x="82" y="44"/>
                  </a:cubicBezTo>
                  <a:close/>
                  <a:moveTo>
                    <a:pt x="141" y="228"/>
                  </a:moveTo>
                  <a:cubicBezTo>
                    <a:pt x="142" y="228"/>
                    <a:pt x="143" y="227"/>
                    <a:pt x="143" y="225"/>
                  </a:cubicBezTo>
                  <a:cubicBezTo>
                    <a:pt x="142" y="225"/>
                    <a:pt x="142" y="226"/>
                    <a:pt x="141" y="226"/>
                  </a:cubicBezTo>
                  <a:cubicBezTo>
                    <a:pt x="141" y="226"/>
                    <a:pt x="141" y="227"/>
                    <a:pt x="141" y="228"/>
                  </a:cubicBezTo>
                  <a:close/>
                  <a:moveTo>
                    <a:pt x="172" y="84"/>
                  </a:moveTo>
                  <a:cubicBezTo>
                    <a:pt x="172" y="85"/>
                    <a:pt x="171" y="87"/>
                    <a:pt x="171" y="88"/>
                  </a:cubicBezTo>
                  <a:cubicBezTo>
                    <a:pt x="171" y="88"/>
                    <a:pt x="171" y="88"/>
                    <a:pt x="171" y="88"/>
                  </a:cubicBezTo>
                  <a:cubicBezTo>
                    <a:pt x="171" y="88"/>
                    <a:pt x="172" y="87"/>
                    <a:pt x="172" y="87"/>
                  </a:cubicBezTo>
                  <a:cubicBezTo>
                    <a:pt x="173" y="86"/>
                    <a:pt x="173" y="85"/>
                    <a:pt x="172" y="84"/>
                  </a:cubicBezTo>
                  <a:close/>
                  <a:moveTo>
                    <a:pt x="25" y="165"/>
                  </a:moveTo>
                  <a:cubicBezTo>
                    <a:pt x="26" y="164"/>
                    <a:pt x="27" y="163"/>
                    <a:pt x="27" y="162"/>
                  </a:cubicBezTo>
                  <a:cubicBezTo>
                    <a:pt x="26" y="163"/>
                    <a:pt x="25" y="163"/>
                    <a:pt x="24" y="164"/>
                  </a:cubicBezTo>
                  <a:cubicBezTo>
                    <a:pt x="25" y="164"/>
                    <a:pt x="25" y="165"/>
                    <a:pt x="25" y="165"/>
                  </a:cubicBezTo>
                  <a:close/>
                  <a:moveTo>
                    <a:pt x="151" y="148"/>
                  </a:moveTo>
                  <a:cubicBezTo>
                    <a:pt x="151" y="148"/>
                    <a:pt x="152" y="147"/>
                    <a:pt x="152" y="147"/>
                  </a:cubicBezTo>
                  <a:cubicBezTo>
                    <a:pt x="152" y="147"/>
                    <a:pt x="153" y="147"/>
                    <a:pt x="153" y="147"/>
                  </a:cubicBezTo>
                  <a:cubicBezTo>
                    <a:pt x="153" y="146"/>
                    <a:pt x="153" y="145"/>
                    <a:pt x="153" y="144"/>
                  </a:cubicBezTo>
                  <a:cubicBezTo>
                    <a:pt x="152" y="145"/>
                    <a:pt x="152" y="146"/>
                    <a:pt x="151" y="148"/>
                  </a:cubicBezTo>
                  <a:close/>
                  <a:moveTo>
                    <a:pt x="74" y="231"/>
                  </a:moveTo>
                  <a:cubicBezTo>
                    <a:pt x="75" y="230"/>
                    <a:pt x="76" y="228"/>
                    <a:pt x="77" y="227"/>
                  </a:cubicBezTo>
                  <a:cubicBezTo>
                    <a:pt x="77" y="227"/>
                    <a:pt x="77" y="227"/>
                    <a:pt x="77" y="227"/>
                  </a:cubicBezTo>
                  <a:cubicBezTo>
                    <a:pt x="76" y="228"/>
                    <a:pt x="76" y="228"/>
                    <a:pt x="75" y="229"/>
                  </a:cubicBezTo>
                  <a:cubicBezTo>
                    <a:pt x="74" y="229"/>
                    <a:pt x="74" y="229"/>
                    <a:pt x="74" y="231"/>
                  </a:cubicBezTo>
                  <a:close/>
                  <a:moveTo>
                    <a:pt x="55" y="117"/>
                  </a:moveTo>
                  <a:cubicBezTo>
                    <a:pt x="55" y="117"/>
                    <a:pt x="55" y="117"/>
                    <a:pt x="55" y="117"/>
                  </a:cubicBezTo>
                  <a:cubicBezTo>
                    <a:pt x="54" y="119"/>
                    <a:pt x="54" y="120"/>
                    <a:pt x="54" y="122"/>
                  </a:cubicBezTo>
                  <a:cubicBezTo>
                    <a:pt x="55" y="122"/>
                    <a:pt x="55" y="121"/>
                    <a:pt x="55" y="120"/>
                  </a:cubicBezTo>
                  <a:cubicBezTo>
                    <a:pt x="55" y="119"/>
                    <a:pt x="55" y="118"/>
                    <a:pt x="55" y="117"/>
                  </a:cubicBezTo>
                  <a:close/>
                  <a:moveTo>
                    <a:pt x="33" y="140"/>
                  </a:moveTo>
                  <a:cubicBezTo>
                    <a:pt x="34" y="140"/>
                    <a:pt x="34" y="140"/>
                    <a:pt x="34" y="139"/>
                  </a:cubicBezTo>
                  <a:cubicBezTo>
                    <a:pt x="34" y="138"/>
                    <a:pt x="34" y="138"/>
                    <a:pt x="34" y="137"/>
                  </a:cubicBezTo>
                  <a:cubicBezTo>
                    <a:pt x="33" y="138"/>
                    <a:pt x="33" y="139"/>
                    <a:pt x="33" y="140"/>
                  </a:cubicBezTo>
                  <a:close/>
                  <a:moveTo>
                    <a:pt x="150" y="58"/>
                  </a:moveTo>
                  <a:cubicBezTo>
                    <a:pt x="150" y="59"/>
                    <a:pt x="150" y="60"/>
                    <a:pt x="149" y="60"/>
                  </a:cubicBezTo>
                  <a:cubicBezTo>
                    <a:pt x="149" y="61"/>
                    <a:pt x="149" y="61"/>
                    <a:pt x="150" y="61"/>
                  </a:cubicBezTo>
                  <a:cubicBezTo>
                    <a:pt x="151" y="60"/>
                    <a:pt x="151" y="59"/>
                    <a:pt x="150" y="58"/>
                  </a:cubicBezTo>
                  <a:close/>
                  <a:moveTo>
                    <a:pt x="39" y="143"/>
                  </a:moveTo>
                  <a:cubicBezTo>
                    <a:pt x="39" y="143"/>
                    <a:pt x="39" y="143"/>
                    <a:pt x="39" y="143"/>
                  </a:cubicBezTo>
                  <a:cubicBezTo>
                    <a:pt x="39" y="142"/>
                    <a:pt x="40" y="142"/>
                    <a:pt x="40" y="141"/>
                  </a:cubicBezTo>
                  <a:cubicBezTo>
                    <a:pt x="40" y="140"/>
                    <a:pt x="41" y="140"/>
                    <a:pt x="40" y="139"/>
                  </a:cubicBezTo>
                  <a:cubicBezTo>
                    <a:pt x="40" y="140"/>
                    <a:pt x="39" y="140"/>
                    <a:pt x="39" y="140"/>
                  </a:cubicBezTo>
                  <a:cubicBezTo>
                    <a:pt x="39" y="141"/>
                    <a:pt x="39" y="142"/>
                    <a:pt x="39" y="143"/>
                  </a:cubicBezTo>
                  <a:close/>
                  <a:moveTo>
                    <a:pt x="60" y="30"/>
                  </a:moveTo>
                  <a:cubicBezTo>
                    <a:pt x="60" y="29"/>
                    <a:pt x="60" y="29"/>
                    <a:pt x="60" y="28"/>
                  </a:cubicBezTo>
                  <a:cubicBezTo>
                    <a:pt x="58" y="29"/>
                    <a:pt x="59" y="30"/>
                    <a:pt x="59" y="31"/>
                  </a:cubicBezTo>
                  <a:cubicBezTo>
                    <a:pt x="59" y="31"/>
                    <a:pt x="60" y="30"/>
                    <a:pt x="60" y="30"/>
                  </a:cubicBezTo>
                  <a:close/>
                  <a:moveTo>
                    <a:pt x="98" y="217"/>
                  </a:moveTo>
                  <a:cubicBezTo>
                    <a:pt x="98" y="216"/>
                    <a:pt x="98" y="216"/>
                    <a:pt x="98" y="215"/>
                  </a:cubicBezTo>
                  <a:cubicBezTo>
                    <a:pt x="97" y="215"/>
                    <a:pt x="96" y="215"/>
                    <a:pt x="96" y="215"/>
                  </a:cubicBezTo>
                  <a:cubicBezTo>
                    <a:pt x="95" y="216"/>
                    <a:pt x="95" y="216"/>
                    <a:pt x="95" y="216"/>
                  </a:cubicBezTo>
                  <a:cubicBezTo>
                    <a:pt x="96" y="216"/>
                    <a:pt x="97" y="216"/>
                    <a:pt x="98" y="217"/>
                  </a:cubicBezTo>
                  <a:close/>
                  <a:moveTo>
                    <a:pt x="17" y="169"/>
                  </a:moveTo>
                  <a:cubicBezTo>
                    <a:pt x="17" y="170"/>
                    <a:pt x="17" y="171"/>
                    <a:pt x="18" y="172"/>
                  </a:cubicBezTo>
                  <a:cubicBezTo>
                    <a:pt x="18" y="171"/>
                    <a:pt x="18" y="169"/>
                    <a:pt x="18" y="168"/>
                  </a:cubicBezTo>
                  <a:cubicBezTo>
                    <a:pt x="17" y="168"/>
                    <a:pt x="17" y="168"/>
                    <a:pt x="17" y="169"/>
                  </a:cubicBezTo>
                  <a:close/>
                  <a:moveTo>
                    <a:pt x="162" y="130"/>
                  </a:moveTo>
                  <a:cubicBezTo>
                    <a:pt x="162" y="130"/>
                    <a:pt x="162" y="130"/>
                    <a:pt x="162" y="130"/>
                  </a:cubicBezTo>
                  <a:cubicBezTo>
                    <a:pt x="162" y="129"/>
                    <a:pt x="162" y="128"/>
                    <a:pt x="162" y="127"/>
                  </a:cubicBezTo>
                  <a:cubicBezTo>
                    <a:pt x="162" y="126"/>
                    <a:pt x="162" y="125"/>
                    <a:pt x="162" y="124"/>
                  </a:cubicBezTo>
                  <a:cubicBezTo>
                    <a:pt x="161" y="125"/>
                    <a:pt x="161" y="125"/>
                    <a:pt x="161" y="126"/>
                  </a:cubicBezTo>
                  <a:cubicBezTo>
                    <a:pt x="161" y="127"/>
                    <a:pt x="161" y="128"/>
                    <a:pt x="162" y="130"/>
                  </a:cubicBezTo>
                  <a:close/>
                  <a:moveTo>
                    <a:pt x="140" y="30"/>
                  </a:moveTo>
                  <a:cubicBezTo>
                    <a:pt x="140" y="30"/>
                    <a:pt x="140" y="30"/>
                    <a:pt x="140" y="30"/>
                  </a:cubicBezTo>
                  <a:cubicBezTo>
                    <a:pt x="139" y="29"/>
                    <a:pt x="139" y="28"/>
                    <a:pt x="138" y="27"/>
                  </a:cubicBezTo>
                  <a:cubicBezTo>
                    <a:pt x="138" y="28"/>
                    <a:pt x="137" y="28"/>
                    <a:pt x="137" y="28"/>
                  </a:cubicBezTo>
                  <a:cubicBezTo>
                    <a:pt x="138" y="29"/>
                    <a:pt x="139" y="30"/>
                    <a:pt x="140" y="30"/>
                  </a:cubicBezTo>
                  <a:close/>
                  <a:moveTo>
                    <a:pt x="113" y="53"/>
                  </a:moveTo>
                  <a:cubicBezTo>
                    <a:pt x="114" y="53"/>
                    <a:pt x="115" y="54"/>
                    <a:pt x="116" y="55"/>
                  </a:cubicBezTo>
                  <a:cubicBezTo>
                    <a:pt x="116" y="55"/>
                    <a:pt x="117" y="55"/>
                    <a:pt x="117" y="54"/>
                  </a:cubicBezTo>
                  <a:cubicBezTo>
                    <a:pt x="116" y="54"/>
                    <a:pt x="114" y="53"/>
                    <a:pt x="113" y="53"/>
                  </a:cubicBezTo>
                  <a:close/>
                  <a:moveTo>
                    <a:pt x="118" y="208"/>
                  </a:moveTo>
                  <a:cubicBezTo>
                    <a:pt x="118" y="209"/>
                    <a:pt x="118" y="210"/>
                    <a:pt x="119" y="211"/>
                  </a:cubicBezTo>
                  <a:cubicBezTo>
                    <a:pt x="119" y="210"/>
                    <a:pt x="119" y="209"/>
                    <a:pt x="120" y="208"/>
                  </a:cubicBezTo>
                  <a:cubicBezTo>
                    <a:pt x="119" y="208"/>
                    <a:pt x="119" y="208"/>
                    <a:pt x="118" y="208"/>
                  </a:cubicBezTo>
                  <a:close/>
                  <a:moveTo>
                    <a:pt x="23" y="200"/>
                  </a:moveTo>
                  <a:cubicBezTo>
                    <a:pt x="24" y="200"/>
                    <a:pt x="24" y="200"/>
                    <a:pt x="24" y="199"/>
                  </a:cubicBezTo>
                  <a:cubicBezTo>
                    <a:pt x="24" y="198"/>
                    <a:pt x="24" y="197"/>
                    <a:pt x="23" y="196"/>
                  </a:cubicBezTo>
                  <a:cubicBezTo>
                    <a:pt x="23" y="196"/>
                    <a:pt x="23" y="196"/>
                    <a:pt x="23" y="195"/>
                  </a:cubicBezTo>
                  <a:cubicBezTo>
                    <a:pt x="23" y="197"/>
                    <a:pt x="23" y="198"/>
                    <a:pt x="23" y="199"/>
                  </a:cubicBezTo>
                  <a:cubicBezTo>
                    <a:pt x="23" y="200"/>
                    <a:pt x="23" y="200"/>
                    <a:pt x="23" y="200"/>
                  </a:cubicBezTo>
                  <a:close/>
                  <a:moveTo>
                    <a:pt x="54" y="150"/>
                  </a:moveTo>
                  <a:cubicBezTo>
                    <a:pt x="55" y="149"/>
                    <a:pt x="55" y="147"/>
                    <a:pt x="54" y="147"/>
                  </a:cubicBezTo>
                  <a:cubicBezTo>
                    <a:pt x="54" y="148"/>
                    <a:pt x="54" y="149"/>
                    <a:pt x="54" y="150"/>
                  </a:cubicBezTo>
                  <a:close/>
                  <a:moveTo>
                    <a:pt x="128" y="273"/>
                  </a:moveTo>
                  <a:cubicBezTo>
                    <a:pt x="128" y="273"/>
                    <a:pt x="128" y="273"/>
                    <a:pt x="128" y="273"/>
                  </a:cubicBezTo>
                  <a:cubicBezTo>
                    <a:pt x="128" y="273"/>
                    <a:pt x="129" y="273"/>
                    <a:pt x="130" y="273"/>
                  </a:cubicBezTo>
                  <a:cubicBezTo>
                    <a:pt x="130" y="272"/>
                    <a:pt x="130" y="272"/>
                    <a:pt x="130" y="271"/>
                  </a:cubicBezTo>
                  <a:cubicBezTo>
                    <a:pt x="130" y="271"/>
                    <a:pt x="130" y="271"/>
                    <a:pt x="130" y="271"/>
                  </a:cubicBezTo>
                  <a:cubicBezTo>
                    <a:pt x="129" y="272"/>
                    <a:pt x="128" y="272"/>
                    <a:pt x="128" y="273"/>
                  </a:cubicBezTo>
                  <a:close/>
                  <a:moveTo>
                    <a:pt x="67" y="25"/>
                  </a:moveTo>
                  <a:cubicBezTo>
                    <a:pt x="68" y="24"/>
                    <a:pt x="68" y="23"/>
                    <a:pt x="68" y="22"/>
                  </a:cubicBezTo>
                  <a:cubicBezTo>
                    <a:pt x="67" y="22"/>
                    <a:pt x="67" y="22"/>
                    <a:pt x="67" y="22"/>
                  </a:cubicBezTo>
                  <a:cubicBezTo>
                    <a:pt x="67" y="23"/>
                    <a:pt x="67" y="24"/>
                    <a:pt x="67" y="25"/>
                  </a:cubicBezTo>
                  <a:close/>
                  <a:moveTo>
                    <a:pt x="33" y="230"/>
                  </a:moveTo>
                  <a:cubicBezTo>
                    <a:pt x="32" y="230"/>
                    <a:pt x="32" y="230"/>
                    <a:pt x="32" y="230"/>
                  </a:cubicBezTo>
                  <a:cubicBezTo>
                    <a:pt x="32" y="231"/>
                    <a:pt x="32" y="233"/>
                    <a:pt x="33" y="234"/>
                  </a:cubicBezTo>
                  <a:cubicBezTo>
                    <a:pt x="33" y="233"/>
                    <a:pt x="34" y="233"/>
                    <a:pt x="33" y="233"/>
                  </a:cubicBezTo>
                  <a:cubicBezTo>
                    <a:pt x="33" y="232"/>
                    <a:pt x="33" y="231"/>
                    <a:pt x="33" y="230"/>
                  </a:cubicBezTo>
                  <a:close/>
                  <a:moveTo>
                    <a:pt x="141" y="264"/>
                  </a:moveTo>
                  <a:cubicBezTo>
                    <a:pt x="142" y="264"/>
                    <a:pt x="142" y="264"/>
                    <a:pt x="142" y="263"/>
                  </a:cubicBezTo>
                  <a:cubicBezTo>
                    <a:pt x="143" y="262"/>
                    <a:pt x="143" y="261"/>
                    <a:pt x="142" y="261"/>
                  </a:cubicBezTo>
                  <a:cubicBezTo>
                    <a:pt x="142" y="262"/>
                    <a:pt x="141" y="263"/>
                    <a:pt x="141" y="264"/>
                  </a:cubicBezTo>
                  <a:close/>
                  <a:moveTo>
                    <a:pt x="42" y="117"/>
                  </a:moveTo>
                  <a:cubicBezTo>
                    <a:pt x="41" y="118"/>
                    <a:pt x="41" y="119"/>
                    <a:pt x="42" y="120"/>
                  </a:cubicBezTo>
                  <a:cubicBezTo>
                    <a:pt x="42" y="120"/>
                    <a:pt x="43" y="120"/>
                    <a:pt x="43" y="119"/>
                  </a:cubicBezTo>
                  <a:cubicBezTo>
                    <a:pt x="43" y="118"/>
                    <a:pt x="42" y="118"/>
                    <a:pt x="42" y="117"/>
                  </a:cubicBezTo>
                  <a:close/>
                  <a:moveTo>
                    <a:pt x="22" y="177"/>
                  </a:moveTo>
                  <a:cubicBezTo>
                    <a:pt x="22" y="176"/>
                    <a:pt x="22" y="176"/>
                    <a:pt x="22" y="176"/>
                  </a:cubicBezTo>
                  <a:cubicBezTo>
                    <a:pt x="22" y="175"/>
                    <a:pt x="22" y="174"/>
                    <a:pt x="21" y="173"/>
                  </a:cubicBezTo>
                  <a:cubicBezTo>
                    <a:pt x="21" y="174"/>
                    <a:pt x="21" y="176"/>
                    <a:pt x="22" y="177"/>
                  </a:cubicBezTo>
                  <a:close/>
                  <a:moveTo>
                    <a:pt x="88" y="12"/>
                  </a:moveTo>
                  <a:cubicBezTo>
                    <a:pt x="90" y="12"/>
                    <a:pt x="91" y="12"/>
                    <a:pt x="93" y="11"/>
                  </a:cubicBezTo>
                  <a:cubicBezTo>
                    <a:pt x="91" y="11"/>
                    <a:pt x="90" y="11"/>
                    <a:pt x="88" y="12"/>
                  </a:cubicBezTo>
                  <a:close/>
                  <a:moveTo>
                    <a:pt x="118" y="43"/>
                  </a:moveTo>
                  <a:cubicBezTo>
                    <a:pt x="119" y="44"/>
                    <a:pt x="120" y="44"/>
                    <a:pt x="120" y="45"/>
                  </a:cubicBezTo>
                  <a:cubicBezTo>
                    <a:pt x="120" y="44"/>
                    <a:pt x="120" y="44"/>
                    <a:pt x="120" y="43"/>
                  </a:cubicBezTo>
                  <a:cubicBezTo>
                    <a:pt x="120" y="43"/>
                    <a:pt x="119" y="43"/>
                    <a:pt x="118" y="43"/>
                  </a:cubicBezTo>
                  <a:close/>
                  <a:moveTo>
                    <a:pt x="30" y="60"/>
                  </a:moveTo>
                  <a:cubicBezTo>
                    <a:pt x="30" y="61"/>
                    <a:pt x="28" y="65"/>
                    <a:pt x="28" y="66"/>
                  </a:cubicBezTo>
                  <a:cubicBezTo>
                    <a:pt x="29" y="64"/>
                    <a:pt x="30" y="62"/>
                    <a:pt x="30" y="60"/>
                  </a:cubicBezTo>
                  <a:close/>
                  <a:moveTo>
                    <a:pt x="143" y="174"/>
                  </a:moveTo>
                  <a:cubicBezTo>
                    <a:pt x="142" y="175"/>
                    <a:pt x="142" y="176"/>
                    <a:pt x="141" y="177"/>
                  </a:cubicBezTo>
                  <a:cubicBezTo>
                    <a:pt x="143" y="176"/>
                    <a:pt x="143" y="176"/>
                    <a:pt x="143" y="174"/>
                  </a:cubicBezTo>
                  <a:close/>
                  <a:moveTo>
                    <a:pt x="83" y="269"/>
                  </a:moveTo>
                  <a:cubicBezTo>
                    <a:pt x="84" y="270"/>
                    <a:pt x="86" y="271"/>
                    <a:pt x="87" y="271"/>
                  </a:cubicBezTo>
                  <a:cubicBezTo>
                    <a:pt x="86" y="270"/>
                    <a:pt x="85" y="270"/>
                    <a:pt x="83" y="269"/>
                  </a:cubicBezTo>
                  <a:close/>
                  <a:moveTo>
                    <a:pt x="12" y="130"/>
                  </a:moveTo>
                  <a:cubicBezTo>
                    <a:pt x="11" y="133"/>
                    <a:pt x="11" y="138"/>
                    <a:pt x="11" y="140"/>
                  </a:cubicBezTo>
                  <a:cubicBezTo>
                    <a:pt x="11" y="137"/>
                    <a:pt x="11" y="133"/>
                    <a:pt x="12" y="130"/>
                  </a:cubicBezTo>
                  <a:close/>
                  <a:moveTo>
                    <a:pt x="94" y="15"/>
                  </a:moveTo>
                  <a:cubicBezTo>
                    <a:pt x="94" y="15"/>
                    <a:pt x="93" y="14"/>
                    <a:pt x="92" y="14"/>
                  </a:cubicBezTo>
                  <a:cubicBezTo>
                    <a:pt x="92" y="14"/>
                    <a:pt x="92" y="14"/>
                    <a:pt x="92" y="15"/>
                  </a:cubicBezTo>
                  <a:cubicBezTo>
                    <a:pt x="92" y="15"/>
                    <a:pt x="93" y="15"/>
                    <a:pt x="94" y="15"/>
                  </a:cubicBezTo>
                  <a:close/>
                  <a:moveTo>
                    <a:pt x="92" y="45"/>
                  </a:moveTo>
                  <a:cubicBezTo>
                    <a:pt x="91" y="44"/>
                    <a:pt x="90" y="44"/>
                    <a:pt x="89" y="46"/>
                  </a:cubicBezTo>
                  <a:cubicBezTo>
                    <a:pt x="90" y="45"/>
                    <a:pt x="91" y="46"/>
                    <a:pt x="92" y="45"/>
                  </a:cubicBezTo>
                  <a:close/>
                  <a:moveTo>
                    <a:pt x="87" y="284"/>
                  </a:moveTo>
                  <a:cubicBezTo>
                    <a:pt x="88" y="284"/>
                    <a:pt x="89" y="284"/>
                    <a:pt x="90" y="284"/>
                  </a:cubicBezTo>
                  <a:cubicBezTo>
                    <a:pt x="90" y="283"/>
                    <a:pt x="90" y="283"/>
                    <a:pt x="89" y="282"/>
                  </a:cubicBezTo>
                  <a:cubicBezTo>
                    <a:pt x="89" y="283"/>
                    <a:pt x="88" y="283"/>
                    <a:pt x="87" y="284"/>
                  </a:cubicBezTo>
                  <a:close/>
                  <a:moveTo>
                    <a:pt x="55" y="227"/>
                  </a:moveTo>
                  <a:cubicBezTo>
                    <a:pt x="55" y="228"/>
                    <a:pt x="56" y="228"/>
                    <a:pt x="56" y="229"/>
                  </a:cubicBezTo>
                  <a:cubicBezTo>
                    <a:pt x="56" y="228"/>
                    <a:pt x="57" y="227"/>
                    <a:pt x="57" y="226"/>
                  </a:cubicBezTo>
                  <a:cubicBezTo>
                    <a:pt x="57" y="226"/>
                    <a:pt x="57" y="226"/>
                    <a:pt x="57" y="226"/>
                  </a:cubicBezTo>
                  <a:cubicBezTo>
                    <a:pt x="56" y="226"/>
                    <a:pt x="56" y="227"/>
                    <a:pt x="55" y="227"/>
                  </a:cubicBezTo>
                  <a:close/>
                  <a:moveTo>
                    <a:pt x="135" y="179"/>
                  </a:moveTo>
                  <a:cubicBezTo>
                    <a:pt x="135" y="178"/>
                    <a:pt x="135" y="175"/>
                    <a:pt x="135" y="174"/>
                  </a:cubicBezTo>
                  <a:cubicBezTo>
                    <a:pt x="134" y="176"/>
                    <a:pt x="134" y="176"/>
                    <a:pt x="135" y="179"/>
                  </a:cubicBezTo>
                  <a:close/>
                  <a:moveTo>
                    <a:pt x="149" y="221"/>
                  </a:moveTo>
                  <a:cubicBezTo>
                    <a:pt x="148" y="223"/>
                    <a:pt x="148" y="224"/>
                    <a:pt x="149" y="224"/>
                  </a:cubicBezTo>
                  <a:cubicBezTo>
                    <a:pt x="149" y="223"/>
                    <a:pt x="149" y="222"/>
                    <a:pt x="149" y="221"/>
                  </a:cubicBezTo>
                  <a:close/>
                  <a:moveTo>
                    <a:pt x="136" y="74"/>
                  </a:moveTo>
                  <a:cubicBezTo>
                    <a:pt x="136" y="73"/>
                    <a:pt x="136" y="72"/>
                    <a:pt x="135" y="71"/>
                  </a:cubicBezTo>
                  <a:cubicBezTo>
                    <a:pt x="135" y="71"/>
                    <a:pt x="135" y="72"/>
                    <a:pt x="135" y="72"/>
                  </a:cubicBezTo>
                  <a:cubicBezTo>
                    <a:pt x="135" y="72"/>
                    <a:pt x="135" y="73"/>
                    <a:pt x="135" y="73"/>
                  </a:cubicBezTo>
                  <a:cubicBezTo>
                    <a:pt x="135" y="74"/>
                    <a:pt x="135" y="74"/>
                    <a:pt x="136" y="74"/>
                  </a:cubicBezTo>
                  <a:close/>
                  <a:moveTo>
                    <a:pt x="34" y="90"/>
                  </a:moveTo>
                  <a:cubicBezTo>
                    <a:pt x="36" y="90"/>
                    <a:pt x="35" y="88"/>
                    <a:pt x="35" y="87"/>
                  </a:cubicBezTo>
                  <a:cubicBezTo>
                    <a:pt x="34" y="88"/>
                    <a:pt x="34" y="89"/>
                    <a:pt x="34" y="90"/>
                  </a:cubicBezTo>
                  <a:close/>
                  <a:moveTo>
                    <a:pt x="53" y="94"/>
                  </a:moveTo>
                  <a:cubicBezTo>
                    <a:pt x="53" y="94"/>
                    <a:pt x="53" y="94"/>
                    <a:pt x="53" y="94"/>
                  </a:cubicBezTo>
                  <a:cubicBezTo>
                    <a:pt x="53" y="93"/>
                    <a:pt x="53" y="92"/>
                    <a:pt x="53" y="92"/>
                  </a:cubicBezTo>
                  <a:cubicBezTo>
                    <a:pt x="53" y="92"/>
                    <a:pt x="53" y="91"/>
                    <a:pt x="53" y="91"/>
                  </a:cubicBezTo>
                  <a:cubicBezTo>
                    <a:pt x="53" y="92"/>
                    <a:pt x="52" y="93"/>
                    <a:pt x="53" y="94"/>
                  </a:cubicBezTo>
                  <a:close/>
                  <a:moveTo>
                    <a:pt x="31" y="129"/>
                  </a:moveTo>
                  <a:cubicBezTo>
                    <a:pt x="33" y="129"/>
                    <a:pt x="34" y="127"/>
                    <a:pt x="34" y="126"/>
                  </a:cubicBezTo>
                  <a:cubicBezTo>
                    <a:pt x="33" y="127"/>
                    <a:pt x="32" y="128"/>
                    <a:pt x="31" y="129"/>
                  </a:cubicBezTo>
                  <a:close/>
                  <a:moveTo>
                    <a:pt x="30" y="238"/>
                  </a:moveTo>
                  <a:cubicBezTo>
                    <a:pt x="31" y="238"/>
                    <a:pt x="31" y="238"/>
                    <a:pt x="31" y="238"/>
                  </a:cubicBezTo>
                  <a:cubicBezTo>
                    <a:pt x="31" y="238"/>
                    <a:pt x="31" y="237"/>
                    <a:pt x="31" y="237"/>
                  </a:cubicBezTo>
                  <a:cubicBezTo>
                    <a:pt x="30" y="236"/>
                    <a:pt x="30" y="235"/>
                    <a:pt x="29" y="234"/>
                  </a:cubicBezTo>
                  <a:cubicBezTo>
                    <a:pt x="29" y="234"/>
                    <a:pt x="29" y="234"/>
                    <a:pt x="29" y="234"/>
                  </a:cubicBezTo>
                  <a:cubicBezTo>
                    <a:pt x="29" y="236"/>
                    <a:pt x="30" y="237"/>
                    <a:pt x="30" y="238"/>
                  </a:cubicBezTo>
                  <a:close/>
                  <a:moveTo>
                    <a:pt x="144" y="265"/>
                  </a:moveTo>
                  <a:cubicBezTo>
                    <a:pt x="146" y="264"/>
                    <a:pt x="146" y="263"/>
                    <a:pt x="147" y="261"/>
                  </a:cubicBezTo>
                  <a:cubicBezTo>
                    <a:pt x="146" y="263"/>
                    <a:pt x="145" y="263"/>
                    <a:pt x="144" y="265"/>
                  </a:cubicBezTo>
                  <a:close/>
                  <a:moveTo>
                    <a:pt x="138" y="143"/>
                  </a:moveTo>
                  <a:cubicBezTo>
                    <a:pt x="138" y="143"/>
                    <a:pt x="138" y="143"/>
                    <a:pt x="138" y="143"/>
                  </a:cubicBezTo>
                  <a:cubicBezTo>
                    <a:pt x="138" y="140"/>
                    <a:pt x="139" y="138"/>
                    <a:pt x="139" y="136"/>
                  </a:cubicBezTo>
                  <a:cubicBezTo>
                    <a:pt x="138" y="138"/>
                    <a:pt x="138" y="140"/>
                    <a:pt x="138" y="143"/>
                  </a:cubicBezTo>
                  <a:close/>
                  <a:moveTo>
                    <a:pt x="27" y="216"/>
                  </a:moveTo>
                  <a:cubicBezTo>
                    <a:pt x="27" y="216"/>
                    <a:pt x="27" y="216"/>
                    <a:pt x="27" y="216"/>
                  </a:cubicBezTo>
                  <a:cubicBezTo>
                    <a:pt x="27" y="215"/>
                    <a:pt x="27" y="214"/>
                    <a:pt x="27" y="213"/>
                  </a:cubicBezTo>
                  <a:cubicBezTo>
                    <a:pt x="26" y="213"/>
                    <a:pt x="26" y="213"/>
                    <a:pt x="25" y="213"/>
                  </a:cubicBezTo>
                  <a:cubicBezTo>
                    <a:pt x="26" y="214"/>
                    <a:pt x="27" y="215"/>
                    <a:pt x="27" y="216"/>
                  </a:cubicBezTo>
                  <a:close/>
                  <a:moveTo>
                    <a:pt x="174" y="80"/>
                  </a:moveTo>
                  <a:cubicBezTo>
                    <a:pt x="174" y="81"/>
                    <a:pt x="175" y="82"/>
                    <a:pt x="175" y="83"/>
                  </a:cubicBezTo>
                  <a:cubicBezTo>
                    <a:pt x="176" y="82"/>
                    <a:pt x="176" y="82"/>
                    <a:pt x="175" y="81"/>
                  </a:cubicBezTo>
                  <a:cubicBezTo>
                    <a:pt x="175" y="81"/>
                    <a:pt x="175" y="80"/>
                    <a:pt x="174" y="80"/>
                  </a:cubicBezTo>
                  <a:close/>
                  <a:moveTo>
                    <a:pt x="25" y="107"/>
                  </a:moveTo>
                  <a:cubicBezTo>
                    <a:pt x="25" y="107"/>
                    <a:pt x="25" y="107"/>
                    <a:pt x="24" y="107"/>
                  </a:cubicBezTo>
                  <a:cubicBezTo>
                    <a:pt x="24" y="107"/>
                    <a:pt x="24" y="108"/>
                    <a:pt x="24" y="108"/>
                  </a:cubicBezTo>
                  <a:cubicBezTo>
                    <a:pt x="23" y="109"/>
                    <a:pt x="23" y="110"/>
                    <a:pt x="24" y="110"/>
                  </a:cubicBezTo>
                  <a:cubicBezTo>
                    <a:pt x="24" y="109"/>
                    <a:pt x="24" y="108"/>
                    <a:pt x="25" y="107"/>
                  </a:cubicBezTo>
                  <a:close/>
                  <a:moveTo>
                    <a:pt x="134" y="84"/>
                  </a:moveTo>
                  <a:cubicBezTo>
                    <a:pt x="134" y="83"/>
                    <a:pt x="134" y="82"/>
                    <a:pt x="134" y="81"/>
                  </a:cubicBezTo>
                  <a:cubicBezTo>
                    <a:pt x="134" y="81"/>
                    <a:pt x="133" y="81"/>
                    <a:pt x="133" y="81"/>
                  </a:cubicBezTo>
                  <a:cubicBezTo>
                    <a:pt x="133" y="82"/>
                    <a:pt x="133" y="83"/>
                    <a:pt x="134" y="84"/>
                  </a:cubicBezTo>
                  <a:close/>
                  <a:moveTo>
                    <a:pt x="32" y="178"/>
                  </a:moveTo>
                  <a:cubicBezTo>
                    <a:pt x="31" y="179"/>
                    <a:pt x="31" y="179"/>
                    <a:pt x="31" y="180"/>
                  </a:cubicBezTo>
                  <a:cubicBezTo>
                    <a:pt x="31" y="180"/>
                    <a:pt x="31" y="181"/>
                    <a:pt x="32" y="182"/>
                  </a:cubicBezTo>
                  <a:cubicBezTo>
                    <a:pt x="32" y="181"/>
                    <a:pt x="32" y="180"/>
                    <a:pt x="32" y="178"/>
                  </a:cubicBezTo>
                  <a:close/>
                  <a:moveTo>
                    <a:pt x="29" y="92"/>
                  </a:moveTo>
                  <a:cubicBezTo>
                    <a:pt x="29" y="92"/>
                    <a:pt x="29" y="92"/>
                    <a:pt x="29" y="91"/>
                  </a:cubicBezTo>
                  <a:cubicBezTo>
                    <a:pt x="29" y="92"/>
                    <a:pt x="28" y="93"/>
                    <a:pt x="27" y="94"/>
                  </a:cubicBezTo>
                  <a:cubicBezTo>
                    <a:pt x="27" y="94"/>
                    <a:pt x="27" y="94"/>
                    <a:pt x="28" y="95"/>
                  </a:cubicBezTo>
                  <a:cubicBezTo>
                    <a:pt x="28" y="94"/>
                    <a:pt x="29" y="93"/>
                    <a:pt x="29" y="92"/>
                  </a:cubicBezTo>
                  <a:close/>
                  <a:moveTo>
                    <a:pt x="151" y="151"/>
                  </a:moveTo>
                  <a:cubicBezTo>
                    <a:pt x="151" y="151"/>
                    <a:pt x="151" y="150"/>
                    <a:pt x="151" y="150"/>
                  </a:cubicBezTo>
                  <a:cubicBezTo>
                    <a:pt x="150" y="151"/>
                    <a:pt x="150" y="151"/>
                    <a:pt x="150" y="151"/>
                  </a:cubicBezTo>
                  <a:cubicBezTo>
                    <a:pt x="150" y="152"/>
                    <a:pt x="150" y="153"/>
                    <a:pt x="150" y="154"/>
                  </a:cubicBezTo>
                  <a:cubicBezTo>
                    <a:pt x="150" y="154"/>
                    <a:pt x="150" y="154"/>
                    <a:pt x="150" y="154"/>
                  </a:cubicBezTo>
                  <a:cubicBezTo>
                    <a:pt x="151" y="153"/>
                    <a:pt x="151" y="152"/>
                    <a:pt x="151" y="151"/>
                  </a:cubicBezTo>
                  <a:close/>
                  <a:moveTo>
                    <a:pt x="36" y="148"/>
                  </a:moveTo>
                  <a:cubicBezTo>
                    <a:pt x="36" y="148"/>
                    <a:pt x="36" y="148"/>
                    <a:pt x="37" y="148"/>
                  </a:cubicBezTo>
                  <a:cubicBezTo>
                    <a:pt x="37" y="148"/>
                    <a:pt x="37" y="147"/>
                    <a:pt x="37" y="147"/>
                  </a:cubicBezTo>
                  <a:cubicBezTo>
                    <a:pt x="37" y="146"/>
                    <a:pt x="37" y="146"/>
                    <a:pt x="37" y="145"/>
                  </a:cubicBezTo>
                  <a:cubicBezTo>
                    <a:pt x="37" y="145"/>
                    <a:pt x="37" y="144"/>
                    <a:pt x="36" y="143"/>
                  </a:cubicBezTo>
                  <a:cubicBezTo>
                    <a:pt x="36" y="145"/>
                    <a:pt x="36" y="147"/>
                    <a:pt x="36" y="148"/>
                  </a:cubicBezTo>
                  <a:close/>
                  <a:moveTo>
                    <a:pt x="98" y="257"/>
                  </a:moveTo>
                  <a:cubicBezTo>
                    <a:pt x="99" y="258"/>
                    <a:pt x="100" y="258"/>
                    <a:pt x="102" y="257"/>
                  </a:cubicBezTo>
                  <a:cubicBezTo>
                    <a:pt x="100" y="257"/>
                    <a:pt x="99" y="257"/>
                    <a:pt x="98" y="257"/>
                  </a:cubicBezTo>
                  <a:close/>
                  <a:moveTo>
                    <a:pt x="38" y="225"/>
                  </a:moveTo>
                  <a:cubicBezTo>
                    <a:pt x="37" y="226"/>
                    <a:pt x="36" y="226"/>
                    <a:pt x="37" y="227"/>
                  </a:cubicBezTo>
                  <a:cubicBezTo>
                    <a:pt x="38" y="226"/>
                    <a:pt x="38" y="226"/>
                    <a:pt x="38" y="225"/>
                  </a:cubicBezTo>
                  <a:close/>
                  <a:moveTo>
                    <a:pt x="78" y="237"/>
                  </a:moveTo>
                  <a:cubicBezTo>
                    <a:pt x="79" y="235"/>
                    <a:pt x="79" y="233"/>
                    <a:pt x="79" y="232"/>
                  </a:cubicBezTo>
                  <a:cubicBezTo>
                    <a:pt x="78" y="233"/>
                    <a:pt x="78" y="235"/>
                    <a:pt x="78" y="237"/>
                  </a:cubicBezTo>
                  <a:close/>
                  <a:moveTo>
                    <a:pt x="162" y="82"/>
                  </a:moveTo>
                  <a:cubicBezTo>
                    <a:pt x="163" y="82"/>
                    <a:pt x="163" y="83"/>
                    <a:pt x="164" y="83"/>
                  </a:cubicBezTo>
                  <a:cubicBezTo>
                    <a:pt x="164" y="83"/>
                    <a:pt x="164" y="83"/>
                    <a:pt x="164" y="83"/>
                  </a:cubicBezTo>
                  <a:cubicBezTo>
                    <a:pt x="164" y="82"/>
                    <a:pt x="164" y="82"/>
                    <a:pt x="164" y="81"/>
                  </a:cubicBezTo>
                  <a:cubicBezTo>
                    <a:pt x="163" y="81"/>
                    <a:pt x="163" y="81"/>
                    <a:pt x="162" y="82"/>
                  </a:cubicBezTo>
                  <a:close/>
                  <a:moveTo>
                    <a:pt x="160" y="161"/>
                  </a:moveTo>
                  <a:cubicBezTo>
                    <a:pt x="160" y="162"/>
                    <a:pt x="159" y="163"/>
                    <a:pt x="159" y="165"/>
                  </a:cubicBezTo>
                  <a:cubicBezTo>
                    <a:pt x="160" y="163"/>
                    <a:pt x="161" y="162"/>
                    <a:pt x="160" y="161"/>
                  </a:cubicBezTo>
                  <a:close/>
                  <a:moveTo>
                    <a:pt x="102" y="41"/>
                  </a:moveTo>
                  <a:cubicBezTo>
                    <a:pt x="101" y="40"/>
                    <a:pt x="101" y="40"/>
                    <a:pt x="101" y="39"/>
                  </a:cubicBezTo>
                  <a:cubicBezTo>
                    <a:pt x="100" y="39"/>
                    <a:pt x="100" y="39"/>
                    <a:pt x="100" y="41"/>
                  </a:cubicBezTo>
                  <a:cubicBezTo>
                    <a:pt x="101" y="41"/>
                    <a:pt x="101" y="41"/>
                    <a:pt x="102" y="41"/>
                  </a:cubicBezTo>
                  <a:close/>
                  <a:moveTo>
                    <a:pt x="79" y="11"/>
                  </a:moveTo>
                  <a:cubicBezTo>
                    <a:pt x="78" y="12"/>
                    <a:pt x="78" y="12"/>
                    <a:pt x="78" y="13"/>
                  </a:cubicBezTo>
                  <a:cubicBezTo>
                    <a:pt x="78" y="13"/>
                    <a:pt x="79" y="13"/>
                    <a:pt x="79" y="13"/>
                  </a:cubicBezTo>
                  <a:cubicBezTo>
                    <a:pt x="79" y="12"/>
                    <a:pt x="79" y="12"/>
                    <a:pt x="79" y="11"/>
                  </a:cubicBezTo>
                  <a:close/>
                  <a:moveTo>
                    <a:pt x="51" y="139"/>
                  </a:moveTo>
                  <a:cubicBezTo>
                    <a:pt x="50" y="140"/>
                    <a:pt x="50" y="140"/>
                    <a:pt x="50" y="142"/>
                  </a:cubicBezTo>
                  <a:cubicBezTo>
                    <a:pt x="51" y="141"/>
                    <a:pt x="51" y="140"/>
                    <a:pt x="51" y="139"/>
                  </a:cubicBezTo>
                  <a:close/>
                  <a:moveTo>
                    <a:pt x="139" y="278"/>
                  </a:moveTo>
                  <a:cubicBezTo>
                    <a:pt x="140" y="277"/>
                    <a:pt x="144" y="275"/>
                    <a:pt x="144" y="274"/>
                  </a:cubicBezTo>
                  <a:cubicBezTo>
                    <a:pt x="142" y="275"/>
                    <a:pt x="141" y="276"/>
                    <a:pt x="139" y="278"/>
                  </a:cubicBezTo>
                  <a:close/>
                  <a:moveTo>
                    <a:pt x="119" y="202"/>
                  </a:moveTo>
                  <a:cubicBezTo>
                    <a:pt x="118" y="203"/>
                    <a:pt x="117" y="204"/>
                    <a:pt x="117" y="205"/>
                  </a:cubicBezTo>
                  <a:cubicBezTo>
                    <a:pt x="118" y="204"/>
                    <a:pt x="119" y="203"/>
                    <a:pt x="119" y="202"/>
                  </a:cubicBezTo>
                  <a:cubicBezTo>
                    <a:pt x="119" y="202"/>
                    <a:pt x="119" y="202"/>
                    <a:pt x="119" y="202"/>
                  </a:cubicBezTo>
                  <a:close/>
                  <a:moveTo>
                    <a:pt x="60" y="183"/>
                  </a:moveTo>
                  <a:cubicBezTo>
                    <a:pt x="60" y="185"/>
                    <a:pt x="61" y="187"/>
                    <a:pt x="61" y="188"/>
                  </a:cubicBezTo>
                  <a:cubicBezTo>
                    <a:pt x="61" y="187"/>
                    <a:pt x="60" y="185"/>
                    <a:pt x="60" y="183"/>
                  </a:cubicBezTo>
                  <a:close/>
                  <a:moveTo>
                    <a:pt x="12" y="89"/>
                  </a:moveTo>
                  <a:cubicBezTo>
                    <a:pt x="12" y="88"/>
                    <a:pt x="13" y="88"/>
                    <a:pt x="13" y="88"/>
                  </a:cubicBezTo>
                  <a:cubicBezTo>
                    <a:pt x="13" y="87"/>
                    <a:pt x="13" y="86"/>
                    <a:pt x="14" y="86"/>
                  </a:cubicBezTo>
                  <a:cubicBezTo>
                    <a:pt x="12" y="86"/>
                    <a:pt x="12" y="87"/>
                    <a:pt x="12" y="89"/>
                  </a:cubicBezTo>
                  <a:close/>
                  <a:moveTo>
                    <a:pt x="15" y="116"/>
                  </a:moveTo>
                  <a:cubicBezTo>
                    <a:pt x="15" y="116"/>
                    <a:pt x="15" y="116"/>
                    <a:pt x="15" y="116"/>
                  </a:cubicBezTo>
                  <a:cubicBezTo>
                    <a:pt x="15" y="117"/>
                    <a:pt x="15" y="119"/>
                    <a:pt x="14" y="120"/>
                  </a:cubicBezTo>
                  <a:cubicBezTo>
                    <a:pt x="15" y="120"/>
                    <a:pt x="15" y="120"/>
                    <a:pt x="15" y="120"/>
                  </a:cubicBezTo>
                  <a:cubicBezTo>
                    <a:pt x="15" y="118"/>
                    <a:pt x="15" y="117"/>
                    <a:pt x="15" y="116"/>
                  </a:cubicBezTo>
                  <a:close/>
                  <a:moveTo>
                    <a:pt x="89" y="209"/>
                  </a:moveTo>
                  <a:cubicBezTo>
                    <a:pt x="88" y="209"/>
                    <a:pt x="88" y="209"/>
                    <a:pt x="87" y="208"/>
                  </a:cubicBezTo>
                  <a:cubicBezTo>
                    <a:pt x="87" y="209"/>
                    <a:pt x="87" y="209"/>
                    <a:pt x="87" y="210"/>
                  </a:cubicBezTo>
                  <a:cubicBezTo>
                    <a:pt x="89" y="210"/>
                    <a:pt x="89" y="210"/>
                    <a:pt x="89" y="209"/>
                  </a:cubicBezTo>
                  <a:close/>
                  <a:moveTo>
                    <a:pt x="46" y="93"/>
                  </a:moveTo>
                  <a:cubicBezTo>
                    <a:pt x="45" y="94"/>
                    <a:pt x="45" y="96"/>
                    <a:pt x="45" y="97"/>
                  </a:cubicBezTo>
                  <a:cubicBezTo>
                    <a:pt x="46" y="96"/>
                    <a:pt x="46" y="95"/>
                    <a:pt x="46" y="93"/>
                  </a:cubicBezTo>
                  <a:close/>
                  <a:moveTo>
                    <a:pt x="74" y="233"/>
                  </a:moveTo>
                  <a:cubicBezTo>
                    <a:pt x="72" y="233"/>
                    <a:pt x="72" y="232"/>
                    <a:pt x="72" y="231"/>
                  </a:cubicBezTo>
                  <a:cubicBezTo>
                    <a:pt x="72" y="231"/>
                    <a:pt x="72" y="231"/>
                    <a:pt x="72" y="231"/>
                  </a:cubicBezTo>
                  <a:cubicBezTo>
                    <a:pt x="72" y="232"/>
                    <a:pt x="72" y="233"/>
                    <a:pt x="72" y="234"/>
                  </a:cubicBezTo>
                  <a:cubicBezTo>
                    <a:pt x="73" y="234"/>
                    <a:pt x="73" y="234"/>
                    <a:pt x="74" y="233"/>
                  </a:cubicBezTo>
                  <a:close/>
                  <a:moveTo>
                    <a:pt x="123" y="195"/>
                  </a:moveTo>
                  <a:cubicBezTo>
                    <a:pt x="122" y="196"/>
                    <a:pt x="122" y="197"/>
                    <a:pt x="122" y="199"/>
                  </a:cubicBezTo>
                  <a:cubicBezTo>
                    <a:pt x="122" y="198"/>
                    <a:pt x="123" y="196"/>
                    <a:pt x="123" y="195"/>
                  </a:cubicBezTo>
                  <a:close/>
                  <a:moveTo>
                    <a:pt x="62" y="276"/>
                  </a:moveTo>
                  <a:cubicBezTo>
                    <a:pt x="61" y="275"/>
                    <a:pt x="61" y="274"/>
                    <a:pt x="60" y="273"/>
                  </a:cubicBezTo>
                  <a:cubicBezTo>
                    <a:pt x="60" y="273"/>
                    <a:pt x="59" y="274"/>
                    <a:pt x="59" y="274"/>
                  </a:cubicBezTo>
                  <a:cubicBezTo>
                    <a:pt x="60" y="274"/>
                    <a:pt x="61" y="275"/>
                    <a:pt x="62" y="276"/>
                  </a:cubicBezTo>
                  <a:close/>
                  <a:moveTo>
                    <a:pt x="130" y="13"/>
                  </a:moveTo>
                  <a:cubicBezTo>
                    <a:pt x="128" y="12"/>
                    <a:pt x="126" y="11"/>
                    <a:pt x="125" y="11"/>
                  </a:cubicBezTo>
                  <a:cubicBezTo>
                    <a:pt x="127" y="12"/>
                    <a:pt x="128" y="13"/>
                    <a:pt x="130" y="13"/>
                  </a:cubicBezTo>
                  <a:close/>
                  <a:moveTo>
                    <a:pt x="58" y="201"/>
                  </a:moveTo>
                  <a:cubicBezTo>
                    <a:pt x="58" y="202"/>
                    <a:pt x="58" y="203"/>
                    <a:pt x="59" y="204"/>
                  </a:cubicBezTo>
                  <a:cubicBezTo>
                    <a:pt x="60" y="203"/>
                    <a:pt x="59" y="202"/>
                    <a:pt x="58" y="201"/>
                  </a:cubicBezTo>
                  <a:close/>
                  <a:moveTo>
                    <a:pt x="144" y="154"/>
                  </a:moveTo>
                  <a:cubicBezTo>
                    <a:pt x="144" y="155"/>
                    <a:pt x="143" y="155"/>
                    <a:pt x="143" y="155"/>
                  </a:cubicBezTo>
                  <a:cubicBezTo>
                    <a:pt x="143" y="156"/>
                    <a:pt x="144" y="158"/>
                    <a:pt x="144" y="159"/>
                  </a:cubicBezTo>
                  <a:cubicBezTo>
                    <a:pt x="144" y="157"/>
                    <a:pt x="144" y="156"/>
                    <a:pt x="144" y="154"/>
                  </a:cubicBezTo>
                  <a:close/>
                  <a:moveTo>
                    <a:pt x="35" y="219"/>
                  </a:moveTo>
                  <a:cubicBezTo>
                    <a:pt x="35" y="219"/>
                    <a:pt x="34" y="219"/>
                    <a:pt x="34" y="219"/>
                  </a:cubicBezTo>
                  <a:cubicBezTo>
                    <a:pt x="34" y="220"/>
                    <a:pt x="34" y="220"/>
                    <a:pt x="34" y="221"/>
                  </a:cubicBezTo>
                  <a:cubicBezTo>
                    <a:pt x="35" y="220"/>
                    <a:pt x="35" y="220"/>
                    <a:pt x="35" y="219"/>
                  </a:cubicBezTo>
                  <a:close/>
                  <a:moveTo>
                    <a:pt x="111" y="207"/>
                  </a:moveTo>
                  <a:cubicBezTo>
                    <a:pt x="111" y="207"/>
                    <a:pt x="111" y="207"/>
                    <a:pt x="110" y="207"/>
                  </a:cubicBezTo>
                  <a:cubicBezTo>
                    <a:pt x="110" y="208"/>
                    <a:pt x="110" y="209"/>
                    <a:pt x="111" y="210"/>
                  </a:cubicBezTo>
                  <a:cubicBezTo>
                    <a:pt x="111" y="209"/>
                    <a:pt x="111" y="208"/>
                    <a:pt x="111" y="207"/>
                  </a:cubicBezTo>
                  <a:close/>
                  <a:moveTo>
                    <a:pt x="51" y="190"/>
                  </a:moveTo>
                  <a:cubicBezTo>
                    <a:pt x="51" y="190"/>
                    <a:pt x="51" y="190"/>
                    <a:pt x="51" y="190"/>
                  </a:cubicBezTo>
                  <a:cubicBezTo>
                    <a:pt x="51" y="191"/>
                    <a:pt x="51" y="192"/>
                    <a:pt x="52" y="194"/>
                  </a:cubicBezTo>
                  <a:cubicBezTo>
                    <a:pt x="52" y="193"/>
                    <a:pt x="52" y="193"/>
                    <a:pt x="52" y="192"/>
                  </a:cubicBezTo>
                  <a:cubicBezTo>
                    <a:pt x="52" y="192"/>
                    <a:pt x="52" y="191"/>
                    <a:pt x="51" y="190"/>
                  </a:cubicBezTo>
                  <a:close/>
                  <a:moveTo>
                    <a:pt x="33" y="101"/>
                  </a:moveTo>
                  <a:cubicBezTo>
                    <a:pt x="32" y="102"/>
                    <a:pt x="32" y="103"/>
                    <a:pt x="33" y="104"/>
                  </a:cubicBezTo>
                  <a:cubicBezTo>
                    <a:pt x="33" y="104"/>
                    <a:pt x="33" y="103"/>
                    <a:pt x="33" y="102"/>
                  </a:cubicBezTo>
                  <a:cubicBezTo>
                    <a:pt x="33" y="102"/>
                    <a:pt x="33" y="102"/>
                    <a:pt x="33" y="101"/>
                  </a:cubicBezTo>
                  <a:close/>
                  <a:moveTo>
                    <a:pt x="162" y="117"/>
                  </a:moveTo>
                  <a:cubicBezTo>
                    <a:pt x="161" y="118"/>
                    <a:pt x="160" y="119"/>
                    <a:pt x="161" y="119"/>
                  </a:cubicBezTo>
                  <a:cubicBezTo>
                    <a:pt x="161" y="119"/>
                    <a:pt x="162" y="118"/>
                    <a:pt x="162" y="117"/>
                  </a:cubicBezTo>
                  <a:close/>
                  <a:moveTo>
                    <a:pt x="70" y="248"/>
                  </a:moveTo>
                  <a:cubicBezTo>
                    <a:pt x="69" y="247"/>
                    <a:pt x="69" y="245"/>
                    <a:pt x="68" y="244"/>
                  </a:cubicBezTo>
                  <a:cubicBezTo>
                    <a:pt x="68" y="244"/>
                    <a:pt x="68" y="244"/>
                    <a:pt x="67" y="244"/>
                  </a:cubicBezTo>
                  <a:cubicBezTo>
                    <a:pt x="68" y="245"/>
                    <a:pt x="69" y="248"/>
                    <a:pt x="70" y="248"/>
                  </a:cubicBezTo>
                  <a:close/>
                  <a:moveTo>
                    <a:pt x="129" y="80"/>
                  </a:moveTo>
                  <a:cubicBezTo>
                    <a:pt x="129" y="80"/>
                    <a:pt x="129" y="80"/>
                    <a:pt x="129" y="80"/>
                  </a:cubicBezTo>
                  <a:cubicBezTo>
                    <a:pt x="130" y="80"/>
                    <a:pt x="130" y="79"/>
                    <a:pt x="130" y="78"/>
                  </a:cubicBezTo>
                  <a:cubicBezTo>
                    <a:pt x="130" y="78"/>
                    <a:pt x="130" y="77"/>
                    <a:pt x="129" y="77"/>
                  </a:cubicBezTo>
                  <a:cubicBezTo>
                    <a:pt x="129" y="78"/>
                    <a:pt x="129" y="79"/>
                    <a:pt x="129" y="80"/>
                  </a:cubicBezTo>
                  <a:close/>
                  <a:moveTo>
                    <a:pt x="132" y="210"/>
                  </a:moveTo>
                  <a:cubicBezTo>
                    <a:pt x="132" y="210"/>
                    <a:pt x="131" y="210"/>
                    <a:pt x="132" y="211"/>
                  </a:cubicBezTo>
                  <a:cubicBezTo>
                    <a:pt x="132" y="212"/>
                    <a:pt x="132" y="213"/>
                    <a:pt x="133" y="213"/>
                  </a:cubicBezTo>
                  <a:cubicBezTo>
                    <a:pt x="132" y="212"/>
                    <a:pt x="132" y="211"/>
                    <a:pt x="132" y="210"/>
                  </a:cubicBezTo>
                  <a:close/>
                  <a:moveTo>
                    <a:pt x="59" y="130"/>
                  </a:moveTo>
                  <a:cubicBezTo>
                    <a:pt x="59" y="129"/>
                    <a:pt x="59" y="128"/>
                    <a:pt x="59" y="126"/>
                  </a:cubicBezTo>
                  <a:cubicBezTo>
                    <a:pt x="59" y="128"/>
                    <a:pt x="59" y="129"/>
                    <a:pt x="59" y="130"/>
                  </a:cubicBezTo>
                  <a:close/>
                  <a:moveTo>
                    <a:pt x="73" y="52"/>
                  </a:moveTo>
                  <a:cubicBezTo>
                    <a:pt x="73" y="52"/>
                    <a:pt x="73" y="52"/>
                    <a:pt x="73" y="52"/>
                  </a:cubicBezTo>
                  <a:cubicBezTo>
                    <a:pt x="74" y="51"/>
                    <a:pt x="75" y="50"/>
                    <a:pt x="76" y="49"/>
                  </a:cubicBezTo>
                  <a:cubicBezTo>
                    <a:pt x="75" y="49"/>
                    <a:pt x="75" y="49"/>
                    <a:pt x="75" y="49"/>
                  </a:cubicBezTo>
                  <a:cubicBezTo>
                    <a:pt x="74" y="50"/>
                    <a:pt x="73" y="51"/>
                    <a:pt x="73" y="52"/>
                  </a:cubicBezTo>
                  <a:close/>
                  <a:moveTo>
                    <a:pt x="59" y="50"/>
                  </a:moveTo>
                  <a:cubicBezTo>
                    <a:pt x="59" y="49"/>
                    <a:pt x="60" y="48"/>
                    <a:pt x="61" y="47"/>
                  </a:cubicBezTo>
                  <a:cubicBezTo>
                    <a:pt x="59" y="48"/>
                    <a:pt x="58" y="49"/>
                    <a:pt x="59" y="50"/>
                  </a:cubicBezTo>
                  <a:close/>
                  <a:moveTo>
                    <a:pt x="28" y="52"/>
                  </a:moveTo>
                  <a:cubicBezTo>
                    <a:pt x="27" y="53"/>
                    <a:pt x="26" y="55"/>
                    <a:pt x="26" y="56"/>
                  </a:cubicBezTo>
                  <a:cubicBezTo>
                    <a:pt x="27" y="55"/>
                    <a:pt x="27" y="53"/>
                    <a:pt x="28" y="52"/>
                  </a:cubicBezTo>
                  <a:close/>
                  <a:moveTo>
                    <a:pt x="67" y="284"/>
                  </a:moveTo>
                  <a:cubicBezTo>
                    <a:pt x="67" y="282"/>
                    <a:pt x="66" y="282"/>
                    <a:pt x="65" y="282"/>
                  </a:cubicBezTo>
                  <a:cubicBezTo>
                    <a:pt x="65" y="282"/>
                    <a:pt x="66" y="283"/>
                    <a:pt x="67" y="284"/>
                  </a:cubicBezTo>
                  <a:close/>
                  <a:moveTo>
                    <a:pt x="58" y="250"/>
                  </a:moveTo>
                  <a:cubicBezTo>
                    <a:pt x="58" y="249"/>
                    <a:pt x="58" y="248"/>
                    <a:pt x="58" y="247"/>
                  </a:cubicBezTo>
                  <a:cubicBezTo>
                    <a:pt x="57" y="248"/>
                    <a:pt x="57" y="248"/>
                    <a:pt x="58" y="250"/>
                  </a:cubicBezTo>
                  <a:close/>
                  <a:moveTo>
                    <a:pt x="37" y="130"/>
                  </a:moveTo>
                  <a:cubicBezTo>
                    <a:pt x="36" y="131"/>
                    <a:pt x="36" y="131"/>
                    <a:pt x="36" y="132"/>
                  </a:cubicBezTo>
                  <a:cubicBezTo>
                    <a:pt x="37" y="132"/>
                    <a:pt x="37" y="132"/>
                    <a:pt x="37" y="130"/>
                  </a:cubicBezTo>
                  <a:close/>
                  <a:moveTo>
                    <a:pt x="143" y="189"/>
                  </a:moveTo>
                  <a:cubicBezTo>
                    <a:pt x="142" y="190"/>
                    <a:pt x="141" y="190"/>
                    <a:pt x="141" y="191"/>
                  </a:cubicBezTo>
                  <a:cubicBezTo>
                    <a:pt x="142" y="191"/>
                    <a:pt x="142" y="191"/>
                    <a:pt x="142" y="191"/>
                  </a:cubicBezTo>
                  <a:cubicBezTo>
                    <a:pt x="142" y="190"/>
                    <a:pt x="143" y="190"/>
                    <a:pt x="143" y="189"/>
                  </a:cubicBezTo>
                  <a:close/>
                  <a:moveTo>
                    <a:pt x="79" y="37"/>
                  </a:moveTo>
                  <a:cubicBezTo>
                    <a:pt x="79" y="37"/>
                    <a:pt x="79" y="37"/>
                    <a:pt x="79" y="37"/>
                  </a:cubicBezTo>
                  <a:cubicBezTo>
                    <a:pt x="80" y="36"/>
                    <a:pt x="80" y="36"/>
                    <a:pt x="81" y="36"/>
                  </a:cubicBezTo>
                  <a:cubicBezTo>
                    <a:pt x="81" y="35"/>
                    <a:pt x="81" y="35"/>
                    <a:pt x="81" y="34"/>
                  </a:cubicBezTo>
                  <a:cubicBezTo>
                    <a:pt x="80" y="35"/>
                    <a:pt x="80" y="36"/>
                    <a:pt x="79" y="37"/>
                  </a:cubicBezTo>
                  <a:close/>
                  <a:moveTo>
                    <a:pt x="63" y="195"/>
                  </a:moveTo>
                  <a:cubicBezTo>
                    <a:pt x="63" y="196"/>
                    <a:pt x="64" y="198"/>
                    <a:pt x="64" y="199"/>
                  </a:cubicBezTo>
                  <a:cubicBezTo>
                    <a:pt x="64" y="198"/>
                    <a:pt x="64" y="196"/>
                    <a:pt x="63" y="195"/>
                  </a:cubicBezTo>
                  <a:close/>
                  <a:moveTo>
                    <a:pt x="117" y="46"/>
                  </a:moveTo>
                  <a:cubicBezTo>
                    <a:pt x="117" y="47"/>
                    <a:pt x="117" y="48"/>
                    <a:pt x="119" y="47"/>
                  </a:cubicBezTo>
                  <a:cubicBezTo>
                    <a:pt x="118" y="47"/>
                    <a:pt x="117" y="46"/>
                    <a:pt x="117" y="46"/>
                  </a:cubicBezTo>
                  <a:close/>
                  <a:moveTo>
                    <a:pt x="109" y="202"/>
                  </a:moveTo>
                  <a:cubicBezTo>
                    <a:pt x="109" y="202"/>
                    <a:pt x="110" y="203"/>
                    <a:pt x="110" y="203"/>
                  </a:cubicBezTo>
                  <a:cubicBezTo>
                    <a:pt x="110" y="203"/>
                    <a:pt x="110" y="203"/>
                    <a:pt x="110" y="203"/>
                  </a:cubicBezTo>
                  <a:cubicBezTo>
                    <a:pt x="110" y="202"/>
                    <a:pt x="110" y="202"/>
                    <a:pt x="110" y="201"/>
                  </a:cubicBezTo>
                  <a:cubicBezTo>
                    <a:pt x="110" y="201"/>
                    <a:pt x="109" y="202"/>
                    <a:pt x="109" y="202"/>
                  </a:cubicBezTo>
                  <a:close/>
                  <a:moveTo>
                    <a:pt x="126" y="243"/>
                  </a:moveTo>
                  <a:cubicBezTo>
                    <a:pt x="127" y="243"/>
                    <a:pt x="127" y="243"/>
                    <a:pt x="127" y="243"/>
                  </a:cubicBezTo>
                  <a:cubicBezTo>
                    <a:pt x="127" y="243"/>
                    <a:pt x="127" y="243"/>
                    <a:pt x="127" y="242"/>
                  </a:cubicBezTo>
                  <a:cubicBezTo>
                    <a:pt x="128" y="242"/>
                    <a:pt x="128" y="242"/>
                    <a:pt x="128" y="240"/>
                  </a:cubicBezTo>
                  <a:cubicBezTo>
                    <a:pt x="127" y="241"/>
                    <a:pt x="127" y="242"/>
                    <a:pt x="126" y="243"/>
                  </a:cubicBezTo>
                  <a:close/>
                  <a:moveTo>
                    <a:pt x="131" y="25"/>
                  </a:moveTo>
                  <a:cubicBezTo>
                    <a:pt x="131" y="24"/>
                    <a:pt x="130" y="23"/>
                    <a:pt x="130" y="22"/>
                  </a:cubicBezTo>
                  <a:cubicBezTo>
                    <a:pt x="129" y="22"/>
                    <a:pt x="129" y="23"/>
                    <a:pt x="129" y="23"/>
                  </a:cubicBezTo>
                  <a:cubicBezTo>
                    <a:pt x="130" y="23"/>
                    <a:pt x="130" y="24"/>
                    <a:pt x="131" y="24"/>
                  </a:cubicBezTo>
                  <a:cubicBezTo>
                    <a:pt x="131" y="25"/>
                    <a:pt x="131" y="25"/>
                    <a:pt x="131" y="25"/>
                  </a:cubicBezTo>
                  <a:close/>
                  <a:moveTo>
                    <a:pt x="56" y="140"/>
                  </a:moveTo>
                  <a:cubicBezTo>
                    <a:pt x="56" y="139"/>
                    <a:pt x="57" y="138"/>
                    <a:pt x="56" y="138"/>
                  </a:cubicBezTo>
                  <a:cubicBezTo>
                    <a:pt x="55" y="139"/>
                    <a:pt x="55" y="139"/>
                    <a:pt x="56" y="140"/>
                  </a:cubicBezTo>
                  <a:close/>
                  <a:moveTo>
                    <a:pt x="142" y="223"/>
                  </a:moveTo>
                  <a:cubicBezTo>
                    <a:pt x="142" y="223"/>
                    <a:pt x="142" y="223"/>
                    <a:pt x="142" y="223"/>
                  </a:cubicBezTo>
                  <a:cubicBezTo>
                    <a:pt x="142" y="223"/>
                    <a:pt x="143" y="222"/>
                    <a:pt x="143" y="222"/>
                  </a:cubicBezTo>
                  <a:cubicBezTo>
                    <a:pt x="143" y="221"/>
                    <a:pt x="143" y="221"/>
                    <a:pt x="143" y="220"/>
                  </a:cubicBezTo>
                  <a:cubicBezTo>
                    <a:pt x="143" y="221"/>
                    <a:pt x="142" y="222"/>
                    <a:pt x="142" y="223"/>
                  </a:cubicBezTo>
                  <a:close/>
                  <a:moveTo>
                    <a:pt x="146" y="38"/>
                  </a:moveTo>
                  <a:cubicBezTo>
                    <a:pt x="146" y="39"/>
                    <a:pt x="146" y="40"/>
                    <a:pt x="147" y="40"/>
                  </a:cubicBezTo>
                  <a:cubicBezTo>
                    <a:pt x="147" y="39"/>
                    <a:pt x="147" y="39"/>
                    <a:pt x="146" y="38"/>
                  </a:cubicBezTo>
                  <a:close/>
                  <a:moveTo>
                    <a:pt x="76" y="214"/>
                  </a:moveTo>
                  <a:cubicBezTo>
                    <a:pt x="77" y="213"/>
                    <a:pt x="77" y="213"/>
                    <a:pt x="78" y="213"/>
                  </a:cubicBezTo>
                  <a:cubicBezTo>
                    <a:pt x="78" y="213"/>
                    <a:pt x="78" y="212"/>
                    <a:pt x="78" y="212"/>
                  </a:cubicBezTo>
                  <a:cubicBezTo>
                    <a:pt x="77" y="212"/>
                    <a:pt x="77" y="212"/>
                    <a:pt x="76" y="214"/>
                  </a:cubicBezTo>
                  <a:close/>
                  <a:moveTo>
                    <a:pt x="150" y="208"/>
                  </a:moveTo>
                  <a:cubicBezTo>
                    <a:pt x="150" y="209"/>
                    <a:pt x="150" y="210"/>
                    <a:pt x="150" y="211"/>
                  </a:cubicBezTo>
                  <a:cubicBezTo>
                    <a:pt x="150" y="210"/>
                    <a:pt x="150" y="209"/>
                    <a:pt x="150" y="209"/>
                  </a:cubicBezTo>
                  <a:cubicBezTo>
                    <a:pt x="150" y="208"/>
                    <a:pt x="150" y="208"/>
                    <a:pt x="150" y="208"/>
                  </a:cubicBezTo>
                  <a:close/>
                  <a:moveTo>
                    <a:pt x="162" y="98"/>
                  </a:moveTo>
                  <a:cubicBezTo>
                    <a:pt x="162" y="98"/>
                    <a:pt x="162" y="98"/>
                    <a:pt x="162" y="98"/>
                  </a:cubicBezTo>
                  <a:cubicBezTo>
                    <a:pt x="163" y="98"/>
                    <a:pt x="163" y="98"/>
                    <a:pt x="164" y="98"/>
                  </a:cubicBezTo>
                  <a:cubicBezTo>
                    <a:pt x="163" y="98"/>
                    <a:pt x="163" y="97"/>
                    <a:pt x="163" y="97"/>
                  </a:cubicBezTo>
                  <a:cubicBezTo>
                    <a:pt x="162" y="97"/>
                    <a:pt x="162" y="98"/>
                    <a:pt x="162" y="98"/>
                  </a:cubicBezTo>
                  <a:close/>
                  <a:moveTo>
                    <a:pt x="160" y="91"/>
                  </a:moveTo>
                  <a:cubicBezTo>
                    <a:pt x="160" y="93"/>
                    <a:pt x="160" y="93"/>
                    <a:pt x="161" y="95"/>
                  </a:cubicBezTo>
                  <a:cubicBezTo>
                    <a:pt x="161" y="94"/>
                    <a:pt x="161" y="93"/>
                    <a:pt x="160" y="91"/>
                  </a:cubicBezTo>
                  <a:close/>
                  <a:moveTo>
                    <a:pt x="120" y="204"/>
                  </a:moveTo>
                  <a:cubicBezTo>
                    <a:pt x="120" y="205"/>
                    <a:pt x="119" y="205"/>
                    <a:pt x="119" y="206"/>
                  </a:cubicBezTo>
                  <a:cubicBezTo>
                    <a:pt x="119" y="206"/>
                    <a:pt x="120" y="206"/>
                    <a:pt x="121" y="206"/>
                  </a:cubicBezTo>
                  <a:cubicBezTo>
                    <a:pt x="120" y="205"/>
                    <a:pt x="120" y="205"/>
                    <a:pt x="120" y="204"/>
                  </a:cubicBezTo>
                  <a:close/>
                  <a:moveTo>
                    <a:pt x="158" y="69"/>
                  </a:moveTo>
                  <a:cubicBezTo>
                    <a:pt x="158" y="69"/>
                    <a:pt x="158" y="69"/>
                    <a:pt x="158" y="69"/>
                  </a:cubicBezTo>
                  <a:cubicBezTo>
                    <a:pt x="158" y="68"/>
                    <a:pt x="158" y="67"/>
                    <a:pt x="158" y="66"/>
                  </a:cubicBezTo>
                  <a:cubicBezTo>
                    <a:pt x="157" y="67"/>
                    <a:pt x="157" y="67"/>
                    <a:pt x="157" y="67"/>
                  </a:cubicBezTo>
                  <a:cubicBezTo>
                    <a:pt x="157" y="68"/>
                    <a:pt x="157" y="69"/>
                    <a:pt x="158" y="69"/>
                  </a:cubicBezTo>
                  <a:close/>
                  <a:moveTo>
                    <a:pt x="47" y="240"/>
                  </a:moveTo>
                  <a:cubicBezTo>
                    <a:pt x="47" y="238"/>
                    <a:pt x="47" y="237"/>
                    <a:pt x="46" y="236"/>
                  </a:cubicBezTo>
                  <a:cubicBezTo>
                    <a:pt x="46" y="237"/>
                    <a:pt x="46" y="239"/>
                    <a:pt x="47" y="240"/>
                  </a:cubicBezTo>
                  <a:close/>
                  <a:moveTo>
                    <a:pt x="125" y="256"/>
                  </a:moveTo>
                  <a:cubicBezTo>
                    <a:pt x="124" y="256"/>
                    <a:pt x="124" y="256"/>
                    <a:pt x="124" y="255"/>
                  </a:cubicBezTo>
                  <a:cubicBezTo>
                    <a:pt x="124" y="256"/>
                    <a:pt x="124" y="257"/>
                    <a:pt x="124" y="257"/>
                  </a:cubicBezTo>
                  <a:cubicBezTo>
                    <a:pt x="124" y="257"/>
                    <a:pt x="124" y="257"/>
                    <a:pt x="125" y="256"/>
                  </a:cubicBezTo>
                  <a:close/>
                  <a:moveTo>
                    <a:pt x="125" y="174"/>
                  </a:moveTo>
                  <a:cubicBezTo>
                    <a:pt x="124" y="176"/>
                    <a:pt x="123" y="177"/>
                    <a:pt x="123" y="179"/>
                  </a:cubicBezTo>
                  <a:cubicBezTo>
                    <a:pt x="124" y="178"/>
                    <a:pt x="124" y="176"/>
                    <a:pt x="125" y="174"/>
                  </a:cubicBezTo>
                  <a:close/>
                  <a:moveTo>
                    <a:pt x="116" y="267"/>
                  </a:moveTo>
                  <a:cubicBezTo>
                    <a:pt x="117" y="267"/>
                    <a:pt x="117" y="266"/>
                    <a:pt x="118" y="265"/>
                  </a:cubicBezTo>
                  <a:cubicBezTo>
                    <a:pt x="117" y="265"/>
                    <a:pt x="117" y="266"/>
                    <a:pt x="116" y="266"/>
                  </a:cubicBezTo>
                  <a:cubicBezTo>
                    <a:pt x="116" y="266"/>
                    <a:pt x="116" y="266"/>
                    <a:pt x="116" y="267"/>
                  </a:cubicBezTo>
                  <a:close/>
                  <a:moveTo>
                    <a:pt x="58" y="166"/>
                  </a:moveTo>
                  <a:cubicBezTo>
                    <a:pt x="59" y="166"/>
                    <a:pt x="59" y="166"/>
                    <a:pt x="59" y="166"/>
                  </a:cubicBezTo>
                  <a:cubicBezTo>
                    <a:pt x="59" y="165"/>
                    <a:pt x="58" y="164"/>
                    <a:pt x="58" y="162"/>
                  </a:cubicBezTo>
                  <a:cubicBezTo>
                    <a:pt x="58" y="164"/>
                    <a:pt x="58" y="165"/>
                    <a:pt x="58" y="166"/>
                  </a:cubicBezTo>
                  <a:close/>
                  <a:moveTo>
                    <a:pt x="44" y="75"/>
                  </a:moveTo>
                  <a:cubicBezTo>
                    <a:pt x="45" y="75"/>
                    <a:pt x="45" y="74"/>
                    <a:pt x="45" y="73"/>
                  </a:cubicBezTo>
                  <a:cubicBezTo>
                    <a:pt x="44" y="74"/>
                    <a:pt x="44" y="74"/>
                    <a:pt x="44" y="75"/>
                  </a:cubicBezTo>
                  <a:close/>
                  <a:moveTo>
                    <a:pt x="171" y="81"/>
                  </a:moveTo>
                  <a:cubicBezTo>
                    <a:pt x="171" y="81"/>
                    <a:pt x="171" y="81"/>
                    <a:pt x="171" y="81"/>
                  </a:cubicBezTo>
                  <a:cubicBezTo>
                    <a:pt x="171" y="82"/>
                    <a:pt x="170" y="83"/>
                    <a:pt x="169" y="85"/>
                  </a:cubicBezTo>
                  <a:cubicBezTo>
                    <a:pt x="169" y="85"/>
                    <a:pt x="170" y="85"/>
                    <a:pt x="170" y="85"/>
                  </a:cubicBezTo>
                  <a:cubicBezTo>
                    <a:pt x="170" y="83"/>
                    <a:pt x="171" y="82"/>
                    <a:pt x="171" y="81"/>
                  </a:cubicBezTo>
                  <a:close/>
                  <a:moveTo>
                    <a:pt x="129" y="246"/>
                  </a:moveTo>
                  <a:cubicBezTo>
                    <a:pt x="128" y="247"/>
                    <a:pt x="128" y="247"/>
                    <a:pt x="129" y="248"/>
                  </a:cubicBezTo>
                  <a:cubicBezTo>
                    <a:pt x="129" y="247"/>
                    <a:pt x="129" y="246"/>
                    <a:pt x="129" y="246"/>
                  </a:cubicBezTo>
                  <a:close/>
                  <a:moveTo>
                    <a:pt x="85" y="45"/>
                  </a:moveTo>
                  <a:cubicBezTo>
                    <a:pt x="85" y="45"/>
                    <a:pt x="85" y="45"/>
                    <a:pt x="85" y="45"/>
                  </a:cubicBezTo>
                  <a:cubicBezTo>
                    <a:pt x="86" y="45"/>
                    <a:pt x="87" y="44"/>
                    <a:pt x="87" y="44"/>
                  </a:cubicBezTo>
                  <a:cubicBezTo>
                    <a:pt x="87" y="44"/>
                    <a:pt x="87" y="43"/>
                    <a:pt x="87" y="43"/>
                  </a:cubicBezTo>
                  <a:cubicBezTo>
                    <a:pt x="86" y="44"/>
                    <a:pt x="85" y="45"/>
                    <a:pt x="85" y="45"/>
                  </a:cubicBezTo>
                  <a:close/>
                  <a:moveTo>
                    <a:pt x="57" y="78"/>
                  </a:moveTo>
                  <a:cubicBezTo>
                    <a:pt x="57" y="78"/>
                    <a:pt x="57" y="78"/>
                    <a:pt x="57" y="78"/>
                  </a:cubicBezTo>
                  <a:cubicBezTo>
                    <a:pt x="57" y="77"/>
                    <a:pt x="57" y="75"/>
                    <a:pt x="57" y="74"/>
                  </a:cubicBezTo>
                  <a:cubicBezTo>
                    <a:pt x="57" y="75"/>
                    <a:pt x="57" y="76"/>
                    <a:pt x="57" y="77"/>
                  </a:cubicBezTo>
                  <a:cubicBezTo>
                    <a:pt x="57" y="77"/>
                    <a:pt x="57" y="78"/>
                    <a:pt x="57" y="78"/>
                  </a:cubicBezTo>
                  <a:close/>
                  <a:moveTo>
                    <a:pt x="119" y="20"/>
                  </a:moveTo>
                  <a:cubicBezTo>
                    <a:pt x="120" y="19"/>
                    <a:pt x="119" y="18"/>
                    <a:pt x="118" y="18"/>
                  </a:cubicBezTo>
                  <a:cubicBezTo>
                    <a:pt x="118" y="19"/>
                    <a:pt x="119" y="19"/>
                    <a:pt x="119" y="20"/>
                  </a:cubicBezTo>
                  <a:close/>
                  <a:moveTo>
                    <a:pt x="143" y="50"/>
                  </a:moveTo>
                  <a:cubicBezTo>
                    <a:pt x="143" y="48"/>
                    <a:pt x="143" y="48"/>
                    <a:pt x="143" y="47"/>
                  </a:cubicBezTo>
                  <a:cubicBezTo>
                    <a:pt x="143" y="48"/>
                    <a:pt x="143" y="49"/>
                    <a:pt x="143" y="50"/>
                  </a:cubicBezTo>
                  <a:close/>
                  <a:moveTo>
                    <a:pt x="185" y="143"/>
                  </a:moveTo>
                  <a:cubicBezTo>
                    <a:pt x="185" y="143"/>
                    <a:pt x="184" y="145"/>
                    <a:pt x="185" y="146"/>
                  </a:cubicBezTo>
                  <a:cubicBezTo>
                    <a:pt x="185" y="145"/>
                    <a:pt x="185" y="144"/>
                    <a:pt x="185" y="143"/>
                  </a:cubicBezTo>
                  <a:close/>
                  <a:moveTo>
                    <a:pt x="33" y="217"/>
                  </a:moveTo>
                  <a:cubicBezTo>
                    <a:pt x="34" y="217"/>
                    <a:pt x="34" y="217"/>
                    <a:pt x="35" y="217"/>
                  </a:cubicBezTo>
                  <a:cubicBezTo>
                    <a:pt x="35" y="216"/>
                    <a:pt x="35" y="216"/>
                    <a:pt x="34" y="215"/>
                  </a:cubicBezTo>
                  <a:cubicBezTo>
                    <a:pt x="34" y="216"/>
                    <a:pt x="34" y="216"/>
                    <a:pt x="33" y="217"/>
                  </a:cubicBezTo>
                  <a:close/>
                  <a:moveTo>
                    <a:pt x="28" y="127"/>
                  </a:moveTo>
                  <a:cubicBezTo>
                    <a:pt x="28" y="128"/>
                    <a:pt x="28" y="129"/>
                    <a:pt x="28" y="130"/>
                  </a:cubicBezTo>
                  <a:cubicBezTo>
                    <a:pt x="28" y="129"/>
                    <a:pt x="29" y="128"/>
                    <a:pt x="28" y="127"/>
                  </a:cubicBezTo>
                  <a:close/>
                  <a:moveTo>
                    <a:pt x="135" y="158"/>
                  </a:moveTo>
                  <a:cubicBezTo>
                    <a:pt x="135" y="158"/>
                    <a:pt x="136" y="157"/>
                    <a:pt x="136" y="156"/>
                  </a:cubicBezTo>
                  <a:cubicBezTo>
                    <a:pt x="135" y="157"/>
                    <a:pt x="135" y="157"/>
                    <a:pt x="135" y="158"/>
                  </a:cubicBezTo>
                  <a:close/>
                  <a:moveTo>
                    <a:pt x="139" y="212"/>
                  </a:moveTo>
                  <a:cubicBezTo>
                    <a:pt x="138" y="213"/>
                    <a:pt x="138" y="214"/>
                    <a:pt x="139" y="215"/>
                  </a:cubicBezTo>
                  <a:cubicBezTo>
                    <a:pt x="139" y="214"/>
                    <a:pt x="139" y="213"/>
                    <a:pt x="139" y="212"/>
                  </a:cubicBezTo>
                  <a:close/>
                  <a:moveTo>
                    <a:pt x="57" y="261"/>
                  </a:moveTo>
                  <a:cubicBezTo>
                    <a:pt x="57" y="262"/>
                    <a:pt x="57" y="263"/>
                    <a:pt x="59" y="263"/>
                  </a:cubicBezTo>
                  <a:cubicBezTo>
                    <a:pt x="58" y="262"/>
                    <a:pt x="57" y="262"/>
                    <a:pt x="57" y="261"/>
                  </a:cubicBezTo>
                  <a:close/>
                  <a:moveTo>
                    <a:pt x="47" y="48"/>
                  </a:moveTo>
                  <a:cubicBezTo>
                    <a:pt x="46" y="49"/>
                    <a:pt x="46" y="49"/>
                    <a:pt x="46" y="51"/>
                  </a:cubicBezTo>
                  <a:cubicBezTo>
                    <a:pt x="46" y="50"/>
                    <a:pt x="47" y="49"/>
                    <a:pt x="47" y="48"/>
                  </a:cubicBezTo>
                  <a:close/>
                  <a:moveTo>
                    <a:pt x="137" y="44"/>
                  </a:moveTo>
                  <a:cubicBezTo>
                    <a:pt x="137" y="44"/>
                    <a:pt x="137" y="43"/>
                    <a:pt x="137" y="42"/>
                  </a:cubicBezTo>
                  <a:cubicBezTo>
                    <a:pt x="136" y="43"/>
                    <a:pt x="136" y="43"/>
                    <a:pt x="137" y="44"/>
                  </a:cubicBezTo>
                  <a:close/>
                  <a:moveTo>
                    <a:pt x="56" y="85"/>
                  </a:moveTo>
                  <a:cubicBezTo>
                    <a:pt x="56" y="85"/>
                    <a:pt x="56" y="88"/>
                    <a:pt x="56" y="89"/>
                  </a:cubicBezTo>
                  <a:cubicBezTo>
                    <a:pt x="56" y="87"/>
                    <a:pt x="56" y="86"/>
                    <a:pt x="56" y="85"/>
                  </a:cubicBezTo>
                  <a:close/>
                  <a:moveTo>
                    <a:pt x="38" y="229"/>
                  </a:moveTo>
                  <a:cubicBezTo>
                    <a:pt x="39" y="230"/>
                    <a:pt x="39" y="231"/>
                    <a:pt x="40" y="231"/>
                  </a:cubicBezTo>
                  <a:cubicBezTo>
                    <a:pt x="39" y="230"/>
                    <a:pt x="39" y="229"/>
                    <a:pt x="39" y="228"/>
                  </a:cubicBezTo>
                  <a:cubicBezTo>
                    <a:pt x="39" y="229"/>
                    <a:pt x="38" y="229"/>
                    <a:pt x="38" y="229"/>
                  </a:cubicBezTo>
                  <a:close/>
                  <a:moveTo>
                    <a:pt x="43" y="97"/>
                  </a:moveTo>
                  <a:cubicBezTo>
                    <a:pt x="43" y="98"/>
                    <a:pt x="42" y="98"/>
                    <a:pt x="42" y="99"/>
                  </a:cubicBezTo>
                  <a:cubicBezTo>
                    <a:pt x="43" y="99"/>
                    <a:pt x="43" y="99"/>
                    <a:pt x="43" y="97"/>
                  </a:cubicBezTo>
                  <a:close/>
                  <a:moveTo>
                    <a:pt x="154" y="29"/>
                  </a:moveTo>
                  <a:cubicBezTo>
                    <a:pt x="153" y="30"/>
                    <a:pt x="153" y="30"/>
                    <a:pt x="153" y="30"/>
                  </a:cubicBezTo>
                  <a:cubicBezTo>
                    <a:pt x="154" y="30"/>
                    <a:pt x="154" y="30"/>
                    <a:pt x="154" y="31"/>
                  </a:cubicBezTo>
                  <a:cubicBezTo>
                    <a:pt x="155" y="31"/>
                    <a:pt x="155" y="31"/>
                    <a:pt x="155" y="32"/>
                  </a:cubicBezTo>
                  <a:cubicBezTo>
                    <a:pt x="156" y="32"/>
                    <a:pt x="156" y="32"/>
                    <a:pt x="156" y="33"/>
                  </a:cubicBezTo>
                  <a:cubicBezTo>
                    <a:pt x="156" y="33"/>
                    <a:pt x="156" y="33"/>
                    <a:pt x="156" y="33"/>
                  </a:cubicBezTo>
                  <a:cubicBezTo>
                    <a:pt x="155" y="32"/>
                    <a:pt x="155" y="30"/>
                    <a:pt x="154" y="29"/>
                  </a:cubicBezTo>
                  <a:close/>
                  <a:moveTo>
                    <a:pt x="45" y="78"/>
                  </a:moveTo>
                  <a:cubicBezTo>
                    <a:pt x="44" y="78"/>
                    <a:pt x="43" y="78"/>
                    <a:pt x="43" y="79"/>
                  </a:cubicBezTo>
                  <a:cubicBezTo>
                    <a:pt x="44" y="79"/>
                    <a:pt x="45" y="79"/>
                    <a:pt x="45" y="78"/>
                  </a:cubicBezTo>
                  <a:close/>
                  <a:moveTo>
                    <a:pt x="45" y="206"/>
                  </a:moveTo>
                  <a:cubicBezTo>
                    <a:pt x="45" y="205"/>
                    <a:pt x="45" y="204"/>
                    <a:pt x="44" y="203"/>
                  </a:cubicBezTo>
                  <a:cubicBezTo>
                    <a:pt x="44" y="204"/>
                    <a:pt x="45" y="205"/>
                    <a:pt x="45" y="206"/>
                  </a:cubicBezTo>
                  <a:close/>
                  <a:moveTo>
                    <a:pt x="30" y="143"/>
                  </a:moveTo>
                  <a:cubicBezTo>
                    <a:pt x="31" y="143"/>
                    <a:pt x="31" y="142"/>
                    <a:pt x="31" y="141"/>
                  </a:cubicBezTo>
                  <a:cubicBezTo>
                    <a:pt x="30" y="142"/>
                    <a:pt x="30" y="142"/>
                    <a:pt x="30" y="143"/>
                  </a:cubicBezTo>
                  <a:close/>
                  <a:moveTo>
                    <a:pt x="14" y="149"/>
                  </a:moveTo>
                  <a:cubicBezTo>
                    <a:pt x="14" y="149"/>
                    <a:pt x="14" y="149"/>
                    <a:pt x="14" y="149"/>
                  </a:cubicBezTo>
                  <a:cubicBezTo>
                    <a:pt x="14" y="148"/>
                    <a:pt x="14" y="147"/>
                    <a:pt x="14" y="146"/>
                  </a:cubicBezTo>
                  <a:cubicBezTo>
                    <a:pt x="14" y="147"/>
                    <a:pt x="13" y="148"/>
                    <a:pt x="14" y="149"/>
                  </a:cubicBezTo>
                  <a:close/>
                  <a:moveTo>
                    <a:pt x="56" y="152"/>
                  </a:moveTo>
                  <a:cubicBezTo>
                    <a:pt x="55" y="153"/>
                    <a:pt x="54" y="153"/>
                    <a:pt x="55" y="155"/>
                  </a:cubicBezTo>
                  <a:cubicBezTo>
                    <a:pt x="55" y="154"/>
                    <a:pt x="55" y="153"/>
                    <a:pt x="56" y="152"/>
                  </a:cubicBezTo>
                  <a:close/>
                  <a:moveTo>
                    <a:pt x="73" y="259"/>
                  </a:moveTo>
                  <a:cubicBezTo>
                    <a:pt x="73" y="260"/>
                    <a:pt x="73" y="260"/>
                    <a:pt x="73" y="261"/>
                  </a:cubicBezTo>
                  <a:cubicBezTo>
                    <a:pt x="74" y="260"/>
                    <a:pt x="74" y="260"/>
                    <a:pt x="73" y="259"/>
                  </a:cubicBezTo>
                  <a:close/>
                  <a:moveTo>
                    <a:pt x="50" y="200"/>
                  </a:moveTo>
                  <a:cubicBezTo>
                    <a:pt x="50" y="201"/>
                    <a:pt x="50" y="202"/>
                    <a:pt x="51" y="203"/>
                  </a:cubicBezTo>
                  <a:cubicBezTo>
                    <a:pt x="51" y="202"/>
                    <a:pt x="51" y="201"/>
                    <a:pt x="50" y="200"/>
                  </a:cubicBezTo>
                  <a:close/>
                  <a:moveTo>
                    <a:pt x="171" y="129"/>
                  </a:moveTo>
                  <a:cubicBezTo>
                    <a:pt x="170" y="130"/>
                    <a:pt x="170" y="131"/>
                    <a:pt x="170" y="132"/>
                  </a:cubicBezTo>
                  <a:cubicBezTo>
                    <a:pt x="171" y="131"/>
                    <a:pt x="171" y="130"/>
                    <a:pt x="171" y="129"/>
                  </a:cubicBezTo>
                  <a:close/>
                  <a:moveTo>
                    <a:pt x="143" y="107"/>
                  </a:moveTo>
                  <a:cubicBezTo>
                    <a:pt x="143" y="107"/>
                    <a:pt x="143" y="107"/>
                    <a:pt x="143" y="107"/>
                  </a:cubicBezTo>
                  <a:cubicBezTo>
                    <a:pt x="143" y="108"/>
                    <a:pt x="142" y="109"/>
                    <a:pt x="142" y="110"/>
                  </a:cubicBezTo>
                  <a:cubicBezTo>
                    <a:pt x="143" y="109"/>
                    <a:pt x="143" y="108"/>
                    <a:pt x="143" y="107"/>
                  </a:cubicBezTo>
                  <a:close/>
                  <a:moveTo>
                    <a:pt x="99" y="15"/>
                  </a:moveTo>
                  <a:cubicBezTo>
                    <a:pt x="99" y="15"/>
                    <a:pt x="99" y="15"/>
                    <a:pt x="99" y="15"/>
                  </a:cubicBezTo>
                  <a:cubicBezTo>
                    <a:pt x="99" y="15"/>
                    <a:pt x="99" y="15"/>
                    <a:pt x="99" y="15"/>
                  </a:cubicBezTo>
                  <a:cubicBezTo>
                    <a:pt x="98" y="14"/>
                    <a:pt x="98" y="14"/>
                    <a:pt x="97" y="14"/>
                  </a:cubicBezTo>
                  <a:cubicBezTo>
                    <a:pt x="97" y="14"/>
                    <a:pt x="97" y="14"/>
                    <a:pt x="97" y="15"/>
                  </a:cubicBezTo>
                  <a:cubicBezTo>
                    <a:pt x="98" y="15"/>
                    <a:pt x="98" y="15"/>
                    <a:pt x="99" y="15"/>
                  </a:cubicBezTo>
                  <a:close/>
                  <a:moveTo>
                    <a:pt x="90" y="213"/>
                  </a:moveTo>
                  <a:cubicBezTo>
                    <a:pt x="91" y="213"/>
                    <a:pt x="91" y="213"/>
                    <a:pt x="92" y="213"/>
                  </a:cubicBezTo>
                  <a:cubicBezTo>
                    <a:pt x="92" y="212"/>
                    <a:pt x="92" y="212"/>
                    <a:pt x="91" y="212"/>
                  </a:cubicBezTo>
                  <a:cubicBezTo>
                    <a:pt x="90" y="212"/>
                    <a:pt x="90" y="212"/>
                    <a:pt x="90" y="213"/>
                  </a:cubicBezTo>
                  <a:close/>
                  <a:moveTo>
                    <a:pt x="83" y="220"/>
                  </a:moveTo>
                  <a:cubicBezTo>
                    <a:pt x="83" y="220"/>
                    <a:pt x="84" y="219"/>
                    <a:pt x="84" y="218"/>
                  </a:cubicBezTo>
                  <a:cubicBezTo>
                    <a:pt x="82" y="219"/>
                    <a:pt x="82" y="219"/>
                    <a:pt x="83" y="220"/>
                  </a:cubicBezTo>
                  <a:close/>
                  <a:moveTo>
                    <a:pt x="128" y="225"/>
                  </a:moveTo>
                  <a:cubicBezTo>
                    <a:pt x="128" y="226"/>
                    <a:pt x="127" y="227"/>
                    <a:pt x="128" y="228"/>
                  </a:cubicBezTo>
                  <a:cubicBezTo>
                    <a:pt x="128" y="227"/>
                    <a:pt x="128" y="226"/>
                    <a:pt x="128" y="225"/>
                  </a:cubicBezTo>
                  <a:close/>
                  <a:moveTo>
                    <a:pt x="158" y="238"/>
                  </a:moveTo>
                  <a:cubicBezTo>
                    <a:pt x="158" y="238"/>
                    <a:pt x="157" y="238"/>
                    <a:pt x="157" y="238"/>
                  </a:cubicBezTo>
                  <a:cubicBezTo>
                    <a:pt x="157" y="239"/>
                    <a:pt x="158" y="240"/>
                    <a:pt x="158" y="240"/>
                  </a:cubicBezTo>
                  <a:cubicBezTo>
                    <a:pt x="158" y="240"/>
                    <a:pt x="158" y="240"/>
                    <a:pt x="158" y="240"/>
                  </a:cubicBezTo>
                  <a:cubicBezTo>
                    <a:pt x="158" y="240"/>
                    <a:pt x="158" y="239"/>
                    <a:pt x="158" y="238"/>
                  </a:cubicBezTo>
                  <a:close/>
                  <a:moveTo>
                    <a:pt x="108" y="210"/>
                  </a:moveTo>
                  <a:cubicBezTo>
                    <a:pt x="107" y="210"/>
                    <a:pt x="107" y="211"/>
                    <a:pt x="107" y="211"/>
                  </a:cubicBezTo>
                  <a:cubicBezTo>
                    <a:pt x="107" y="211"/>
                    <a:pt x="108" y="211"/>
                    <a:pt x="108" y="211"/>
                  </a:cubicBezTo>
                  <a:cubicBezTo>
                    <a:pt x="108" y="211"/>
                    <a:pt x="108" y="210"/>
                    <a:pt x="108" y="210"/>
                  </a:cubicBezTo>
                  <a:close/>
                  <a:moveTo>
                    <a:pt x="142" y="233"/>
                  </a:moveTo>
                  <a:cubicBezTo>
                    <a:pt x="142" y="232"/>
                    <a:pt x="142" y="231"/>
                    <a:pt x="142" y="230"/>
                  </a:cubicBezTo>
                  <a:cubicBezTo>
                    <a:pt x="142" y="231"/>
                    <a:pt x="142" y="231"/>
                    <a:pt x="142" y="233"/>
                  </a:cubicBezTo>
                  <a:close/>
                  <a:moveTo>
                    <a:pt x="59" y="267"/>
                  </a:moveTo>
                  <a:cubicBezTo>
                    <a:pt x="59" y="268"/>
                    <a:pt x="60" y="269"/>
                    <a:pt x="61" y="269"/>
                  </a:cubicBezTo>
                  <a:cubicBezTo>
                    <a:pt x="60" y="268"/>
                    <a:pt x="60" y="268"/>
                    <a:pt x="59" y="267"/>
                  </a:cubicBezTo>
                  <a:close/>
                  <a:moveTo>
                    <a:pt x="116" y="22"/>
                  </a:moveTo>
                  <a:cubicBezTo>
                    <a:pt x="117" y="22"/>
                    <a:pt x="118" y="23"/>
                    <a:pt x="119" y="23"/>
                  </a:cubicBezTo>
                  <a:cubicBezTo>
                    <a:pt x="118" y="22"/>
                    <a:pt x="117" y="22"/>
                    <a:pt x="116" y="22"/>
                  </a:cubicBezTo>
                  <a:close/>
                  <a:moveTo>
                    <a:pt x="11" y="167"/>
                  </a:moveTo>
                  <a:cubicBezTo>
                    <a:pt x="11" y="166"/>
                    <a:pt x="11" y="165"/>
                    <a:pt x="11" y="164"/>
                  </a:cubicBezTo>
                  <a:cubicBezTo>
                    <a:pt x="11" y="165"/>
                    <a:pt x="11" y="166"/>
                    <a:pt x="11" y="167"/>
                  </a:cubicBezTo>
                  <a:close/>
                  <a:moveTo>
                    <a:pt x="106" y="21"/>
                  </a:moveTo>
                  <a:cubicBezTo>
                    <a:pt x="106" y="21"/>
                    <a:pt x="106" y="22"/>
                    <a:pt x="107" y="22"/>
                  </a:cubicBezTo>
                  <a:cubicBezTo>
                    <a:pt x="107" y="22"/>
                    <a:pt x="107" y="21"/>
                    <a:pt x="107" y="21"/>
                  </a:cubicBezTo>
                  <a:cubicBezTo>
                    <a:pt x="107" y="21"/>
                    <a:pt x="107" y="21"/>
                    <a:pt x="106" y="21"/>
                  </a:cubicBezTo>
                  <a:close/>
                  <a:moveTo>
                    <a:pt x="79" y="18"/>
                  </a:moveTo>
                  <a:cubicBezTo>
                    <a:pt x="79" y="18"/>
                    <a:pt x="78" y="17"/>
                    <a:pt x="78" y="17"/>
                  </a:cubicBezTo>
                  <a:cubicBezTo>
                    <a:pt x="78" y="18"/>
                    <a:pt x="78" y="18"/>
                    <a:pt x="79" y="18"/>
                  </a:cubicBezTo>
                  <a:close/>
                  <a:moveTo>
                    <a:pt x="127" y="191"/>
                  </a:moveTo>
                  <a:cubicBezTo>
                    <a:pt x="127" y="191"/>
                    <a:pt x="127" y="191"/>
                    <a:pt x="127" y="191"/>
                  </a:cubicBezTo>
                  <a:cubicBezTo>
                    <a:pt x="127" y="190"/>
                    <a:pt x="128" y="189"/>
                    <a:pt x="128" y="187"/>
                  </a:cubicBezTo>
                  <a:cubicBezTo>
                    <a:pt x="128" y="187"/>
                    <a:pt x="128" y="187"/>
                    <a:pt x="128" y="187"/>
                  </a:cubicBezTo>
                  <a:cubicBezTo>
                    <a:pt x="127" y="188"/>
                    <a:pt x="127" y="190"/>
                    <a:pt x="127" y="191"/>
                  </a:cubicBezTo>
                  <a:close/>
                  <a:moveTo>
                    <a:pt x="65" y="83"/>
                  </a:moveTo>
                  <a:cubicBezTo>
                    <a:pt x="65" y="84"/>
                    <a:pt x="65" y="85"/>
                    <a:pt x="65" y="86"/>
                  </a:cubicBezTo>
                  <a:cubicBezTo>
                    <a:pt x="65" y="85"/>
                    <a:pt x="65" y="84"/>
                    <a:pt x="65" y="83"/>
                  </a:cubicBezTo>
                  <a:close/>
                  <a:moveTo>
                    <a:pt x="23" y="77"/>
                  </a:moveTo>
                  <a:cubicBezTo>
                    <a:pt x="23" y="79"/>
                    <a:pt x="23" y="80"/>
                    <a:pt x="23" y="81"/>
                  </a:cubicBezTo>
                  <a:cubicBezTo>
                    <a:pt x="23" y="80"/>
                    <a:pt x="23" y="79"/>
                    <a:pt x="23" y="77"/>
                  </a:cubicBezTo>
                  <a:close/>
                  <a:moveTo>
                    <a:pt x="143" y="168"/>
                  </a:moveTo>
                  <a:cubicBezTo>
                    <a:pt x="143" y="168"/>
                    <a:pt x="143" y="168"/>
                    <a:pt x="142" y="168"/>
                  </a:cubicBezTo>
                  <a:cubicBezTo>
                    <a:pt x="142" y="169"/>
                    <a:pt x="142" y="170"/>
                    <a:pt x="141" y="171"/>
                  </a:cubicBezTo>
                  <a:cubicBezTo>
                    <a:pt x="141" y="171"/>
                    <a:pt x="141" y="171"/>
                    <a:pt x="141" y="171"/>
                  </a:cubicBezTo>
                  <a:cubicBezTo>
                    <a:pt x="142" y="170"/>
                    <a:pt x="142" y="169"/>
                    <a:pt x="143" y="168"/>
                  </a:cubicBezTo>
                  <a:close/>
                  <a:moveTo>
                    <a:pt x="122" y="210"/>
                  </a:moveTo>
                  <a:cubicBezTo>
                    <a:pt x="122" y="210"/>
                    <a:pt x="122" y="210"/>
                    <a:pt x="121" y="209"/>
                  </a:cubicBezTo>
                  <a:cubicBezTo>
                    <a:pt x="121" y="210"/>
                    <a:pt x="121" y="210"/>
                    <a:pt x="121" y="211"/>
                  </a:cubicBezTo>
                  <a:cubicBezTo>
                    <a:pt x="121" y="211"/>
                    <a:pt x="122" y="211"/>
                    <a:pt x="122" y="210"/>
                  </a:cubicBezTo>
                  <a:close/>
                  <a:moveTo>
                    <a:pt x="85" y="282"/>
                  </a:moveTo>
                  <a:cubicBezTo>
                    <a:pt x="84" y="282"/>
                    <a:pt x="83" y="282"/>
                    <a:pt x="83" y="282"/>
                  </a:cubicBezTo>
                  <a:cubicBezTo>
                    <a:pt x="83" y="283"/>
                    <a:pt x="84" y="283"/>
                    <a:pt x="85" y="282"/>
                  </a:cubicBezTo>
                  <a:close/>
                  <a:moveTo>
                    <a:pt x="26" y="149"/>
                  </a:moveTo>
                  <a:cubicBezTo>
                    <a:pt x="26" y="149"/>
                    <a:pt x="25" y="149"/>
                    <a:pt x="25" y="149"/>
                  </a:cubicBezTo>
                  <a:cubicBezTo>
                    <a:pt x="24" y="150"/>
                    <a:pt x="24" y="150"/>
                    <a:pt x="24" y="151"/>
                  </a:cubicBezTo>
                  <a:cubicBezTo>
                    <a:pt x="25" y="150"/>
                    <a:pt x="25" y="150"/>
                    <a:pt x="26" y="149"/>
                  </a:cubicBezTo>
                  <a:close/>
                  <a:moveTo>
                    <a:pt x="176" y="179"/>
                  </a:moveTo>
                  <a:cubicBezTo>
                    <a:pt x="176" y="179"/>
                    <a:pt x="176" y="180"/>
                    <a:pt x="176" y="181"/>
                  </a:cubicBezTo>
                  <a:cubicBezTo>
                    <a:pt x="177" y="180"/>
                    <a:pt x="177" y="179"/>
                    <a:pt x="176" y="179"/>
                  </a:cubicBezTo>
                  <a:close/>
                  <a:moveTo>
                    <a:pt x="113" y="204"/>
                  </a:moveTo>
                  <a:cubicBezTo>
                    <a:pt x="112" y="204"/>
                    <a:pt x="112" y="205"/>
                    <a:pt x="111" y="205"/>
                  </a:cubicBezTo>
                  <a:cubicBezTo>
                    <a:pt x="112" y="205"/>
                    <a:pt x="112" y="205"/>
                    <a:pt x="113" y="204"/>
                  </a:cubicBezTo>
                  <a:close/>
                  <a:moveTo>
                    <a:pt x="130" y="202"/>
                  </a:moveTo>
                  <a:cubicBezTo>
                    <a:pt x="131" y="201"/>
                    <a:pt x="131" y="201"/>
                    <a:pt x="131" y="200"/>
                  </a:cubicBezTo>
                  <a:cubicBezTo>
                    <a:pt x="130" y="200"/>
                    <a:pt x="130" y="201"/>
                    <a:pt x="130" y="202"/>
                  </a:cubicBezTo>
                  <a:close/>
                  <a:moveTo>
                    <a:pt x="115" y="224"/>
                  </a:moveTo>
                  <a:cubicBezTo>
                    <a:pt x="116" y="223"/>
                    <a:pt x="116" y="223"/>
                    <a:pt x="116" y="222"/>
                  </a:cubicBezTo>
                  <a:cubicBezTo>
                    <a:pt x="116" y="222"/>
                    <a:pt x="115" y="222"/>
                    <a:pt x="115" y="223"/>
                  </a:cubicBezTo>
                  <a:cubicBezTo>
                    <a:pt x="115" y="223"/>
                    <a:pt x="115" y="223"/>
                    <a:pt x="115" y="224"/>
                  </a:cubicBezTo>
                  <a:close/>
                  <a:moveTo>
                    <a:pt x="167" y="61"/>
                  </a:moveTo>
                  <a:cubicBezTo>
                    <a:pt x="167" y="62"/>
                    <a:pt x="167" y="62"/>
                    <a:pt x="167" y="63"/>
                  </a:cubicBezTo>
                  <a:cubicBezTo>
                    <a:pt x="168" y="62"/>
                    <a:pt x="168" y="62"/>
                    <a:pt x="167" y="61"/>
                  </a:cubicBezTo>
                  <a:close/>
                  <a:moveTo>
                    <a:pt x="161" y="145"/>
                  </a:moveTo>
                  <a:cubicBezTo>
                    <a:pt x="160" y="146"/>
                    <a:pt x="160" y="147"/>
                    <a:pt x="160" y="147"/>
                  </a:cubicBezTo>
                  <a:cubicBezTo>
                    <a:pt x="161" y="147"/>
                    <a:pt x="161" y="146"/>
                    <a:pt x="161" y="145"/>
                  </a:cubicBezTo>
                  <a:close/>
                  <a:moveTo>
                    <a:pt x="161" y="50"/>
                  </a:moveTo>
                  <a:cubicBezTo>
                    <a:pt x="161" y="51"/>
                    <a:pt x="162" y="52"/>
                    <a:pt x="162" y="53"/>
                  </a:cubicBezTo>
                  <a:cubicBezTo>
                    <a:pt x="162" y="52"/>
                    <a:pt x="162" y="51"/>
                    <a:pt x="161" y="50"/>
                  </a:cubicBezTo>
                  <a:close/>
                  <a:moveTo>
                    <a:pt x="50" y="174"/>
                  </a:moveTo>
                  <a:cubicBezTo>
                    <a:pt x="50" y="174"/>
                    <a:pt x="50" y="173"/>
                    <a:pt x="50" y="173"/>
                  </a:cubicBezTo>
                  <a:cubicBezTo>
                    <a:pt x="50" y="173"/>
                    <a:pt x="49" y="173"/>
                    <a:pt x="49" y="173"/>
                  </a:cubicBezTo>
                  <a:cubicBezTo>
                    <a:pt x="49" y="174"/>
                    <a:pt x="50" y="174"/>
                    <a:pt x="50" y="174"/>
                  </a:cubicBezTo>
                  <a:close/>
                  <a:moveTo>
                    <a:pt x="74" y="46"/>
                  </a:moveTo>
                  <a:cubicBezTo>
                    <a:pt x="75" y="46"/>
                    <a:pt x="76" y="45"/>
                    <a:pt x="76" y="45"/>
                  </a:cubicBezTo>
                  <a:cubicBezTo>
                    <a:pt x="75" y="45"/>
                    <a:pt x="75" y="45"/>
                    <a:pt x="74" y="46"/>
                  </a:cubicBezTo>
                  <a:close/>
                  <a:moveTo>
                    <a:pt x="45" y="185"/>
                  </a:moveTo>
                  <a:cubicBezTo>
                    <a:pt x="45" y="185"/>
                    <a:pt x="45" y="185"/>
                    <a:pt x="44" y="185"/>
                  </a:cubicBezTo>
                  <a:cubicBezTo>
                    <a:pt x="44" y="186"/>
                    <a:pt x="45" y="187"/>
                    <a:pt x="45" y="187"/>
                  </a:cubicBezTo>
                  <a:cubicBezTo>
                    <a:pt x="45" y="187"/>
                    <a:pt x="45" y="186"/>
                    <a:pt x="45" y="185"/>
                  </a:cubicBezTo>
                  <a:close/>
                  <a:moveTo>
                    <a:pt x="139" y="57"/>
                  </a:moveTo>
                  <a:cubicBezTo>
                    <a:pt x="140" y="56"/>
                    <a:pt x="140" y="55"/>
                    <a:pt x="140" y="54"/>
                  </a:cubicBezTo>
                  <a:cubicBezTo>
                    <a:pt x="140" y="55"/>
                    <a:pt x="139" y="56"/>
                    <a:pt x="139" y="57"/>
                  </a:cubicBezTo>
                  <a:close/>
                  <a:moveTo>
                    <a:pt x="39" y="54"/>
                  </a:moveTo>
                  <a:cubicBezTo>
                    <a:pt x="40" y="53"/>
                    <a:pt x="40" y="52"/>
                    <a:pt x="40" y="51"/>
                  </a:cubicBezTo>
                  <a:cubicBezTo>
                    <a:pt x="40" y="52"/>
                    <a:pt x="39" y="53"/>
                    <a:pt x="39" y="54"/>
                  </a:cubicBezTo>
                  <a:close/>
                  <a:moveTo>
                    <a:pt x="43" y="183"/>
                  </a:moveTo>
                  <a:cubicBezTo>
                    <a:pt x="44" y="183"/>
                    <a:pt x="44" y="182"/>
                    <a:pt x="44" y="181"/>
                  </a:cubicBezTo>
                  <a:cubicBezTo>
                    <a:pt x="44" y="182"/>
                    <a:pt x="43" y="182"/>
                    <a:pt x="43" y="183"/>
                  </a:cubicBezTo>
                  <a:cubicBezTo>
                    <a:pt x="43" y="183"/>
                    <a:pt x="43" y="183"/>
                    <a:pt x="43" y="183"/>
                  </a:cubicBezTo>
                  <a:close/>
                  <a:moveTo>
                    <a:pt x="33" y="118"/>
                  </a:moveTo>
                  <a:cubicBezTo>
                    <a:pt x="32" y="119"/>
                    <a:pt x="32" y="120"/>
                    <a:pt x="31" y="120"/>
                  </a:cubicBezTo>
                  <a:cubicBezTo>
                    <a:pt x="32" y="120"/>
                    <a:pt x="32" y="119"/>
                    <a:pt x="33" y="119"/>
                  </a:cubicBezTo>
                  <a:cubicBezTo>
                    <a:pt x="33" y="119"/>
                    <a:pt x="33" y="118"/>
                    <a:pt x="33" y="118"/>
                  </a:cubicBezTo>
                  <a:cubicBezTo>
                    <a:pt x="33" y="118"/>
                    <a:pt x="33" y="118"/>
                    <a:pt x="33" y="118"/>
                  </a:cubicBezTo>
                  <a:close/>
                  <a:moveTo>
                    <a:pt x="27" y="200"/>
                  </a:moveTo>
                  <a:cubicBezTo>
                    <a:pt x="27" y="198"/>
                    <a:pt x="27" y="198"/>
                    <a:pt x="26" y="198"/>
                  </a:cubicBezTo>
                  <a:cubicBezTo>
                    <a:pt x="26" y="198"/>
                    <a:pt x="27" y="199"/>
                    <a:pt x="27" y="200"/>
                  </a:cubicBezTo>
                  <a:close/>
                  <a:moveTo>
                    <a:pt x="49" y="226"/>
                  </a:moveTo>
                  <a:cubicBezTo>
                    <a:pt x="49" y="227"/>
                    <a:pt x="49" y="228"/>
                    <a:pt x="50" y="228"/>
                  </a:cubicBezTo>
                  <a:cubicBezTo>
                    <a:pt x="50" y="228"/>
                    <a:pt x="50" y="227"/>
                    <a:pt x="49" y="226"/>
                  </a:cubicBezTo>
                  <a:close/>
                  <a:moveTo>
                    <a:pt x="43" y="177"/>
                  </a:moveTo>
                  <a:cubicBezTo>
                    <a:pt x="43" y="177"/>
                    <a:pt x="43" y="177"/>
                    <a:pt x="43" y="177"/>
                  </a:cubicBezTo>
                  <a:cubicBezTo>
                    <a:pt x="42" y="177"/>
                    <a:pt x="42" y="177"/>
                    <a:pt x="42" y="177"/>
                  </a:cubicBezTo>
                  <a:cubicBezTo>
                    <a:pt x="42" y="177"/>
                    <a:pt x="41" y="178"/>
                    <a:pt x="41" y="178"/>
                  </a:cubicBezTo>
                  <a:cubicBezTo>
                    <a:pt x="42" y="178"/>
                    <a:pt x="42" y="178"/>
                    <a:pt x="43" y="177"/>
                  </a:cubicBezTo>
                  <a:close/>
                  <a:moveTo>
                    <a:pt x="29" y="97"/>
                  </a:moveTo>
                  <a:cubicBezTo>
                    <a:pt x="28" y="97"/>
                    <a:pt x="28" y="98"/>
                    <a:pt x="28" y="99"/>
                  </a:cubicBezTo>
                  <a:cubicBezTo>
                    <a:pt x="28" y="98"/>
                    <a:pt x="29" y="98"/>
                    <a:pt x="29" y="97"/>
                  </a:cubicBezTo>
                  <a:close/>
                  <a:moveTo>
                    <a:pt x="54" y="251"/>
                  </a:moveTo>
                  <a:cubicBezTo>
                    <a:pt x="54" y="250"/>
                    <a:pt x="54" y="249"/>
                    <a:pt x="53" y="249"/>
                  </a:cubicBezTo>
                  <a:cubicBezTo>
                    <a:pt x="53" y="249"/>
                    <a:pt x="54" y="250"/>
                    <a:pt x="54" y="251"/>
                  </a:cubicBezTo>
                  <a:close/>
                  <a:moveTo>
                    <a:pt x="152" y="108"/>
                  </a:moveTo>
                  <a:cubicBezTo>
                    <a:pt x="152" y="109"/>
                    <a:pt x="152" y="110"/>
                    <a:pt x="152" y="110"/>
                  </a:cubicBezTo>
                  <a:cubicBezTo>
                    <a:pt x="153" y="110"/>
                    <a:pt x="152" y="109"/>
                    <a:pt x="152" y="108"/>
                  </a:cubicBezTo>
                  <a:close/>
                  <a:moveTo>
                    <a:pt x="50" y="33"/>
                  </a:moveTo>
                  <a:cubicBezTo>
                    <a:pt x="50" y="33"/>
                    <a:pt x="50" y="33"/>
                    <a:pt x="50" y="33"/>
                  </a:cubicBezTo>
                  <a:cubicBezTo>
                    <a:pt x="51" y="32"/>
                    <a:pt x="51" y="32"/>
                    <a:pt x="52" y="31"/>
                  </a:cubicBezTo>
                  <a:cubicBezTo>
                    <a:pt x="52" y="31"/>
                    <a:pt x="52" y="31"/>
                    <a:pt x="52" y="31"/>
                  </a:cubicBezTo>
                  <a:cubicBezTo>
                    <a:pt x="51" y="31"/>
                    <a:pt x="51" y="32"/>
                    <a:pt x="50" y="33"/>
                  </a:cubicBezTo>
                  <a:close/>
                  <a:moveTo>
                    <a:pt x="29" y="175"/>
                  </a:moveTo>
                  <a:cubicBezTo>
                    <a:pt x="30" y="175"/>
                    <a:pt x="30" y="176"/>
                    <a:pt x="30" y="176"/>
                  </a:cubicBezTo>
                  <a:cubicBezTo>
                    <a:pt x="30" y="176"/>
                    <a:pt x="31" y="175"/>
                    <a:pt x="31" y="175"/>
                  </a:cubicBezTo>
                  <a:cubicBezTo>
                    <a:pt x="30" y="175"/>
                    <a:pt x="30" y="175"/>
                    <a:pt x="29" y="175"/>
                  </a:cubicBezTo>
                  <a:close/>
                  <a:moveTo>
                    <a:pt x="34" y="144"/>
                  </a:moveTo>
                  <a:cubicBezTo>
                    <a:pt x="32" y="145"/>
                    <a:pt x="33" y="146"/>
                    <a:pt x="33" y="146"/>
                  </a:cubicBezTo>
                  <a:cubicBezTo>
                    <a:pt x="33" y="146"/>
                    <a:pt x="33" y="145"/>
                    <a:pt x="34" y="144"/>
                  </a:cubicBezTo>
                  <a:close/>
                  <a:moveTo>
                    <a:pt x="138" y="35"/>
                  </a:moveTo>
                  <a:cubicBezTo>
                    <a:pt x="137" y="35"/>
                    <a:pt x="137" y="35"/>
                    <a:pt x="136" y="35"/>
                  </a:cubicBezTo>
                  <a:cubicBezTo>
                    <a:pt x="137" y="35"/>
                    <a:pt x="137" y="36"/>
                    <a:pt x="137" y="36"/>
                  </a:cubicBezTo>
                  <a:cubicBezTo>
                    <a:pt x="137" y="36"/>
                    <a:pt x="138" y="35"/>
                    <a:pt x="138" y="35"/>
                  </a:cubicBezTo>
                  <a:close/>
                  <a:moveTo>
                    <a:pt x="166" y="103"/>
                  </a:moveTo>
                  <a:cubicBezTo>
                    <a:pt x="166" y="103"/>
                    <a:pt x="166" y="103"/>
                    <a:pt x="166" y="103"/>
                  </a:cubicBezTo>
                  <a:cubicBezTo>
                    <a:pt x="166" y="103"/>
                    <a:pt x="166" y="102"/>
                    <a:pt x="166" y="102"/>
                  </a:cubicBezTo>
                  <a:cubicBezTo>
                    <a:pt x="166" y="101"/>
                    <a:pt x="166" y="101"/>
                    <a:pt x="165" y="101"/>
                  </a:cubicBezTo>
                  <a:cubicBezTo>
                    <a:pt x="166" y="102"/>
                    <a:pt x="166" y="102"/>
                    <a:pt x="166" y="103"/>
                  </a:cubicBezTo>
                  <a:close/>
                  <a:moveTo>
                    <a:pt x="20" y="55"/>
                  </a:moveTo>
                  <a:cubicBezTo>
                    <a:pt x="20" y="56"/>
                    <a:pt x="19" y="57"/>
                    <a:pt x="19" y="58"/>
                  </a:cubicBezTo>
                  <a:cubicBezTo>
                    <a:pt x="20" y="57"/>
                    <a:pt x="20" y="56"/>
                    <a:pt x="20" y="55"/>
                  </a:cubicBezTo>
                  <a:close/>
                  <a:moveTo>
                    <a:pt x="117" y="279"/>
                  </a:moveTo>
                  <a:cubicBezTo>
                    <a:pt x="118" y="280"/>
                    <a:pt x="119" y="280"/>
                    <a:pt x="120" y="279"/>
                  </a:cubicBezTo>
                  <a:cubicBezTo>
                    <a:pt x="119" y="279"/>
                    <a:pt x="118" y="279"/>
                    <a:pt x="117" y="279"/>
                  </a:cubicBezTo>
                  <a:close/>
                  <a:moveTo>
                    <a:pt x="18" y="123"/>
                  </a:moveTo>
                  <a:cubicBezTo>
                    <a:pt x="18" y="123"/>
                    <a:pt x="18" y="123"/>
                    <a:pt x="18" y="123"/>
                  </a:cubicBezTo>
                  <a:cubicBezTo>
                    <a:pt x="18" y="122"/>
                    <a:pt x="18" y="122"/>
                    <a:pt x="19" y="122"/>
                  </a:cubicBezTo>
                  <a:cubicBezTo>
                    <a:pt x="19" y="122"/>
                    <a:pt x="19" y="121"/>
                    <a:pt x="19" y="121"/>
                  </a:cubicBezTo>
                  <a:cubicBezTo>
                    <a:pt x="18" y="121"/>
                    <a:pt x="18" y="122"/>
                    <a:pt x="18" y="123"/>
                  </a:cubicBezTo>
                  <a:close/>
                  <a:moveTo>
                    <a:pt x="34" y="105"/>
                  </a:moveTo>
                  <a:cubicBezTo>
                    <a:pt x="34" y="105"/>
                    <a:pt x="35" y="105"/>
                    <a:pt x="35" y="105"/>
                  </a:cubicBezTo>
                  <a:cubicBezTo>
                    <a:pt x="35" y="105"/>
                    <a:pt x="36" y="104"/>
                    <a:pt x="35" y="103"/>
                  </a:cubicBezTo>
                  <a:cubicBezTo>
                    <a:pt x="35" y="104"/>
                    <a:pt x="35" y="105"/>
                    <a:pt x="34" y="105"/>
                  </a:cubicBezTo>
                  <a:close/>
                  <a:moveTo>
                    <a:pt x="133" y="44"/>
                  </a:moveTo>
                  <a:cubicBezTo>
                    <a:pt x="132" y="44"/>
                    <a:pt x="132" y="43"/>
                    <a:pt x="132" y="42"/>
                  </a:cubicBezTo>
                  <a:cubicBezTo>
                    <a:pt x="131" y="43"/>
                    <a:pt x="132" y="44"/>
                    <a:pt x="133" y="44"/>
                  </a:cubicBezTo>
                  <a:close/>
                  <a:moveTo>
                    <a:pt x="118" y="257"/>
                  </a:moveTo>
                  <a:cubicBezTo>
                    <a:pt x="119" y="257"/>
                    <a:pt x="119" y="256"/>
                    <a:pt x="119" y="256"/>
                  </a:cubicBezTo>
                  <a:cubicBezTo>
                    <a:pt x="118" y="256"/>
                    <a:pt x="118" y="257"/>
                    <a:pt x="118" y="257"/>
                  </a:cubicBezTo>
                  <a:close/>
                  <a:moveTo>
                    <a:pt x="170" y="190"/>
                  </a:moveTo>
                  <a:cubicBezTo>
                    <a:pt x="170" y="190"/>
                    <a:pt x="170" y="190"/>
                    <a:pt x="170" y="190"/>
                  </a:cubicBezTo>
                  <a:cubicBezTo>
                    <a:pt x="169" y="191"/>
                    <a:pt x="169" y="191"/>
                    <a:pt x="169" y="192"/>
                  </a:cubicBezTo>
                  <a:cubicBezTo>
                    <a:pt x="169" y="192"/>
                    <a:pt x="170" y="192"/>
                    <a:pt x="170" y="192"/>
                  </a:cubicBezTo>
                  <a:cubicBezTo>
                    <a:pt x="170" y="191"/>
                    <a:pt x="170" y="191"/>
                    <a:pt x="170" y="190"/>
                  </a:cubicBezTo>
                  <a:close/>
                  <a:moveTo>
                    <a:pt x="166" y="215"/>
                  </a:moveTo>
                  <a:cubicBezTo>
                    <a:pt x="166" y="216"/>
                    <a:pt x="166" y="217"/>
                    <a:pt x="166" y="218"/>
                  </a:cubicBezTo>
                  <a:cubicBezTo>
                    <a:pt x="166" y="218"/>
                    <a:pt x="166" y="218"/>
                    <a:pt x="166" y="218"/>
                  </a:cubicBezTo>
                  <a:cubicBezTo>
                    <a:pt x="166" y="217"/>
                    <a:pt x="166" y="216"/>
                    <a:pt x="166" y="215"/>
                  </a:cubicBezTo>
                  <a:close/>
                  <a:moveTo>
                    <a:pt x="114" y="45"/>
                  </a:moveTo>
                  <a:cubicBezTo>
                    <a:pt x="114" y="45"/>
                    <a:pt x="114" y="45"/>
                    <a:pt x="115" y="44"/>
                  </a:cubicBezTo>
                  <a:cubicBezTo>
                    <a:pt x="114" y="44"/>
                    <a:pt x="114" y="44"/>
                    <a:pt x="113" y="44"/>
                  </a:cubicBezTo>
                  <a:cubicBezTo>
                    <a:pt x="114" y="44"/>
                    <a:pt x="114" y="45"/>
                    <a:pt x="114" y="45"/>
                  </a:cubicBezTo>
                  <a:close/>
                  <a:moveTo>
                    <a:pt x="127" y="31"/>
                  </a:moveTo>
                  <a:cubicBezTo>
                    <a:pt x="126" y="31"/>
                    <a:pt x="126" y="31"/>
                    <a:pt x="126" y="31"/>
                  </a:cubicBezTo>
                  <a:cubicBezTo>
                    <a:pt x="126" y="32"/>
                    <a:pt x="126" y="32"/>
                    <a:pt x="126" y="33"/>
                  </a:cubicBezTo>
                  <a:cubicBezTo>
                    <a:pt x="126" y="33"/>
                    <a:pt x="126" y="32"/>
                    <a:pt x="127" y="31"/>
                  </a:cubicBezTo>
                  <a:close/>
                  <a:moveTo>
                    <a:pt x="177" y="72"/>
                  </a:moveTo>
                  <a:cubicBezTo>
                    <a:pt x="177" y="72"/>
                    <a:pt x="177" y="72"/>
                    <a:pt x="177" y="72"/>
                  </a:cubicBezTo>
                  <a:cubicBezTo>
                    <a:pt x="177" y="73"/>
                    <a:pt x="177" y="74"/>
                    <a:pt x="178" y="75"/>
                  </a:cubicBezTo>
                  <a:cubicBezTo>
                    <a:pt x="178" y="74"/>
                    <a:pt x="177" y="73"/>
                    <a:pt x="177" y="72"/>
                  </a:cubicBezTo>
                  <a:close/>
                  <a:moveTo>
                    <a:pt x="123" y="48"/>
                  </a:moveTo>
                  <a:cubicBezTo>
                    <a:pt x="124" y="47"/>
                    <a:pt x="123" y="46"/>
                    <a:pt x="123" y="46"/>
                  </a:cubicBezTo>
                  <a:cubicBezTo>
                    <a:pt x="123" y="47"/>
                    <a:pt x="122" y="47"/>
                    <a:pt x="123" y="48"/>
                  </a:cubicBezTo>
                  <a:close/>
                  <a:moveTo>
                    <a:pt x="118" y="30"/>
                  </a:moveTo>
                  <a:cubicBezTo>
                    <a:pt x="118" y="29"/>
                    <a:pt x="118" y="28"/>
                    <a:pt x="117" y="28"/>
                  </a:cubicBezTo>
                  <a:cubicBezTo>
                    <a:pt x="117" y="29"/>
                    <a:pt x="117" y="29"/>
                    <a:pt x="118" y="30"/>
                  </a:cubicBezTo>
                  <a:close/>
                  <a:moveTo>
                    <a:pt x="176" y="185"/>
                  </a:moveTo>
                  <a:cubicBezTo>
                    <a:pt x="175" y="185"/>
                    <a:pt x="175" y="185"/>
                    <a:pt x="175" y="185"/>
                  </a:cubicBezTo>
                  <a:cubicBezTo>
                    <a:pt x="175" y="186"/>
                    <a:pt x="175" y="186"/>
                    <a:pt x="175" y="187"/>
                  </a:cubicBezTo>
                  <a:cubicBezTo>
                    <a:pt x="175" y="186"/>
                    <a:pt x="175" y="186"/>
                    <a:pt x="176" y="185"/>
                  </a:cubicBezTo>
                  <a:close/>
                  <a:moveTo>
                    <a:pt x="17" y="182"/>
                  </a:moveTo>
                  <a:cubicBezTo>
                    <a:pt x="17" y="182"/>
                    <a:pt x="17" y="182"/>
                    <a:pt x="17" y="182"/>
                  </a:cubicBezTo>
                  <a:cubicBezTo>
                    <a:pt x="17" y="182"/>
                    <a:pt x="18" y="182"/>
                    <a:pt x="18" y="182"/>
                  </a:cubicBezTo>
                  <a:cubicBezTo>
                    <a:pt x="18" y="182"/>
                    <a:pt x="18" y="181"/>
                    <a:pt x="18" y="181"/>
                  </a:cubicBezTo>
                  <a:cubicBezTo>
                    <a:pt x="18" y="181"/>
                    <a:pt x="17" y="182"/>
                    <a:pt x="17" y="182"/>
                  </a:cubicBezTo>
                  <a:close/>
                  <a:moveTo>
                    <a:pt x="103" y="285"/>
                  </a:moveTo>
                  <a:cubicBezTo>
                    <a:pt x="104" y="286"/>
                    <a:pt x="104" y="285"/>
                    <a:pt x="104" y="285"/>
                  </a:cubicBezTo>
                  <a:cubicBezTo>
                    <a:pt x="104" y="284"/>
                    <a:pt x="104" y="284"/>
                    <a:pt x="103" y="284"/>
                  </a:cubicBezTo>
                  <a:cubicBezTo>
                    <a:pt x="103" y="284"/>
                    <a:pt x="103" y="285"/>
                    <a:pt x="103" y="285"/>
                  </a:cubicBezTo>
                  <a:close/>
                  <a:moveTo>
                    <a:pt x="44" y="235"/>
                  </a:moveTo>
                  <a:cubicBezTo>
                    <a:pt x="44" y="235"/>
                    <a:pt x="44" y="235"/>
                    <a:pt x="44" y="235"/>
                  </a:cubicBezTo>
                  <a:cubicBezTo>
                    <a:pt x="44" y="235"/>
                    <a:pt x="43" y="236"/>
                    <a:pt x="43" y="236"/>
                  </a:cubicBezTo>
                  <a:cubicBezTo>
                    <a:pt x="43" y="236"/>
                    <a:pt x="44" y="236"/>
                    <a:pt x="44" y="237"/>
                  </a:cubicBezTo>
                  <a:cubicBezTo>
                    <a:pt x="44" y="237"/>
                    <a:pt x="44" y="237"/>
                    <a:pt x="44" y="237"/>
                  </a:cubicBezTo>
                  <a:cubicBezTo>
                    <a:pt x="44" y="236"/>
                    <a:pt x="44" y="236"/>
                    <a:pt x="44" y="235"/>
                  </a:cubicBezTo>
                  <a:close/>
                  <a:moveTo>
                    <a:pt x="82" y="29"/>
                  </a:moveTo>
                  <a:cubicBezTo>
                    <a:pt x="83" y="29"/>
                    <a:pt x="83" y="29"/>
                    <a:pt x="84" y="29"/>
                  </a:cubicBezTo>
                  <a:cubicBezTo>
                    <a:pt x="84" y="29"/>
                    <a:pt x="83" y="28"/>
                    <a:pt x="83" y="28"/>
                  </a:cubicBezTo>
                  <a:cubicBezTo>
                    <a:pt x="83" y="28"/>
                    <a:pt x="83" y="28"/>
                    <a:pt x="82" y="29"/>
                  </a:cubicBezTo>
                  <a:close/>
                  <a:moveTo>
                    <a:pt x="37" y="158"/>
                  </a:moveTo>
                  <a:cubicBezTo>
                    <a:pt x="37" y="157"/>
                    <a:pt x="37" y="157"/>
                    <a:pt x="37" y="156"/>
                  </a:cubicBezTo>
                  <a:cubicBezTo>
                    <a:pt x="36" y="157"/>
                    <a:pt x="36" y="158"/>
                    <a:pt x="37" y="158"/>
                  </a:cubicBezTo>
                  <a:close/>
                  <a:moveTo>
                    <a:pt x="118" y="271"/>
                  </a:moveTo>
                  <a:cubicBezTo>
                    <a:pt x="118" y="271"/>
                    <a:pt x="118" y="271"/>
                    <a:pt x="118" y="271"/>
                  </a:cubicBezTo>
                  <a:cubicBezTo>
                    <a:pt x="119" y="271"/>
                    <a:pt x="120" y="271"/>
                    <a:pt x="120" y="271"/>
                  </a:cubicBezTo>
                  <a:cubicBezTo>
                    <a:pt x="120" y="271"/>
                    <a:pt x="120" y="271"/>
                    <a:pt x="120" y="271"/>
                  </a:cubicBezTo>
                  <a:cubicBezTo>
                    <a:pt x="119" y="271"/>
                    <a:pt x="119" y="271"/>
                    <a:pt x="118" y="271"/>
                  </a:cubicBezTo>
                  <a:close/>
                  <a:moveTo>
                    <a:pt x="80" y="274"/>
                  </a:moveTo>
                  <a:cubicBezTo>
                    <a:pt x="80" y="274"/>
                    <a:pt x="80" y="273"/>
                    <a:pt x="80" y="273"/>
                  </a:cubicBezTo>
                  <a:cubicBezTo>
                    <a:pt x="80" y="273"/>
                    <a:pt x="80" y="273"/>
                    <a:pt x="79" y="273"/>
                  </a:cubicBezTo>
                  <a:cubicBezTo>
                    <a:pt x="79" y="273"/>
                    <a:pt x="79" y="273"/>
                    <a:pt x="79" y="273"/>
                  </a:cubicBezTo>
                  <a:cubicBezTo>
                    <a:pt x="80" y="274"/>
                    <a:pt x="80" y="274"/>
                    <a:pt x="80" y="274"/>
                  </a:cubicBezTo>
                  <a:close/>
                  <a:moveTo>
                    <a:pt x="34" y="200"/>
                  </a:moveTo>
                  <a:cubicBezTo>
                    <a:pt x="34" y="199"/>
                    <a:pt x="34" y="199"/>
                    <a:pt x="34" y="198"/>
                  </a:cubicBezTo>
                  <a:cubicBezTo>
                    <a:pt x="33" y="200"/>
                    <a:pt x="33" y="200"/>
                    <a:pt x="34" y="200"/>
                  </a:cubicBezTo>
                  <a:close/>
                  <a:moveTo>
                    <a:pt x="19" y="85"/>
                  </a:moveTo>
                  <a:cubicBezTo>
                    <a:pt x="20" y="84"/>
                    <a:pt x="20" y="83"/>
                    <a:pt x="20" y="82"/>
                  </a:cubicBezTo>
                  <a:cubicBezTo>
                    <a:pt x="19" y="83"/>
                    <a:pt x="19" y="84"/>
                    <a:pt x="19" y="84"/>
                  </a:cubicBezTo>
                  <a:cubicBezTo>
                    <a:pt x="19" y="84"/>
                    <a:pt x="19" y="85"/>
                    <a:pt x="19" y="85"/>
                  </a:cubicBezTo>
                  <a:close/>
                  <a:moveTo>
                    <a:pt x="23" y="178"/>
                  </a:moveTo>
                  <a:cubicBezTo>
                    <a:pt x="22" y="179"/>
                    <a:pt x="22" y="179"/>
                    <a:pt x="22" y="179"/>
                  </a:cubicBezTo>
                  <a:cubicBezTo>
                    <a:pt x="22" y="179"/>
                    <a:pt x="22" y="180"/>
                    <a:pt x="22" y="180"/>
                  </a:cubicBezTo>
                  <a:cubicBezTo>
                    <a:pt x="23" y="179"/>
                    <a:pt x="23" y="179"/>
                    <a:pt x="23" y="178"/>
                  </a:cubicBezTo>
                  <a:close/>
                  <a:moveTo>
                    <a:pt x="93" y="278"/>
                  </a:moveTo>
                  <a:cubicBezTo>
                    <a:pt x="94" y="277"/>
                    <a:pt x="94" y="277"/>
                    <a:pt x="94" y="277"/>
                  </a:cubicBezTo>
                  <a:cubicBezTo>
                    <a:pt x="93" y="277"/>
                    <a:pt x="92" y="277"/>
                    <a:pt x="91" y="277"/>
                  </a:cubicBezTo>
                  <a:cubicBezTo>
                    <a:pt x="91" y="277"/>
                    <a:pt x="91" y="277"/>
                    <a:pt x="91" y="277"/>
                  </a:cubicBezTo>
                  <a:cubicBezTo>
                    <a:pt x="92" y="277"/>
                    <a:pt x="93" y="277"/>
                    <a:pt x="93" y="278"/>
                  </a:cubicBezTo>
                  <a:close/>
                  <a:moveTo>
                    <a:pt x="175" y="86"/>
                  </a:moveTo>
                  <a:cubicBezTo>
                    <a:pt x="176" y="86"/>
                    <a:pt x="176" y="86"/>
                    <a:pt x="176" y="85"/>
                  </a:cubicBezTo>
                  <a:cubicBezTo>
                    <a:pt x="176" y="85"/>
                    <a:pt x="176" y="85"/>
                    <a:pt x="176" y="85"/>
                  </a:cubicBezTo>
                  <a:cubicBezTo>
                    <a:pt x="176" y="85"/>
                    <a:pt x="175" y="86"/>
                    <a:pt x="175" y="86"/>
                  </a:cubicBezTo>
                  <a:close/>
                  <a:moveTo>
                    <a:pt x="115" y="37"/>
                  </a:moveTo>
                  <a:cubicBezTo>
                    <a:pt x="114" y="37"/>
                    <a:pt x="114" y="37"/>
                    <a:pt x="113" y="37"/>
                  </a:cubicBezTo>
                  <a:cubicBezTo>
                    <a:pt x="113" y="38"/>
                    <a:pt x="114" y="37"/>
                    <a:pt x="115" y="37"/>
                  </a:cubicBezTo>
                  <a:close/>
                  <a:moveTo>
                    <a:pt x="39" y="150"/>
                  </a:moveTo>
                  <a:cubicBezTo>
                    <a:pt x="39" y="150"/>
                    <a:pt x="39" y="150"/>
                    <a:pt x="39" y="148"/>
                  </a:cubicBezTo>
                  <a:cubicBezTo>
                    <a:pt x="39" y="149"/>
                    <a:pt x="39" y="150"/>
                    <a:pt x="39" y="150"/>
                  </a:cubicBezTo>
                  <a:close/>
                  <a:moveTo>
                    <a:pt x="135" y="265"/>
                  </a:moveTo>
                  <a:cubicBezTo>
                    <a:pt x="135" y="265"/>
                    <a:pt x="134" y="265"/>
                    <a:pt x="133" y="266"/>
                  </a:cubicBezTo>
                  <a:cubicBezTo>
                    <a:pt x="134" y="265"/>
                    <a:pt x="135" y="265"/>
                    <a:pt x="135" y="265"/>
                  </a:cubicBezTo>
                  <a:close/>
                  <a:moveTo>
                    <a:pt x="44" y="216"/>
                  </a:moveTo>
                  <a:cubicBezTo>
                    <a:pt x="45" y="217"/>
                    <a:pt x="45" y="216"/>
                    <a:pt x="46" y="215"/>
                  </a:cubicBezTo>
                  <a:cubicBezTo>
                    <a:pt x="45" y="216"/>
                    <a:pt x="45" y="216"/>
                    <a:pt x="44" y="216"/>
                  </a:cubicBezTo>
                  <a:close/>
                  <a:moveTo>
                    <a:pt x="95" y="36"/>
                  </a:moveTo>
                  <a:cubicBezTo>
                    <a:pt x="95" y="36"/>
                    <a:pt x="94" y="37"/>
                    <a:pt x="94" y="37"/>
                  </a:cubicBezTo>
                  <a:cubicBezTo>
                    <a:pt x="95" y="37"/>
                    <a:pt x="95" y="37"/>
                    <a:pt x="95" y="36"/>
                  </a:cubicBezTo>
                  <a:close/>
                  <a:moveTo>
                    <a:pt x="130" y="179"/>
                  </a:moveTo>
                  <a:cubicBezTo>
                    <a:pt x="130" y="180"/>
                    <a:pt x="129" y="180"/>
                    <a:pt x="129" y="181"/>
                  </a:cubicBezTo>
                  <a:cubicBezTo>
                    <a:pt x="130" y="180"/>
                    <a:pt x="130" y="180"/>
                    <a:pt x="130" y="179"/>
                  </a:cubicBezTo>
                  <a:close/>
                  <a:moveTo>
                    <a:pt x="48" y="103"/>
                  </a:moveTo>
                  <a:cubicBezTo>
                    <a:pt x="48" y="103"/>
                    <a:pt x="48" y="104"/>
                    <a:pt x="48" y="105"/>
                  </a:cubicBezTo>
                  <a:cubicBezTo>
                    <a:pt x="48" y="104"/>
                    <a:pt x="48" y="103"/>
                    <a:pt x="48" y="103"/>
                  </a:cubicBezTo>
                  <a:close/>
                  <a:moveTo>
                    <a:pt x="76" y="14"/>
                  </a:moveTo>
                  <a:cubicBezTo>
                    <a:pt x="76" y="14"/>
                    <a:pt x="76" y="14"/>
                    <a:pt x="76" y="14"/>
                  </a:cubicBezTo>
                  <a:cubicBezTo>
                    <a:pt x="76" y="14"/>
                    <a:pt x="76" y="13"/>
                    <a:pt x="75" y="13"/>
                  </a:cubicBezTo>
                  <a:cubicBezTo>
                    <a:pt x="75" y="13"/>
                    <a:pt x="75" y="13"/>
                    <a:pt x="75" y="14"/>
                  </a:cubicBezTo>
                  <a:cubicBezTo>
                    <a:pt x="75" y="14"/>
                    <a:pt x="75" y="14"/>
                    <a:pt x="76" y="14"/>
                  </a:cubicBezTo>
                  <a:close/>
                  <a:moveTo>
                    <a:pt x="68" y="178"/>
                  </a:moveTo>
                  <a:cubicBezTo>
                    <a:pt x="69" y="178"/>
                    <a:pt x="69" y="178"/>
                    <a:pt x="69" y="178"/>
                  </a:cubicBezTo>
                  <a:cubicBezTo>
                    <a:pt x="69" y="177"/>
                    <a:pt x="69" y="176"/>
                    <a:pt x="69" y="175"/>
                  </a:cubicBezTo>
                  <a:cubicBezTo>
                    <a:pt x="69" y="175"/>
                    <a:pt x="69" y="175"/>
                    <a:pt x="68" y="175"/>
                  </a:cubicBezTo>
                  <a:cubicBezTo>
                    <a:pt x="68" y="176"/>
                    <a:pt x="68" y="177"/>
                    <a:pt x="68" y="178"/>
                  </a:cubicBezTo>
                  <a:close/>
                  <a:moveTo>
                    <a:pt x="178" y="106"/>
                  </a:moveTo>
                  <a:cubicBezTo>
                    <a:pt x="178" y="106"/>
                    <a:pt x="178" y="107"/>
                    <a:pt x="178" y="107"/>
                  </a:cubicBezTo>
                  <a:cubicBezTo>
                    <a:pt x="178" y="107"/>
                    <a:pt x="178" y="108"/>
                    <a:pt x="178" y="109"/>
                  </a:cubicBezTo>
                  <a:cubicBezTo>
                    <a:pt x="178" y="109"/>
                    <a:pt x="178" y="109"/>
                    <a:pt x="178" y="109"/>
                  </a:cubicBezTo>
                  <a:cubicBezTo>
                    <a:pt x="178" y="108"/>
                    <a:pt x="178" y="107"/>
                    <a:pt x="178" y="106"/>
                  </a:cubicBezTo>
                  <a:close/>
                  <a:moveTo>
                    <a:pt x="52" y="74"/>
                  </a:moveTo>
                  <a:cubicBezTo>
                    <a:pt x="52" y="74"/>
                    <a:pt x="52" y="74"/>
                    <a:pt x="53" y="75"/>
                  </a:cubicBezTo>
                  <a:cubicBezTo>
                    <a:pt x="53" y="74"/>
                    <a:pt x="53" y="74"/>
                    <a:pt x="53" y="73"/>
                  </a:cubicBezTo>
                  <a:cubicBezTo>
                    <a:pt x="53" y="73"/>
                    <a:pt x="53" y="73"/>
                    <a:pt x="53" y="73"/>
                  </a:cubicBezTo>
                  <a:cubicBezTo>
                    <a:pt x="53" y="73"/>
                    <a:pt x="52" y="74"/>
                    <a:pt x="52" y="74"/>
                  </a:cubicBezTo>
                  <a:close/>
                  <a:moveTo>
                    <a:pt x="18" y="189"/>
                  </a:moveTo>
                  <a:cubicBezTo>
                    <a:pt x="18" y="189"/>
                    <a:pt x="19" y="190"/>
                    <a:pt x="19" y="191"/>
                  </a:cubicBezTo>
                  <a:cubicBezTo>
                    <a:pt x="19" y="190"/>
                    <a:pt x="19" y="190"/>
                    <a:pt x="18" y="189"/>
                  </a:cubicBezTo>
                  <a:close/>
                  <a:moveTo>
                    <a:pt x="179" y="121"/>
                  </a:moveTo>
                  <a:cubicBezTo>
                    <a:pt x="179" y="122"/>
                    <a:pt x="179" y="122"/>
                    <a:pt x="178" y="123"/>
                  </a:cubicBezTo>
                  <a:cubicBezTo>
                    <a:pt x="179" y="122"/>
                    <a:pt x="179" y="122"/>
                    <a:pt x="179" y="121"/>
                  </a:cubicBezTo>
                  <a:close/>
                  <a:moveTo>
                    <a:pt x="45" y="166"/>
                  </a:moveTo>
                  <a:cubicBezTo>
                    <a:pt x="45" y="166"/>
                    <a:pt x="45" y="166"/>
                    <a:pt x="45" y="166"/>
                  </a:cubicBezTo>
                  <a:cubicBezTo>
                    <a:pt x="44" y="167"/>
                    <a:pt x="44" y="167"/>
                    <a:pt x="45" y="167"/>
                  </a:cubicBezTo>
                  <a:cubicBezTo>
                    <a:pt x="45" y="167"/>
                    <a:pt x="45" y="166"/>
                    <a:pt x="45" y="166"/>
                  </a:cubicBezTo>
                  <a:close/>
                  <a:moveTo>
                    <a:pt x="151" y="67"/>
                  </a:moveTo>
                  <a:cubicBezTo>
                    <a:pt x="151" y="68"/>
                    <a:pt x="152" y="68"/>
                    <a:pt x="152" y="69"/>
                  </a:cubicBezTo>
                  <a:cubicBezTo>
                    <a:pt x="152" y="68"/>
                    <a:pt x="152" y="68"/>
                    <a:pt x="151" y="67"/>
                  </a:cubicBezTo>
                  <a:close/>
                  <a:moveTo>
                    <a:pt x="54" y="66"/>
                  </a:moveTo>
                  <a:cubicBezTo>
                    <a:pt x="54" y="66"/>
                    <a:pt x="54" y="67"/>
                    <a:pt x="53" y="68"/>
                  </a:cubicBezTo>
                  <a:cubicBezTo>
                    <a:pt x="54" y="67"/>
                    <a:pt x="54" y="66"/>
                    <a:pt x="54" y="66"/>
                  </a:cubicBezTo>
                  <a:close/>
                  <a:moveTo>
                    <a:pt x="44" y="160"/>
                  </a:moveTo>
                  <a:cubicBezTo>
                    <a:pt x="44" y="160"/>
                    <a:pt x="44" y="160"/>
                    <a:pt x="44" y="160"/>
                  </a:cubicBezTo>
                  <a:cubicBezTo>
                    <a:pt x="44" y="161"/>
                    <a:pt x="44" y="161"/>
                    <a:pt x="44" y="162"/>
                  </a:cubicBezTo>
                  <a:cubicBezTo>
                    <a:pt x="44" y="162"/>
                    <a:pt x="44" y="162"/>
                    <a:pt x="44" y="162"/>
                  </a:cubicBezTo>
                  <a:cubicBezTo>
                    <a:pt x="44" y="161"/>
                    <a:pt x="44" y="161"/>
                    <a:pt x="44" y="160"/>
                  </a:cubicBezTo>
                  <a:close/>
                  <a:moveTo>
                    <a:pt x="67" y="158"/>
                  </a:moveTo>
                  <a:cubicBezTo>
                    <a:pt x="67" y="158"/>
                    <a:pt x="67" y="158"/>
                    <a:pt x="67" y="158"/>
                  </a:cubicBezTo>
                  <a:cubicBezTo>
                    <a:pt x="67" y="158"/>
                    <a:pt x="67" y="159"/>
                    <a:pt x="67" y="160"/>
                  </a:cubicBezTo>
                  <a:cubicBezTo>
                    <a:pt x="67" y="160"/>
                    <a:pt x="67" y="160"/>
                    <a:pt x="67" y="160"/>
                  </a:cubicBezTo>
                  <a:cubicBezTo>
                    <a:pt x="67" y="159"/>
                    <a:pt x="67" y="158"/>
                    <a:pt x="67" y="158"/>
                  </a:cubicBezTo>
                  <a:close/>
                  <a:moveTo>
                    <a:pt x="126" y="170"/>
                  </a:moveTo>
                  <a:cubicBezTo>
                    <a:pt x="126" y="170"/>
                    <a:pt x="126" y="170"/>
                    <a:pt x="126" y="170"/>
                  </a:cubicBezTo>
                  <a:cubicBezTo>
                    <a:pt x="126" y="170"/>
                    <a:pt x="125" y="171"/>
                    <a:pt x="125" y="172"/>
                  </a:cubicBezTo>
                  <a:cubicBezTo>
                    <a:pt x="125" y="172"/>
                    <a:pt x="125" y="172"/>
                    <a:pt x="125" y="172"/>
                  </a:cubicBezTo>
                  <a:cubicBezTo>
                    <a:pt x="126" y="171"/>
                    <a:pt x="126" y="170"/>
                    <a:pt x="126" y="170"/>
                  </a:cubicBezTo>
                  <a:close/>
                  <a:moveTo>
                    <a:pt x="183" y="120"/>
                  </a:moveTo>
                  <a:cubicBezTo>
                    <a:pt x="183" y="120"/>
                    <a:pt x="183" y="121"/>
                    <a:pt x="183" y="122"/>
                  </a:cubicBezTo>
                  <a:cubicBezTo>
                    <a:pt x="184" y="121"/>
                    <a:pt x="184" y="120"/>
                    <a:pt x="183" y="120"/>
                  </a:cubicBezTo>
                  <a:close/>
                  <a:moveTo>
                    <a:pt x="68" y="251"/>
                  </a:moveTo>
                  <a:cubicBezTo>
                    <a:pt x="68" y="250"/>
                    <a:pt x="68" y="250"/>
                    <a:pt x="67" y="250"/>
                  </a:cubicBezTo>
                  <a:cubicBezTo>
                    <a:pt x="68" y="251"/>
                    <a:pt x="68" y="251"/>
                    <a:pt x="68" y="251"/>
                  </a:cubicBezTo>
                  <a:close/>
                  <a:moveTo>
                    <a:pt x="94" y="258"/>
                  </a:moveTo>
                  <a:cubicBezTo>
                    <a:pt x="93" y="258"/>
                    <a:pt x="93" y="258"/>
                    <a:pt x="92" y="257"/>
                  </a:cubicBezTo>
                  <a:cubicBezTo>
                    <a:pt x="93" y="258"/>
                    <a:pt x="93" y="258"/>
                    <a:pt x="94" y="258"/>
                  </a:cubicBezTo>
                  <a:close/>
                  <a:moveTo>
                    <a:pt x="96" y="6"/>
                  </a:moveTo>
                  <a:cubicBezTo>
                    <a:pt x="96" y="6"/>
                    <a:pt x="95" y="6"/>
                    <a:pt x="94" y="6"/>
                  </a:cubicBezTo>
                  <a:cubicBezTo>
                    <a:pt x="95" y="6"/>
                    <a:pt x="95" y="6"/>
                    <a:pt x="96" y="6"/>
                  </a:cubicBezTo>
                  <a:close/>
                  <a:moveTo>
                    <a:pt x="42" y="174"/>
                  </a:moveTo>
                  <a:cubicBezTo>
                    <a:pt x="43" y="173"/>
                    <a:pt x="43" y="173"/>
                    <a:pt x="42" y="173"/>
                  </a:cubicBezTo>
                  <a:cubicBezTo>
                    <a:pt x="42" y="173"/>
                    <a:pt x="42" y="174"/>
                    <a:pt x="42" y="174"/>
                  </a:cubicBezTo>
                  <a:close/>
                  <a:moveTo>
                    <a:pt x="132" y="60"/>
                  </a:moveTo>
                  <a:cubicBezTo>
                    <a:pt x="132" y="60"/>
                    <a:pt x="132" y="60"/>
                    <a:pt x="132" y="60"/>
                  </a:cubicBezTo>
                  <a:cubicBezTo>
                    <a:pt x="132" y="61"/>
                    <a:pt x="132" y="61"/>
                    <a:pt x="133" y="62"/>
                  </a:cubicBezTo>
                  <a:cubicBezTo>
                    <a:pt x="132" y="61"/>
                    <a:pt x="132" y="61"/>
                    <a:pt x="132" y="60"/>
                  </a:cubicBezTo>
                  <a:close/>
                  <a:moveTo>
                    <a:pt x="53" y="84"/>
                  </a:moveTo>
                  <a:cubicBezTo>
                    <a:pt x="53" y="85"/>
                    <a:pt x="53" y="85"/>
                    <a:pt x="53" y="86"/>
                  </a:cubicBezTo>
                  <a:cubicBezTo>
                    <a:pt x="54" y="85"/>
                    <a:pt x="54" y="85"/>
                    <a:pt x="53" y="84"/>
                  </a:cubicBezTo>
                  <a:close/>
                  <a:moveTo>
                    <a:pt x="41" y="201"/>
                  </a:moveTo>
                  <a:cubicBezTo>
                    <a:pt x="41" y="200"/>
                    <a:pt x="41" y="200"/>
                    <a:pt x="41" y="199"/>
                  </a:cubicBezTo>
                  <a:cubicBezTo>
                    <a:pt x="41" y="199"/>
                    <a:pt x="41" y="199"/>
                    <a:pt x="40" y="199"/>
                  </a:cubicBezTo>
                  <a:cubicBezTo>
                    <a:pt x="41" y="200"/>
                    <a:pt x="41" y="200"/>
                    <a:pt x="41" y="201"/>
                  </a:cubicBezTo>
                  <a:close/>
                  <a:moveTo>
                    <a:pt x="101" y="204"/>
                  </a:moveTo>
                  <a:cubicBezTo>
                    <a:pt x="101" y="204"/>
                    <a:pt x="101" y="204"/>
                    <a:pt x="101" y="204"/>
                  </a:cubicBezTo>
                  <a:cubicBezTo>
                    <a:pt x="100" y="204"/>
                    <a:pt x="100" y="204"/>
                    <a:pt x="99" y="205"/>
                  </a:cubicBezTo>
                  <a:cubicBezTo>
                    <a:pt x="99" y="205"/>
                    <a:pt x="99" y="205"/>
                    <a:pt x="99" y="205"/>
                  </a:cubicBezTo>
                  <a:cubicBezTo>
                    <a:pt x="100" y="205"/>
                    <a:pt x="100" y="205"/>
                    <a:pt x="101" y="204"/>
                  </a:cubicBezTo>
                  <a:close/>
                  <a:moveTo>
                    <a:pt x="135" y="209"/>
                  </a:moveTo>
                  <a:cubicBezTo>
                    <a:pt x="136" y="208"/>
                    <a:pt x="136" y="208"/>
                    <a:pt x="135" y="207"/>
                  </a:cubicBezTo>
                  <a:cubicBezTo>
                    <a:pt x="135" y="208"/>
                    <a:pt x="135" y="209"/>
                    <a:pt x="135" y="209"/>
                  </a:cubicBezTo>
                  <a:close/>
                  <a:moveTo>
                    <a:pt x="60" y="176"/>
                  </a:moveTo>
                  <a:cubicBezTo>
                    <a:pt x="61" y="176"/>
                    <a:pt x="61" y="176"/>
                    <a:pt x="61" y="176"/>
                  </a:cubicBezTo>
                  <a:cubicBezTo>
                    <a:pt x="61" y="176"/>
                    <a:pt x="61" y="175"/>
                    <a:pt x="60" y="175"/>
                  </a:cubicBezTo>
                  <a:cubicBezTo>
                    <a:pt x="60" y="175"/>
                    <a:pt x="60" y="175"/>
                    <a:pt x="60" y="175"/>
                  </a:cubicBezTo>
                  <a:cubicBezTo>
                    <a:pt x="60" y="175"/>
                    <a:pt x="60" y="176"/>
                    <a:pt x="60" y="176"/>
                  </a:cubicBezTo>
                  <a:close/>
                  <a:moveTo>
                    <a:pt x="121" y="53"/>
                  </a:moveTo>
                  <a:cubicBezTo>
                    <a:pt x="121" y="52"/>
                    <a:pt x="121" y="52"/>
                    <a:pt x="120" y="51"/>
                  </a:cubicBezTo>
                  <a:cubicBezTo>
                    <a:pt x="120" y="52"/>
                    <a:pt x="120" y="52"/>
                    <a:pt x="121" y="53"/>
                  </a:cubicBezTo>
                  <a:close/>
                  <a:moveTo>
                    <a:pt x="65" y="187"/>
                  </a:moveTo>
                  <a:cubicBezTo>
                    <a:pt x="65" y="186"/>
                    <a:pt x="65" y="186"/>
                    <a:pt x="64" y="185"/>
                  </a:cubicBezTo>
                  <a:cubicBezTo>
                    <a:pt x="64" y="186"/>
                    <a:pt x="65" y="186"/>
                    <a:pt x="65" y="187"/>
                  </a:cubicBezTo>
                  <a:close/>
                  <a:moveTo>
                    <a:pt x="137" y="147"/>
                  </a:moveTo>
                  <a:cubicBezTo>
                    <a:pt x="138" y="146"/>
                    <a:pt x="138" y="146"/>
                    <a:pt x="137" y="146"/>
                  </a:cubicBezTo>
                  <a:cubicBezTo>
                    <a:pt x="137" y="146"/>
                    <a:pt x="137" y="147"/>
                    <a:pt x="137" y="147"/>
                  </a:cubicBezTo>
                  <a:close/>
                  <a:moveTo>
                    <a:pt x="87" y="255"/>
                  </a:moveTo>
                  <a:cubicBezTo>
                    <a:pt x="87" y="255"/>
                    <a:pt x="87" y="256"/>
                    <a:pt x="88" y="256"/>
                  </a:cubicBezTo>
                  <a:cubicBezTo>
                    <a:pt x="88" y="255"/>
                    <a:pt x="87" y="255"/>
                    <a:pt x="87" y="255"/>
                  </a:cubicBezTo>
                  <a:close/>
                  <a:moveTo>
                    <a:pt x="134" y="65"/>
                  </a:moveTo>
                  <a:cubicBezTo>
                    <a:pt x="134" y="66"/>
                    <a:pt x="134" y="67"/>
                    <a:pt x="134" y="67"/>
                  </a:cubicBezTo>
                  <a:cubicBezTo>
                    <a:pt x="134" y="67"/>
                    <a:pt x="134" y="67"/>
                    <a:pt x="134" y="67"/>
                  </a:cubicBezTo>
                  <a:cubicBezTo>
                    <a:pt x="134" y="67"/>
                    <a:pt x="134" y="66"/>
                    <a:pt x="134" y="65"/>
                  </a:cubicBezTo>
                  <a:close/>
                  <a:moveTo>
                    <a:pt x="84" y="274"/>
                  </a:moveTo>
                  <a:cubicBezTo>
                    <a:pt x="84" y="274"/>
                    <a:pt x="83" y="274"/>
                    <a:pt x="83" y="274"/>
                  </a:cubicBezTo>
                  <a:cubicBezTo>
                    <a:pt x="83" y="274"/>
                    <a:pt x="83" y="274"/>
                    <a:pt x="84" y="274"/>
                  </a:cubicBezTo>
                  <a:close/>
                  <a:moveTo>
                    <a:pt x="79" y="42"/>
                  </a:moveTo>
                  <a:cubicBezTo>
                    <a:pt x="78" y="42"/>
                    <a:pt x="78" y="41"/>
                    <a:pt x="78" y="41"/>
                  </a:cubicBezTo>
                  <a:cubicBezTo>
                    <a:pt x="78" y="41"/>
                    <a:pt x="78" y="42"/>
                    <a:pt x="77" y="42"/>
                  </a:cubicBezTo>
                  <a:cubicBezTo>
                    <a:pt x="78" y="42"/>
                    <a:pt x="78" y="42"/>
                    <a:pt x="79" y="42"/>
                  </a:cubicBezTo>
                  <a:close/>
                  <a:moveTo>
                    <a:pt x="97" y="278"/>
                  </a:moveTo>
                  <a:cubicBezTo>
                    <a:pt x="97" y="277"/>
                    <a:pt x="96" y="277"/>
                    <a:pt x="96" y="278"/>
                  </a:cubicBezTo>
                  <a:cubicBezTo>
                    <a:pt x="96" y="278"/>
                    <a:pt x="97" y="278"/>
                    <a:pt x="97" y="278"/>
                  </a:cubicBezTo>
                  <a:close/>
                  <a:moveTo>
                    <a:pt x="41" y="114"/>
                  </a:moveTo>
                  <a:cubicBezTo>
                    <a:pt x="41" y="114"/>
                    <a:pt x="41" y="114"/>
                    <a:pt x="41" y="114"/>
                  </a:cubicBezTo>
                  <a:cubicBezTo>
                    <a:pt x="42" y="114"/>
                    <a:pt x="42" y="113"/>
                    <a:pt x="42" y="112"/>
                  </a:cubicBezTo>
                  <a:cubicBezTo>
                    <a:pt x="42" y="113"/>
                    <a:pt x="42" y="113"/>
                    <a:pt x="41" y="114"/>
                  </a:cubicBezTo>
                  <a:close/>
                  <a:moveTo>
                    <a:pt x="186" y="77"/>
                  </a:moveTo>
                  <a:cubicBezTo>
                    <a:pt x="186" y="78"/>
                    <a:pt x="186" y="78"/>
                    <a:pt x="187" y="79"/>
                  </a:cubicBezTo>
                  <a:cubicBezTo>
                    <a:pt x="187" y="78"/>
                    <a:pt x="187" y="77"/>
                    <a:pt x="186" y="77"/>
                  </a:cubicBezTo>
                  <a:close/>
                  <a:moveTo>
                    <a:pt x="144" y="35"/>
                  </a:moveTo>
                  <a:cubicBezTo>
                    <a:pt x="144" y="35"/>
                    <a:pt x="144" y="35"/>
                    <a:pt x="144" y="35"/>
                  </a:cubicBezTo>
                  <a:cubicBezTo>
                    <a:pt x="144" y="35"/>
                    <a:pt x="144" y="36"/>
                    <a:pt x="145" y="36"/>
                  </a:cubicBezTo>
                  <a:cubicBezTo>
                    <a:pt x="145" y="36"/>
                    <a:pt x="145" y="36"/>
                    <a:pt x="145" y="36"/>
                  </a:cubicBezTo>
                  <a:cubicBezTo>
                    <a:pt x="145" y="36"/>
                    <a:pt x="144" y="35"/>
                    <a:pt x="144" y="35"/>
                  </a:cubicBezTo>
                  <a:close/>
                  <a:moveTo>
                    <a:pt x="30" y="204"/>
                  </a:moveTo>
                  <a:cubicBezTo>
                    <a:pt x="30" y="203"/>
                    <a:pt x="30" y="203"/>
                    <a:pt x="29" y="203"/>
                  </a:cubicBezTo>
                  <a:cubicBezTo>
                    <a:pt x="30" y="203"/>
                    <a:pt x="30" y="204"/>
                    <a:pt x="30" y="204"/>
                  </a:cubicBezTo>
                  <a:close/>
                  <a:moveTo>
                    <a:pt x="100" y="12"/>
                  </a:moveTo>
                  <a:cubicBezTo>
                    <a:pt x="99" y="12"/>
                    <a:pt x="99" y="12"/>
                    <a:pt x="98" y="12"/>
                  </a:cubicBezTo>
                  <a:cubicBezTo>
                    <a:pt x="99" y="12"/>
                    <a:pt x="99" y="13"/>
                    <a:pt x="100" y="12"/>
                  </a:cubicBezTo>
                  <a:close/>
                  <a:moveTo>
                    <a:pt x="50" y="134"/>
                  </a:moveTo>
                  <a:cubicBezTo>
                    <a:pt x="50" y="134"/>
                    <a:pt x="50" y="134"/>
                    <a:pt x="50" y="134"/>
                  </a:cubicBezTo>
                  <a:cubicBezTo>
                    <a:pt x="50" y="134"/>
                    <a:pt x="50" y="135"/>
                    <a:pt x="50" y="136"/>
                  </a:cubicBezTo>
                  <a:cubicBezTo>
                    <a:pt x="51" y="135"/>
                    <a:pt x="51" y="135"/>
                    <a:pt x="50" y="134"/>
                  </a:cubicBezTo>
                  <a:close/>
                  <a:moveTo>
                    <a:pt x="185" y="97"/>
                  </a:moveTo>
                  <a:cubicBezTo>
                    <a:pt x="185" y="98"/>
                    <a:pt x="185" y="98"/>
                    <a:pt x="185" y="98"/>
                  </a:cubicBezTo>
                  <a:cubicBezTo>
                    <a:pt x="185" y="98"/>
                    <a:pt x="185" y="97"/>
                    <a:pt x="185" y="97"/>
                  </a:cubicBezTo>
                  <a:close/>
                  <a:moveTo>
                    <a:pt x="157" y="121"/>
                  </a:moveTo>
                  <a:cubicBezTo>
                    <a:pt x="157" y="120"/>
                    <a:pt x="157" y="120"/>
                    <a:pt x="158" y="119"/>
                  </a:cubicBezTo>
                  <a:cubicBezTo>
                    <a:pt x="157" y="119"/>
                    <a:pt x="157" y="120"/>
                    <a:pt x="157" y="121"/>
                  </a:cubicBezTo>
                  <a:close/>
                  <a:moveTo>
                    <a:pt x="165" y="118"/>
                  </a:moveTo>
                  <a:cubicBezTo>
                    <a:pt x="165" y="118"/>
                    <a:pt x="165" y="118"/>
                    <a:pt x="166" y="118"/>
                  </a:cubicBezTo>
                  <a:cubicBezTo>
                    <a:pt x="166" y="118"/>
                    <a:pt x="166" y="117"/>
                    <a:pt x="166" y="117"/>
                  </a:cubicBezTo>
                  <a:cubicBezTo>
                    <a:pt x="165" y="117"/>
                    <a:pt x="165" y="117"/>
                    <a:pt x="165" y="117"/>
                  </a:cubicBezTo>
                  <a:cubicBezTo>
                    <a:pt x="165" y="117"/>
                    <a:pt x="165" y="117"/>
                    <a:pt x="165" y="118"/>
                  </a:cubicBezTo>
                  <a:close/>
                  <a:moveTo>
                    <a:pt x="141" y="215"/>
                  </a:moveTo>
                  <a:cubicBezTo>
                    <a:pt x="142" y="214"/>
                    <a:pt x="142" y="214"/>
                    <a:pt x="141" y="213"/>
                  </a:cubicBezTo>
                  <a:cubicBezTo>
                    <a:pt x="141" y="214"/>
                    <a:pt x="141" y="214"/>
                    <a:pt x="141" y="215"/>
                  </a:cubicBezTo>
                  <a:close/>
                  <a:moveTo>
                    <a:pt x="123" y="231"/>
                  </a:moveTo>
                  <a:cubicBezTo>
                    <a:pt x="124" y="231"/>
                    <a:pt x="124" y="232"/>
                    <a:pt x="124" y="232"/>
                  </a:cubicBezTo>
                  <a:cubicBezTo>
                    <a:pt x="124" y="231"/>
                    <a:pt x="124" y="231"/>
                    <a:pt x="123" y="231"/>
                  </a:cubicBezTo>
                  <a:close/>
                  <a:moveTo>
                    <a:pt x="88" y="213"/>
                  </a:moveTo>
                  <a:cubicBezTo>
                    <a:pt x="88" y="213"/>
                    <a:pt x="88" y="213"/>
                    <a:pt x="88" y="213"/>
                  </a:cubicBezTo>
                  <a:cubicBezTo>
                    <a:pt x="88" y="213"/>
                    <a:pt x="88" y="212"/>
                    <a:pt x="88" y="212"/>
                  </a:cubicBezTo>
                  <a:cubicBezTo>
                    <a:pt x="87" y="212"/>
                    <a:pt x="87" y="212"/>
                    <a:pt x="88" y="213"/>
                  </a:cubicBezTo>
                  <a:close/>
                  <a:moveTo>
                    <a:pt x="181" y="118"/>
                  </a:moveTo>
                  <a:cubicBezTo>
                    <a:pt x="181" y="118"/>
                    <a:pt x="181" y="118"/>
                    <a:pt x="181" y="118"/>
                  </a:cubicBezTo>
                  <a:cubicBezTo>
                    <a:pt x="181" y="117"/>
                    <a:pt x="181" y="117"/>
                    <a:pt x="181" y="116"/>
                  </a:cubicBezTo>
                  <a:cubicBezTo>
                    <a:pt x="181" y="116"/>
                    <a:pt x="181" y="116"/>
                    <a:pt x="181" y="116"/>
                  </a:cubicBezTo>
                  <a:cubicBezTo>
                    <a:pt x="181" y="117"/>
                    <a:pt x="181" y="117"/>
                    <a:pt x="181" y="118"/>
                  </a:cubicBezTo>
                  <a:close/>
                  <a:moveTo>
                    <a:pt x="37" y="162"/>
                  </a:moveTo>
                  <a:cubicBezTo>
                    <a:pt x="37" y="161"/>
                    <a:pt x="37" y="161"/>
                    <a:pt x="36" y="161"/>
                  </a:cubicBezTo>
                  <a:cubicBezTo>
                    <a:pt x="37" y="162"/>
                    <a:pt x="37" y="162"/>
                    <a:pt x="37" y="162"/>
                  </a:cubicBezTo>
                  <a:close/>
                  <a:moveTo>
                    <a:pt x="65" y="10"/>
                  </a:moveTo>
                  <a:cubicBezTo>
                    <a:pt x="65" y="10"/>
                    <a:pt x="65" y="10"/>
                    <a:pt x="65" y="10"/>
                  </a:cubicBezTo>
                  <a:cubicBezTo>
                    <a:pt x="64" y="10"/>
                    <a:pt x="64" y="11"/>
                    <a:pt x="63" y="11"/>
                  </a:cubicBezTo>
                  <a:cubicBezTo>
                    <a:pt x="63" y="11"/>
                    <a:pt x="63" y="11"/>
                    <a:pt x="63" y="11"/>
                  </a:cubicBezTo>
                  <a:cubicBezTo>
                    <a:pt x="64" y="11"/>
                    <a:pt x="64" y="10"/>
                    <a:pt x="65" y="10"/>
                  </a:cubicBezTo>
                  <a:close/>
                  <a:moveTo>
                    <a:pt x="134" y="260"/>
                  </a:moveTo>
                  <a:cubicBezTo>
                    <a:pt x="134" y="260"/>
                    <a:pt x="134" y="260"/>
                    <a:pt x="134" y="260"/>
                  </a:cubicBezTo>
                  <a:cubicBezTo>
                    <a:pt x="134" y="261"/>
                    <a:pt x="134" y="261"/>
                    <a:pt x="134" y="262"/>
                  </a:cubicBezTo>
                  <a:cubicBezTo>
                    <a:pt x="134" y="261"/>
                    <a:pt x="134" y="261"/>
                    <a:pt x="134" y="260"/>
                  </a:cubicBezTo>
                  <a:close/>
                  <a:moveTo>
                    <a:pt x="54" y="259"/>
                  </a:moveTo>
                  <a:cubicBezTo>
                    <a:pt x="54" y="259"/>
                    <a:pt x="54" y="258"/>
                    <a:pt x="54" y="258"/>
                  </a:cubicBezTo>
                  <a:cubicBezTo>
                    <a:pt x="53" y="259"/>
                    <a:pt x="53" y="259"/>
                    <a:pt x="54" y="259"/>
                  </a:cubicBezTo>
                  <a:close/>
                  <a:moveTo>
                    <a:pt x="147" y="232"/>
                  </a:moveTo>
                  <a:cubicBezTo>
                    <a:pt x="147" y="231"/>
                    <a:pt x="147" y="231"/>
                    <a:pt x="147" y="230"/>
                  </a:cubicBezTo>
                  <a:cubicBezTo>
                    <a:pt x="147" y="231"/>
                    <a:pt x="147" y="231"/>
                    <a:pt x="147" y="232"/>
                  </a:cubicBezTo>
                  <a:close/>
                  <a:moveTo>
                    <a:pt x="85" y="212"/>
                  </a:moveTo>
                  <a:cubicBezTo>
                    <a:pt x="85" y="212"/>
                    <a:pt x="85" y="212"/>
                    <a:pt x="85" y="212"/>
                  </a:cubicBezTo>
                  <a:cubicBezTo>
                    <a:pt x="85" y="212"/>
                    <a:pt x="85" y="213"/>
                    <a:pt x="85" y="213"/>
                  </a:cubicBezTo>
                  <a:cubicBezTo>
                    <a:pt x="85" y="213"/>
                    <a:pt x="85" y="213"/>
                    <a:pt x="85" y="212"/>
                  </a:cubicBezTo>
                  <a:close/>
                  <a:moveTo>
                    <a:pt x="75" y="208"/>
                  </a:moveTo>
                  <a:cubicBezTo>
                    <a:pt x="74" y="208"/>
                    <a:pt x="74" y="208"/>
                    <a:pt x="75" y="209"/>
                  </a:cubicBezTo>
                  <a:cubicBezTo>
                    <a:pt x="75" y="209"/>
                    <a:pt x="75" y="208"/>
                    <a:pt x="75" y="208"/>
                  </a:cubicBezTo>
                  <a:close/>
                  <a:moveTo>
                    <a:pt x="118" y="40"/>
                  </a:moveTo>
                  <a:cubicBezTo>
                    <a:pt x="118" y="41"/>
                    <a:pt x="118" y="41"/>
                    <a:pt x="118" y="41"/>
                  </a:cubicBezTo>
                  <a:cubicBezTo>
                    <a:pt x="119" y="41"/>
                    <a:pt x="119" y="41"/>
                    <a:pt x="120" y="41"/>
                  </a:cubicBezTo>
                  <a:cubicBezTo>
                    <a:pt x="119" y="41"/>
                    <a:pt x="119" y="41"/>
                    <a:pt x="118" y="40"/>
                  </a:cubicBezTo>
                  <a:close/>
                  <a:moveTo>
                    <a:pt x="159" y="113"/>
                  </a:moveTo>
                  <a:cubicBezTo>
                    <a:pt x="159" y="112"/>
                    <a:pt x="159" y="112"/>
                    <a:pt x="159" y="112"/>
                  </a:cubicBezTo>
                  <a:cubicBezTo>
                    <a:pt x="159" y="112"/>
                    <a:pt x="159" y="112"/>
                    <a:pt x="158" y="112"/>
                  </a:cubicBezTo>
                  <a:cubicBezTo>
                    <a:pt x="159" y="113"/>
                    <a:pt x="159" y="113"/>
                    <a:pt x="159" y="113"/>
                  </a:cubicBezTo>
                  <a:close/>
                  <a:moveTo>
                    <a:pt x="142" y="243"/>
                  </a:moveTo>
                  <a:cubicBezTo>
                    <a:pt x="142" y="242"/>
                    <a:pt x="142" y="242"/>
                    <a:pt x="142" y="242"/>
                  </a:cubicBezTo>
                  <a:cubicBezTo>
                    <a:pt x="142" y="242"/>
                    <a:pt x="142" y="242"/>
                    <a:pt x="142" y="243"/>
                  </a:cubicBezTo>
                  <a:close/>
                  <a:moveTo>
                    <a:pt x="47" y="227"/>
                  </a:moveTo>
                  <a:cubicBezTo>
                    <a:pt x="46" y="227"/>
                    <a:pt x="47" y="227"/>
                    <a:pt x="47" y="228"/>
                  </a:cubicBezTo>
                  <a:cubicBezTo>
                    <a:pt x="47" y="227"/>
                    <a:pt x="47" y="227"/>
                    <a:pt x="47" y="227"/>
                  </a:cubicBezTo>
                  <a:close/>
                  <a:moveTo>
                    <a:pt x="54" y="263"/>
                  </a:moveTo>
                  <a:cubicBezTo>
                    <a:pt x="53" y="264"/>
                    <a:pt x="53" y="264"/>
                    <a:pt x="54" y="265"/>
                  </a:cubicBezTo>
                  <a:cubicBezTo>
                    <a:pt x="54" y="264"/>
                    <a:pt x="54" y="264"/>
                    <a:pt x="54" y="263"/>
                  </a:cubicBezTo>
                  <a:close/>
                  <a:moveTo>
                    <a:pt x="123" y="220"/>
                  </a:moveTo>
                  <a:cubicBezTo>
                    <a:pt x="124" y="219"/>
                    <a:pt x="124" y="219"/>
                    <a:pt x="124" y="219"/>
                  </a:cubicBezTo>
                  <a:cubicBezTo>
                    <a:pt x="123" y="219"/>
                    <a:pt x="123" y="220"/>
                    <a:pt x="123" y="220"/>
                  </a:cubicBezTo>
                  <a:close/>
                  <a:moveTo>
                    <a:pt x="60" y="220"/>
                  </a:moveTo>
                  <a:cubicBezTo>
                    <a:pt x="61" y="220"/>
                    <a:pt x="61" y="220"/>
                    <a:pt x="61" y="220"/>
                  </a:cubicBezTo>
                  <a:cubicBezTo>
                    <a:pt x="61" y="219"/>
                    <a:pt x="61" y="219"/>
                    <a:pt x="61" y="218"/>
                  </a:cubicBezTo>
                  <a:cubicBezTo>
                    <a:pt x="61" y="218"/>
                    <a:pt x="61" y="218"/>
                    <a:pt x="61" y="218"/>
                  </a:cubicBezTo>
                  <a:cubicBezTo>
                    <a:pt x="61" y="219"/>
                    <a:pt x="61" y="219"/>
                    <a:pt x="60" y="220"/>
                  </a:cubicBezTo>
                  <a:close/>
                  <a:moveTo>
                    <a:pt x="64" y="33"/>
                  </a:moveTo>
                  <a:cubicBezTo>
                    <a:pt x="63" y="33"/>
                    <a:pt x="63" y="34"/>
                    <a:pt x="64" y="34"/>
                  </a:cubicBezTo>
                  <a:cubicBezTo>
                    <a:pt x="64" y="34"/>
                    <a:pt x="64" y="33"/>
                    <a:pt x="64" y="33"/>
                  </a:cubicBezTo>
                  <a:close/>
                  <a:moveTo>
                    <a:pt x="135" y="215"/>
                  </a:moveTo>
                  <a:cubicBezTo>
                    <a:pt x="135" y="215"/>
                    <a:pt x="135" y="215"/>
                    <a:pt x="135" y="215"/>
                  </a:cubicBezTo>
                  <a:cubicBezTo>
                    <a:pt x="135" y="215"/>
                    <a:pt x="135" y="214"/>
                    <a:pt x="135" y="214"/>
                  </a:cubicBezTo>
                  <a:cubicBezTo>
                    <a:pt x="135" y="214"/>
                    <a:pt x="135" y="215"/>
                    <a:pt x="135" y="215"/>
                  </a:cubicBezTo>
                  <a:close/>
                  <a:moveTo>
                    <a:pt x="52" y="198"/>
                  </a:moveTo>
                  <a:cubicBezTo>
                    <a:pt x="53" y="197"/>
                    <a:pt x="53" y="197"/>
                    <a:pt x="52" y="197"/>
                  </a:cubicBezTo>
                  <a:cubicBezTo>
                    <a:pt x="52" y="197"/>
                    <a:pt x="52" y="198"/>
                    <a:pt x="52" y="198"/>
                  </a:cubicBezTo>
                  <a:close/>
                  <a:moveTo>
                    <a:pt x="154" y="125"/>
                  </a:moveTo>
                  <a:cubicBezTo>
                    <a:pt x="153" y="125"/>
                    <a:pt x="153" y="125"/>
                    <a:pt x="153" y="125"/>
                  </a:cubicBezTo>
                  <a:cubicBezTo>
                    <a:pt x="154" y="125"/>
                    <a:pt x="154" y="125"/>
                    <a:pt x="154" y="125"/>
                  </a:cubicBezTo>
                  <a:close/>
                  <a:moveTo>
                    <a:pt x="167" y="73"/>
                  </a:moveTo>
                  <a:cubicBezTo>
                    <a:pt x="167" y="73"/>
                    <a:pt x="166" y="73"/>
                    <a:pt x="166" y="73"/>
                  </a:cubicBezTo>
                  <a:cubicBezTo>
                    <a:pt x="166" y="74"/>
                    <a:pt x="167" y="74"/>
                    <a:pt x="167" y="74"/>
                  </a:cubicBezTo>
                  <a:cubicBezTo>
                    <a:pt x="167" y="74"/>
                    <a:pt x="167" y="74"/>
                    <a:pt x="167" y="74"/>
                  </a:cubicBezTo>
                  <a:cubicBezTo>
                    <a:pt x="167" y="74"/>
                    <a:pt x="167" y="74"/>
                    <a:pt x="167" y="73"/>
                  </a:cubicBezTo>
                  <a:close/>
                  <a:moveTo>
                    <a:pt x="44" y="52"/>
                  </a:moveTo>
                  <a:cubicBezTo>
                    <a:pt x="43" y="52"/>
                    <a:pt x="43" y="52"/>
                    <a:pt x="43" y="53"/>
                  </a:cubicBezTo>
                  <a:cubicBezTo>
                    <a:pt x="43" y="52"/>
                    <a:pt x="43" y="52"/>
                    <a:pt x="44" y="52"/>
                  </a:cubicBezTo>
                  <a:close/>
                  <a:moveTo>
                    <a:pt x="89" y="206"/>
                  </a:moveTo>
                  <a:cubicBezTo>
                    <a:pt x="90" y="207"/>
                    <a:pt x="90" y="207"/>
                    <a:pt x="90" y="206"/>
                  </a:cubicBezTo>
                  <a:cubicBezTo>
                    <a:pt x="89" y="206"/>
                    <a:pt x="89" y="206"/>
                    <a:pt x="89" y="206"/>
                  </a:cubicBezTo>
                  <a:close/>
                  <a:moveTo>
                    <a:pt x="15" y="153"/>
                  </a:moveTo>
                  <a:cubicBezTo>
                    <a:pt x="15" y="153"/>
                    <a:pt x="15" y="153"/>
                    <a:pt x="14" y="154"/>
                  </a:cubicBezTo>
                  <a:cubicBezTo>
                    <a:pt x="15" y="154"/>
                    <a:pt x="15" y="154"/>
                    <a:pt x="15" y="153"/>
                  </a:cubicBezTo>
                  <a:close/>
                  <a:moveTo>
                    <a:pt x="48" y="149"/>
                  </a:moveTo>
                  <a:cubicBezTo>
                    <a:pt x="48" y="149"/>
                    <a:pt x="48" y="148"/>
                    <a:pt x="48" y="148"/>
                  </a:cubicBezTo>
                  <a:cubicBezTo>
                    <a:pt x="47" y="148"/>
                    <a:pt x="47" y="149"/>
                    <a:pt x="48" y="149"/>
                  </a:cubicBezTo>
                  <a:close/>
                  <a:moveTo>
                    <a:pt x="136" y="137"/>
                  </a:moveTo>
                  <a:cubicBezTo>
                    <a:pt x="136" y="137"/>
                    <a:pt x="136" y="137"/>
                    <a:pt x="136" y="137"/>
                  </a:cubicBezTo>
                  <a:cubicBezTo>
                    <a:pt x="136" y="136"/>
                    <a:pt x="136" y="136"/>
                    <a:pt x="136" y="136"/>
                  </a:cubicBezTo>
                  <a:cubicBezTo>
                    <a:pt x="136" y="136"/>
                    <a:pt x="136" y="136"/>
                    <a:pt x="136" y="137"/>
                  </a:cubicBezTo>
                  <a:close/>
                  <a:moveTo>
                    <a:pt x="102" y="16"/>
                  </a:moveTo>
                  <a:cubicBezTo>
                    <a:pt x="102" y="16"/>
                    <a:pt x="102" y="16"/>
                    <a:pt x="103" y="16"/>
                  </a:cubicBezTo>
                  <a:cubicBezTo>
                    <a:pt x="103" y="16"/>
                    <a:pt x="103" y="16"/>
                    <a:pt x="102" y="16"/>
                  </a:cubicBezTo>
                  <a:close/>
                  <a:moveTo>
                    <a:pt x="23" y="140"/>
                  </a:moveTo>
                  <a:cubicBezTo>
                    <a:pt x="24" y="139"/>
                    <a:pt x="24" y="139"/>
                    <a:pt x="24" y="139"/>
                  </a:cubicBezTo>
                  <a:cubicBezTo>
                    <a:pt x="24" y="139"/>
                    <a:pt x="23" y="139"/>
                    <a:pt x="23" y="140"/>
                  </a:cubicBezTo>
                  <a:close/>
                  <a:moveTo>
                    <a:pt x="146" y="61"/>
                  </a:moveTo>
                  <a:cubicBezTo>
                    <a:pt x="146" y="61"/>
                    <a:pt x="146" y="61"/>
                    <a:pt x="147" y="62"/>
                  </a:cubicBezTo>
                  <a:cubicBezTo>
                    <a:pt x="147" y="61"/>
                    <a:pt x="146" y="61"/>
                    <a:pt x="146" y="61"/>
                  </a:cubicBezTo>
                  <a:close/>
                  <a:moveTo>
                    <a:pt x="55" y="271"/>
                  </a:moveTo>
                  <a:cubicBezTo>
                    <a:pt x="55" y="271"/>
                    <a:pt x="56" y="271"/>
                    <a:pt x="56" y="271"/>
                  </a:cubicBezTo>
                  <a:cubicBezTo>
                    <a:pt x="55" y="270"/>
                    <a:pt x="55" y="270"/>
                    <a:pt x="55" y="270"/>
                  </a:cubicBezTo>
                  <a:cubicBezTo>
                    <a:pt x="54" y="270"/>
                    <a:pt x="54" y="270"/>
                    <a:pt x="54" y="270"/>
                  </a:cubicBezTo>
                  <a:cubicBezTo>
                    <a:pt x="55" y="270"/>
                    <a:pt x="55" y="270"/>
                    <a:pt x="55" y="271"/>
                  </a:cubicBezTo>
                  <a:close/>
                  <a:moveTo>
                    <a:pt x="131" y="277"/>
                  </a:moveTo>
                  <a:cubicBezTo>
                    <a:pt x="132" y="276"/>
                    <a:pt x="132" y="276"/>
                    <a:pt x="132" y="276"/>
                  </a:cubicBezTo>
                  <a:cubicBezTo>
                    <a:pt x="132" y="276"/>
                    <a:pt x="131" y="276"/>
                    <a:pt x="131" y="277"/>
                  </a:cubicBezTo>
                  <a:close/>
                  <a:moveTo>
                    <a:pt x="183" y="132"/>
                  </a:moveTo>
                  <a:cubicBezTo>
                    <a:pt x="183" y="132"/>
                    <a:pt x="183" y="132"/>
                    <a:pt x="183" y="132"/>
                  </a:cubicBezTo>
                  <a:cubicBezTo>
                    <a:pt x="183" y="132"/>
                    <a:pt x="183" y="133"/>
                    <a:pt x="183" y="133"/>
                  </a:cubicBezTo>
                  <a:cubicBezTo>
                    <a:pt x="183" y="133"/>
                    <a:pt x="183" y="133"/>
                    <a:pt x="183" y="133"/>
                  </a:cubicBezTo>
                  <a:cubicBezTo>
                    <a:pt x="183" y="133"/>
                    <a:pt x="183" y="132"/>
                    <a:pt x="183" y="132"/>
                  </a:cubicBezTo>
                  <a:close/>
                  <a:moveTo>
                    <a:pt x="128" y="49"/>
                  </a:moveTo>
                  <a:cubicBezTo>
                    <a:pt x="128" y="49"/>
                    <a:pt x="127" y="49"/>
                    <a:pt x="127" y="49"/>
                  </a:cubicBezTo>
                  <a:cubicBezTo>
                    <a:pt x="128" y="50"/>
                    <a:pt x="128" y="50"/>
                    <a:pt x="128" y="50"/>
                  </a:cubicBezTo>
                  <a:cubicBezTo>
                    <a:pt x="128" y="50"/>
                    <a:pt x="128" y="50"/>
                    <a:pt x="128" y="50"/>
                  </a:cubicBezTo>
                  <a:cubicBezTo>
                    <a:pt x="128" y="50"/>
                    <a:pt x="128" y="49"/>
                    <a:pt x="128" y="49"/>
                  </a:cubicBezTo>
                  <a:close/>
                  <a:moveTo>
                    <a:pt x="169" y="72"/>
                  </a:moveTo>
                  <a:cubicBezTo>
                    <a:pt x="169" y="72"/>
                    <a:pt x="169" y="72"/>
                    <a:pt x="169" y="72"/>
                  </a:cubicBezTo>
                  <a:cubicBezTo>
                    <a:pt x="169" y="72"/>
                    <a:pt x="169" y="72"/>
                    <a:pt x="169" y="71"/>
                  </a:cubicBezTo>
                  <a:cubicBezTo>
                    <a:pt x="169" y="72"/>
                    <a:pt x="169" y="72"/>
                    <a:pt x="169" y="72"/>
                  </a:cubicBezTo>
                  <a:close/>
                  <a:moveTo>
                    <a:pt x="94" y="295"/>
                  </a:moveTo>
                  <a:cubicBezTo>
                    <a:pt x="94" y="295"/>
                    <a:pt x="95" y="295"/>
                    <a:pt x="95" y="295"/>
                  </a:cubicBezTo>
                  <a:cubicBezTo>
                    <a:pt x="95" y="295"/>
                    <a:pt x="94" y="295"/>
                    <a:pt x="94" y="295"/>
                  </a:cubicBezTo>
                  <a:close/>
                  <a:moveTo>
                    <a:pt x="122" y="270"/>
                  </a:moveTo>
                  <a:cubicBezTo>
                    <a:pt x="123" y="270"/>
                    <a:pt x="123" y="270"/>
                    <a:pt x="123" y="270"/>
                  </a:cubicBezTo>
                  <a:cubicBezTo>
                    <a:pt x="123" y="270"/>
                    <a:pt x="122" y="270"/>
                    <a:pt x="122" y="270"/>
                  </a:cubicBezTo>
                  <a:close/>
                  <a:moveTo>
                    <a:pt x="168" y="189"/>
                  </a:moveTo>
                  <a:cubicBezTo>
                    <a:pt x="168" y="189"/>
                    <a:pt x="168" y="189"/>
                    <a:pt x="168" y="189"/>
                  </a:cubicBezTo>
                  <a:cubicBezTo>
                    <a:pt x="167" y="189"/>
                    <a:pt x="167" y="190"/>
                    <a:pt x="167" y="190"/>
                  </a:cubicBezTo>
                  <a:cubicBezTo>
                    <a:pt x="168" y="190"/>
                    <a:pt x="168" y="189"/>
                    <a:pt x="168" y="189"/>
                  </a:cubicBezTo>
                  <a:close/>
                  <a:moveTo>
                    <a:pt x="89" y="20"/>
                  </a:moveTo>
                  <a:cubicBezTo>
                    <a:pt x="89" y="20"/>
                    <a:pt x="89" y="20"/>
                    <a:pt x="88" y="20"/>
                  </a:cubicBezTo>
                  <a:cubicBezTo>
                    <a:pt x="88" y="20"/>
                    <a:pt x="88" y="21"/>
                    <a:pt x="89" y="21"/>
                  </a:cubicBezTo>
                  <a:cubicBezTo>
                    <a:pt x="89" y="21"/>
                    <a:pt x="89" y="21"/>
                    <a:pt x="89" y="21"/>
                  </a:cubicBezTo>
                  <a:cubicBezTo>
                    <a:pt x="89" y="21"/>
                    <a:pt x="89" y="20"/>
                    <a:pt x="89" y="20"/>
                  </a:cubicBezTo>
                  <a:close/>
                  <a:moveTo>
                    <a:pt x="19" y="194"/>
                  </a:moveTo>
                  <a:cubicBezTo>
                    <a:pt x="19" y="194"/>
                    <a:pt x="19" y="194"/>
                    <a:pt x="19" y="194"/>
                  </a:cubicBezTo>
                  <a:cubicBezTo>
                    <a:pt x="19" y="194"/>
                    <a:pt x="19" y="194"/>
                    <a:pt x="19" y="195"/>
                  </a:cubicBezTo>
                  <a:cubicBezTo>
                    <a:pt x="19" y="195"/>
                    <a:pt x="20" y="195"/>
                    <a:pt x="20" y="195"/>
                  </a:cubicBezTo>
                  <a:cubicBezTo>
                    <a:pt x="20" y="194"/>
                    <a:pt x="19" y="194"/>
                    <a:pt x="19" y="194"/>
                  </a:cubicBezTo>
                  <a:close/>
                  <a:moveTo>
                    <a:pt x="89" y="34"/>
                  </a:moveTo>
                  <a:cubicBezTo>
                    <a:pt x="88" y="34"/>
                    <a:pt x="88" y="34"/>
                    <a:pt x="88" y="34"/>
                  </a:cubicBezTo>
                  <a:cubicBezTo>
                    <a:pt x="88" y="34"/>
                    <a:pt x="88" y="34"/>
                    <a:pt x="89" y="34"/>
                  </a:cubicBezTo>
                  <a:close/>
                  <a:moveTo>
                    <a:pt x="70" y="22"/>
                  </a:moveTo>
                  <a:cubicBezTo>
                    <a:pt x="71" y="21"/>
                    <a:pt x="71" y="21"/>
                    <a:pt x="70" y="20"/>
                  </a:cubicBezTo>
                  <a:cubicBezTo>
                    <a:pt x="70" y="21"/>
                    <a:pt x="70" y="21"/>
                    <a:pt x="70" y="22"/>
                  </a:cubicBezTo>
                  <a:close/>
                  <a:moveTo>
                    <a:pt x="118" y="25"/>
                  </a:moveTo>
                  <a:cubicBezTo>
                    <a:pt x="118" y="25"/>
                    <a:pt x="118" y="26"/>
                    <a:pt x="119" y="26"/>
                  </a:cubicBezTo>
                  <a:cubicBezTo>
                    <a:pt x="119" y="25"/>
                    <a:pt x="119" y="25"/>
                    <a:pt x="118" y="25"/>
                  </a:cubicBezTo>
                  <a:close/>
                  <a:moveTo>
                    <a:pt x="80" y="212"/>
                  </a:moveTo>
                  <a:cubicBezTo>
                    <a:pt x="80" y="212"/>
                    <a:pt x="80" y="212"/>
                    <a:pt x="80" y="212"/>
                  </a:cubicBezTo>
                  <a:cubicBezTo>
                    <a:pt x="80" y="212"/>
                    <a:pt x="80" y="212"/>
                    <a:pt x="81" y="212"/>
                  </a:cubicBezTo>
                  <a:cubicBezTo>
                    <a:pt x="80" y="212"/>
                    <a:pt x="80" y="212"/>
                    <a:pt x="80" y="212"/>
                  </a:cubicBezTo>
                  <a:close/>
                  <a:moveTo>
                    <a:pt x="186" y="103"/>
                  </a:moveTo>
                  <a:cubicBezTo>
                    <a:pt x="186" y="103"/>
                    <a:pt x="186" y="103"/>
                    <a:pt x="186" y="103"/>
                  </a:cubicBezTo>
                  <a:cubicBezTo>
                    <a:pt x="186" y="103"/>
                    <a:pt x="186" y="102"/>
                    <a:pt x="186" y="102"/>
                  </a:cubicBezTo>
                  <a:cubicBezTo>
                    <a:pt x="186" y="102"/>
                    <a:pt x="186" y="102"/>
                    <a:pt x="186" y="102"/>
                  </a:cubicBezTo>
                  <a:cubicBezTo>
                    <a:pt x="186" y="102"/>
                    <a:pt x="186" y="103"/>
                    <a:pt x="186" y="103"/>
                  </a:cubicBezTo>
                  <a:close/>
                  <a:moveTo>
                    <a:pt x="178" y="168"/>
                  </a:moveTo>
                  <a:cubicBezTo>
                    <a:pt x="178" y="168"/>
                    <a:pt x="178" y="168"/>
                    <a:pt x="178" y="168"/>
                  </a:cubicBezTo>
                  <a:cubicBezTo>
                    <a:pt x="178" y="169"/>
                    <a:pt x="178" y="169"/>
                    <a:pt x="178" y="169"/>
                  </a:cubicBezTo>
                  <a:cubicBezTo>
                    <a:pt x="178" y="169"/>
                    <a:pt x="178" y="169"/>
                    <a:pt x="178" y="169"/>
                  </a:cubicBezTo>
                  <a:cubicBezTo>
                    <a:pt x="178" y="169"/>
                    <a:pt x="178" y="169"/>
                    <a:pt x="178" y="168"/>
                  </a:cubicBezTo>
                  <a:close/>
                  <a:moveTo>
                    <a:pt x="30" y="170"/>
                  </a:moveTo>
                  <a:cubicBezTo>
                    <a:pt x="30" y="170"/>
                    <a:pt x="30" y="170"/>
                    <a:pt x="30" y="170"/>
                  </a:cubicBezTo>
                  <a:cubicBezTo>
                    <a:pt x="31" y="170"/>
                    <a:pt x="31" y="170"/>
                    <a:pt x="31" y="169"/>
                  </a:cubicBezTo>
                  <a:cubicBezTo>
                    <a:pt x="31" y="169"/>
                    <a:pt x="31" y="169"/>
                    <a:pt x="30" y="169"/>
                  </a:cubicBezTo>
                  <a:cubicBezTo>
                    <a:pt x="30" y="170"/>
                    <a:pt x="30" y="170"/>
                    <a:pt x="30" y="170"/>
                  </a:cubicBezTo>
                  <a:close/>
                  <a:moveTo>
                    <a:pt x="53" y="254"/>
                  </a:moveTo>
                  <a:cubicBezTo>
                    <a:pt x="53" y="254"/>
                    <a:pt x="53" y="253"/>
                    <a:pt x="52" y="253"/>
                  </a:cubicBezTo>
                  <a:cubicBezTo>
                    <a:pt x="52" y="254"/>
                    <a:pt x="52" y="254"/>
                    <a:pt x="53" y="254"/>
                  </a:cubicBezTo>
                  <a:close/>
                  <a:moveTo>
                    <a:pt x="156" y="47"/>
                  </a:moveTo>
                  <a:cubicBezTo>
                    <a:pt x="156" y="47"/>
                    <a:pt x="156" y="47"/>
                    <a:pt x="157" y="47"/>
                  </a:cubicBezTo>
                  <a:cubicBezTo>
                    <a:pt x="156" y="47"/>
                    <a:pt x="156" y="47"/>
                    <a:pt x="156" y="47"/>
                  </a:cubicBezTo>
                  <a:cubicBezTo>
                    <a:pt x="156" y="47"/>
                    <a:pt x="156" y="47"/>
                    <a:pt x="156" y="47"/>
                  </a:cubicBezTo>
                  <a:cubicBezTo>
                    <a:pt x="156" y="47"/>
                    <a:pt x="156" y="47"/>
                    <a:pt x="156" y="47"/>
                  </a:cubicBezTo>
                  <a:close/>
                  <a:moveTo>
                    <a:pt x="145" y="273"/>
                  </a:moveTo>
                  <a:cubicBezTo>
                    <a:pt x="145" y="273"/>
                    <a:pt x="145" y="273"/>
                    <a:pt x="145" y="273"/>
                  </a:cubicBezTo>
                  <a:cubicBezTo>
                    <a:pt x="145" y="273"/>
                    <a:pt x="145" y="273"/>
                    <a:pt x="145" y="273"/>
                  </a:cubicBezTo>
                  <a:cubicBezTo>
                    <a:pt x="145" y="273"/>
                    <a:pt x="145" y="273"/>
                    <a:pt x="145" y="274"/>
                  </a:cubicBezTo>
                  <a:cubicBezTo>
                    <a:pt x="145" y="273"/>
                    <a:pt x="145" y="273"/>
                    <a:pt x="145" y="273"/>
                  </a:cubicBezTo>
                  <a:close/>
                  <a:moveTo>
                    <a:pt x="126" y="195"/>
                  </a:moveTo>
                  <a:cubicBezTo>
                    <a:pt x="126" y="194"/>
                    <a:pt x="126" y="194"/>
                    <a:pt x="126" y="194"/>
                  </a:cubicBezTo>
                  <a:cubicBezTo>
                    <a:pt x="126" y="195"/>
                    <a:pt x="126" y="195"/>
                    <a:pt x="126" y="195"/>
                  </a:cubicBezTo>
                  <a:cubicBezTo>
                    <a:pt x="126" y="195"/>
                    <a:pt x="126" y="195"/>
                    <a:pt x="126" y="195"/>
                  </a:cubicBezTo>
                  <a:cubicBezTo>
                    <a:pt x="126" y="195"/>
                    <a:pt x="126" y="195"/>
                    <a:pt x="126" y="195"/>
                  </a:cubicBezTo>
                  <a:close/>
                  <a:moveTo>
                    <a:pt x="116" y="254"/>
                  </a:moveTo>
                  <a:cubicBezTo>
                    <a:pt x="116" y="254"/>
                    <a:pt x="116" y="254"/>
                    <a:pt x="116" y="254"/>
                  </a:cubicBezTo>
                  <a:cubicBezTo>
                    <a:pt x="116" y="254"/>
                    <a:pt x="116" y="254"/>
                    <a:pt x="117" y="254"/>
                  </a:cubicBezTo>
                  <a:cubicBezTo>
                    <a:pt x="117" y="254"/>
                    <a:pt x="117" y="254"/>
                    <a:pt x="116" y="254"/>
                  </a:cubicBezTo>
                  <a:cubicBezTo>
                    <a:pt x="116" y="254"/>
                    <a:pt x="116" y="254"/>
                    <a:pt x="116" y="254"/>
                  </a:cubicBezTo>
                  <a:close/>
                  <a:moveTo>
                    <a:pt x="123" y="201"/>
                  </a:moveTo>
                  <a:cubicBezTo>
                    <a:pt x="123" y="201"/>
                    <a:pt x="123" y="201"/>
                    <a:pt x="123" y="201"/>
                  </a:cubicBezTo>
                  <a:cubicBezTo>
                    <a:pt x="123" y="202"/>
                    <a:pt x="123" y="202"/>
                    <a:pt x="123" y="202"/>
                  </a:cubicBezTo>
                  <a:cubicBezTo>
                    <a:pt x="123" y="202"/>
                    <a:pt x="123" y="202"/>
                    <a:pt x="123" y="202"/>
                  </a:cubicBezTo>
                  <a:cubicBezTo>
                    <a:pt x="123" y="202"/>
                    <a:pt x="123" y="202"/>
                    <a:pt x="123" y="201"/>
                  </a:cubicBezTo>
                  <a:close/>
                  <a:moveTo>
                    <a:pt x="163" y="64"/>
                  </a:moveTo>
                  <a:cubicBezTo>
                    <a:pt x="163" y="64"/>
                    <a:pt x="163" y="64"/>
                    <a:pt x="163" y="65"/>
                  </a:cubicBezTo>
                  <a:cubicBezTo>
                    <a:pt x="163" y="65"/>
                    <a:pt x="163" y="65"/>
                    <a:pt x="163" y="65"/>
                  </a:cubicBezTo>
                  <a:cubicBezTo>
                    <a:pt x="163" y="65"/>
                    <a:pt x="163" y="64"/>
                    <a:pt x="163" y="64"/>
                  </a:cubicBezTo>
                  <a:close/>
                  <a:moveTo>
                    <a:pt x="129" y="208"/>
                  </a:moveTo>
                  <a:cubicBezTo>
                    <a:pt x="128" y="208"/>
                    <a:pt x="128" y="208"/>
                    <a:pt x="128" y="207"/>
                  </a:cubicBezTo>
                  <a:cubicBezTo>
                    <a:pt x="128" y="208"/>
                    <a:pt x="128" y="208"/>
                    <a:pt x="129" y="208"/>
                  </a:cubicBezTo>
                  <a:close/>
                  <a:moveTo>
                    <a:pt x="153" y="41"/>
                  </a:moveTo>
                  <a:cubicBezTo>
                    <a:pt x="153" y="41"/>
                    <a:pt x="153" y="41"/>
                    <a:pt x="153" y="41"/>
                  </a:cubicBezTo>
                  <a:cubicBezTo>
                    <a:pt x="153" y="41"/>
                    <a:pt x="153" y="40"/>
                    <a:pt x="153" y="40"/>
                  </a:cubicBezTo>
                  <a:cubicBezTo>
                    <a:pt x="153" y="40"/>
                    <a:pt x="153" y="40"/>
                    <a:pt x="152" y="40"/>
                  </a:cubicBezTo>
                  <a:cubicBezTo>
                    <a:pt x="153" y="40"/>
                    <a:pt x="153" y="41"/>
                    <a:pt x="153" y="41"/>
                  </a:cubicBezTo>
                  <a:close/>
                  <a:moveTo>
                    <a:pt x="69" y="258"/>
                  </a:moveTo>
                  <a:cubicBezTo>
                    <a:pt x="69" y="258"/>
                    <a:pt x="68" y="258"/>
                    <a:pt x="68" y="258"/>
                  </a:cubicBezTo>
                  <a:cubicBezTo>
                    <a:pt x="69" y="258"/>
                    <a:pt x="69" y="258"/>
                    <a:pt x="69" y="259"/>
                  </a:cubicBezTo>
                  <a:cubicBezTo>
                    <a:pt x="69" y="258"/>
                    <a:pt x="69" y="258"/>
                    <a:pt x="69" y="258"/>
                  </a:cubicBezTo>
                  <a:cubicBezTo>
                    <a:pt x="69" y="258"/>
                    <a:pt x="69" y="258"/>
                    <a:pt x="69" y="258"/>
                  </a:cubicBezTo>
                  <a:close/>
                  <a:moveTo>
                    <a:pt x="48" y="99"/>
                  </a:moveTo>
                  <a:cubicBezTo>
                    <a:pt x="48" y="99"/>
                    <a:pt x="48" y="99"/>
                    <a:pt x="48" y="99"/>
                  </a:cubicBezTo>
                  <a:cubicBezTo>
                    <a:pt x="48" y="99"/>
                    <a:pt x="48" y="99"/>
                    <a:pt x="48" y="100"/>
                  </a:cubicBezTo>
                  <a:cubicBezTo>
                    <a:pt x="48" y="100"/>
                    <a:pt x="48" y="100"/>
                    <a:pt x="48" y="100"/>
                  </a:cubicBezTo>
                  <a:cubicBezTo>
                    <a:pt x="48" y="99"/>
                    <a:pt x="48" y="99"/>
                    <a:pt x="48" y="99"/>
                  </a:cubicBezTo>
                  <a:close/>
                  <a:moveTo>
                    <a:pt x="21" y="94"/>
                  </a:moveTo>
                  <a:cubicBezTo>
                    <a:pt x="21" y="93"/>
                    <a:pt x="21" y="93"/>
                    <a:pt x="21" y="93"/>
                  </a:cubicBezTo>
                  <a:cubicBezTo>
                    <a:pt x="21" y="93"/>
                    <a:pt x="21" y="93"/>
                    <a:pt x="21" y="94"/>
                  </a:cubicBezTo>
                  <a:close/>
                  <a:moveTo>
                    <a:pt x="158" y="234"/>
                  </a:moveTo>
                  <a:cubicBezTo>
                    <a:pt x="158" y="234"/>
                    <a:pt x="158" y="234"/>
                    <a:pt x="158" y="234"/>
                  </a:cubicBezTo>
                  <a:cubicBezTo>
                    <a:pt x="158" y="234"/>
                    <a:pt x="158" y="234"/>
                    <a:pt x="158" y="233"/>
                  </a:cubicBezTo>
                  <a:cubicBezTo>
                    <a:pt x="158" y="233"/>
                    <a:pt x="158" y="233"/>
                    <a:pt x="158" y="233"/>
                  </a:cubicBezTo>
                  <a:cubicBezTo>
                    <a:pt x="158" y="234"/>
                    <a:pt x="158" y="234"/>
                    <a:pt x="158" y="234"/>
                  </a:cubicBezTo>
                  <a:close/>
                  <a:moveTo>
                    <a:pt x="149" y="23"/>
                  </a:moveTo>
                  <a:cubicBezTo>
                    <a:pt x="149" y="23"/>
                    <a:pt x="149" y="23"/>
                    <a:pt x="149" y="23"/>
                  </a:cubicBezTo>
                  <a:cubicBezTo>
                    <a:pt x="149" y="23"/>
                    <a:pt x="149" y="23"/>
                    <a:pt x="148" y="23"/>
                  </a:cubicBezTo>
                  <a:cubicBezTo>
                    <a:pt x="148" y="23"/>
                    <a:pt x="148" y="23"/>
                    <a:pt x="148" y="23"/>
                  </a:cubicBezTo>
                  <a:cubicBezTo>
                    <a:pt x="148" y="23"/>
                    <a:pt x="148" y="23"/>
                    <a:pt x="148" y="23"/>
                  </a:cubicBezTo>
                  <a:cubicBezTo>
                    <a:pt x="148" y="23"/>
                    <a:pt x="148" y="23"/>
                    <a:pt x="149" y="23"/>
                  </a:cubicBezTo>
                  <a:close/>
                  <a:moveTo>
                    <a:pt x="179" y="68"/>
                  </a:moveTo>
                  <a:cubicBezTo>
                    <a:pt x="179" y="68"/>
                    <a:pt x="179" y="68"/>
                    <a:pt x="179" y="68"/>
                  </a:cubicBezTo>
                  <a:cubicBezTo>
                    <a:pt x="179" y="69"/>
                    <a:pt x="179" y="69"/>
                    <a:pt x="179" y="69"/>
                  </a:cubicBezTo>
                  <a:cubicBezTo>
                    <a:pt x="179" y="69"/>
                    <a:pt x="179" y="69"/>
                    <a:pt x="179" y="69"/>
                  </a:cubicBezTo>
                  <a:cubicBezTo>
                    <a:pt x="179" y="69"/>
                    <a:pt x="179" y="69"/>
                    <a:pt x="179" y="68"/>
                  </a:cubicBezTo>
                  <a:close/>
                  <a:moveTo>
                    <a:pt x="89" y="204"/>
                  </a:moveTo>
                  <a:cubicBezTo>
                    <a:pt x="89" y="204"/>
                    <a:pt x="89" y="204"/>
                    <a:pt x="90" y="204"/>
                  </a:cubicBezTo>
                  <a:cubicBezTo>
                    <a:pt x="89" y="204"/>
                    <a:pt x="89" y="204"/>
                    <a:pt x="89" y="204"/>
                  </a:cubicBezTo>
                  <a:close/>
                  <a:moveTo>
                    <a:pt x="107" y="204"/>
                  </a:moveTo>
                  <a:cubicBezTo>
                    <a:pt x="107" y="204"/>
                    <a:pt x="106" y="204"/>
                    <a:pt x="106" y="204"/>
                  </a:cubicBezTo>
                  <a:cubicBezTo>
                    <a:pt x="107" y="204"/>
                    <a:pt x="107" y="204"/>
                    <a:pt x="107" y="204"/>
                  </a:cubicBezTo>
                  <a:close/>
                  <a:moveTo>
                    <a:pt x="83" y="208"/>
                  </a:moveTo>
                  <a:cubicBezTo>
                    <a:pt x="83" y="208"/>
                    <a:pt x="83" y="208"/>
                    <a:pt x="83" y="207"/>
                  </a:cubicBezTo>
                  <a:cubicBezTo>
                    <a:pt x="83" y="208"/>
                    <a:pt x="83" y="208"/>
                    <a:pt x="83" y="208"/>
                  </a:cubicBezTo>
                  <a:cubicBezTo>
                    <a:pt x="83" y="208"/>
                    <a:pt x="83" y="208"/>
                    <a:pt x="83" y="208"/>
                  </a:cubicBezTo>
                  <a:close/>
                  <a:moveTo>
                    <a:pt x="171" y="113"/>
                  </a:moveTo>
                  <a:cubicBezTo>
                    <a:pt x="171" y="113"/>
                    <a:pt x="171" y="113"/>
                    <a:pt x="171" y="113"/>
                  </a:cubicBezTo>
                  <a:cubicBezTo>
                    <a:pt x="171" y="113"/>
                    <a:pt x="171" y="113"/>
                    <a:pt x="171" y="113"/>
                  </a:cubicBezTo>
                  <a:cubicBezTo>
                    <a:pt x="171" y="113"/>
                    <a:pt x="171" y="113"/>
                    <a:pt x="171" y="112"/>
                  </a:cubicBezTo>
                  <a:cubicBezTo>
                    <a:pt x="171" y="113"/>
                    <a:pt x="171" y="113"/>
                    <a:pt x="171" y="113"/>
                  </a:cubicBezTo>
                  <a:close/>
                  <a:moveTo>
                    <a:pt x="184" y="80"/>
                  </a:moveTo>
                  <a:cubicBezTo>
                    <a:pt x="184" y="80"/>
                    <a:pt x="184" y="80"/>
                    <a:pt x="184" y="80"/>
                  </a:cubicBezTo>
                  <a:cubicBezTo>
                    <a:pt x="184" y="80"/>
                    <a:pt x="184" y="80"/>
                    <a:pt x="184" y="80"/>
                  </a:cubicBezTo>
                  <a:cubicBezTo>
                    <a:pt x="184" y="80"/>
                    <a:pt x="184" y="81"/>
                    <a:pt x="185" y="81"/>
                  </a:cubicBezTo>
                  <a:cubicBezTo>
                    <a:pt x="185" y="81"/>
                    <a:pt x="185" y="81"/>
                    <a:pt x="185" y="81"/>
                  </a:cubicBezTo>
                  <a:cubicBezTo>
                    <a:pt x="185" y="80"/>
                    <a:pt x="184" y="80"/>
                    <a:pt x="184" y="80"/>
                  </a:cubicBezTo>
                  <a:close/>
                  <a:moveTo>
                    <a:pt x="162" y="234"/>
                  </a:moveTo>
                  <a:cubicBezTo>
                    <a:pt x="162" y="234"/>
                    <a:pt x="162" y="234"/>
                    <a:pt x="162" y="234"/>
                  </a:cubicBezTo>
                  <a:cubicBezTo>
                    <a:pt x="162" y="234"/>
                    <a:pt x="162" y="234"/>
                    <a:pt x="162" y="234"/>
                  </a:cubicBezTo>
                  <a:cubicBezTo>
                    <a:pt x="162" y="234"/>
                    <a:pt x="162" y="234"/>
                    <a:pt x="162" y="234"/>
                  </a:cubicBezTo>
                  <a:cubicBezTo>
                    <a:pt x="162" y="234"/>
                    <a:pt x="162" y="234"/>
                    <a:pt x="162" y="234"/>
                  </a:cubicBezTo>
                  <a:close/>
                  <a:moveTo>
                    <a:pt x="53" y="261"/>
                  </a:moveTo>
                  <a:cubicBezTo>
                    <a:pt x="52" y="261"/>
                    <a:pt x="52" y="261"/>
                    <a:pt x="52" y="261"/>
                  </a:cubicBezTo>
                  <a:cubicBezTo>
                    <a:pt x="52" y="262"/>
                    <a:pt x="52" y="262"/>
                    <a:pt x="52" y="262"/>
                  </a:cubicBezTo>
                  <a:cubicBezTo>
                    <a:pt x="52" y="262"/>
                    <a:pt x="52" y="262"/>
                    <a:pt x="52" y="262"/>
                  </a:cubicBezTo>
                  <a:cubicBezTo>
                    <a:pt x="52" y="262"/>
                    <a:pt x="52" y="262"/>
                    <a:pt x="53" y="261"/>
                  </a:cubicBezTo>
                  <a:close/>
                  <a:moveTo>
                    <a:pt x="54" y="49"/>
                  </a:moveTo>
                  <a:cubicBezTo>
                    <a:pt x="54" y="49"/>
                    <a:pt x="55" y="49"/>
                    <a:pt x="55" y="49"/>
                  </a:cubicBezTo>
                  <a:cubicBezTo>
                    <a:pt x="55" y="49"/>
                    <a:pt x="55" y="49"/>
                    <a:pt x="55" y="49"/>
                  </a:cubicBezTo>
                  <a:cubicBezTo>
                    <a:pt x="55" y="48"/>
                    <a:pt x="55" y="48"/>
                    <a:pt x="55" y="48"/>
                  </a:cubicBezTo>
                  <a:cubicBezTo>
                    <a:pt x="55" y="49"/>
                    <a:pt x="55" y="49"/>
                    <a:pt x="54" y="49"/>
                  </a:cubicBezTo>
                  <a:close/>
                  <a:moveTo>
                    <a:pt x="108" y="258"/>
                  </a:moveTo>
                  <a:cubicBezTo>
                    <a:pt x="108" y="258"/>
                    <a:pt x="108" y="258"/>
                    <a:pt x="108" y="258"/>
                  </a:cubicBezTo>
                  <a:cubicBezTo>
                    <a:pt x="107" y="258"/>
                    <a:pt x="107" y="258"/>
                    <a:pt x="107" y="258"/>
                  </a:cubicBezTo>
                  <a:cubicBezTo>
                    <a:pt x="107" y="258"/>
                    <a:pt x="107" y="258"/>
                    <a:pt x="107" y="258"/>
                  </a:cubicBezTo>
                  <a:cubicBezTo>
                    <a:pt x="107" y="258"/>
                    <a:pt x="107" y="258"/>
                    <a:pt x="108" y="258"/>
                  </a:cubicBezTo>
                  <a:close/>
                  <a:moveTo>
                    <a:pt x="53" y="180"/>
                  </a:moveTo>
                  <a:cubicBezTo>
                    <a:pt x="53" y="180"/>
                    <a:pt x="53" y="180"/>
                    <a:pt x="52" y="180"/>
                  </a:cubicBezTo>
                  <a:cubicBezTo>
                    <a:pt x="53" y="181"/>
                    <a:pt x="53" y="181"/>
                    <a:pt x="53" y="181"/>
                  </a:cubicBezTo>
                  <a:cubicBezTo>
                    <a:pt x="53" y="181"/>
                    <a:pt x="53" y="181"/>
                    <a:pt x="53" y="181"/>
                  </a:cubicBezTo>
                  <a:cubicBezTo>
                    <a:pt x="53" y="181"/>
                    <a:pt x="53" y="181"/>
                    <a:pt x="53" y="180"/>
                  </a:cubicBezTo>
                  <a:close/>
                  <a:moveTo>
                    <a:pt x="58" y="259"/>
                  </a:moveTo>
                  <a:cubicBezTo>
                    <a:pt x="58" y="259"/>
                    <a:pt x="58" y="259"/>
                    <a:pt x="58" y="260"/>
                  </a:cubicBezTo>
                  <a:cubicBezTo>
                    <a:pt x="58" y="259"/>
                    <a:pt x="58" y="259"/>
                    <a:pt x="58" y="259"/>
                  </a:cubicBezTo>
                  <a:close/>
                  <a:moveTo>
                    <a:pt x="56" y="20"/>
                  </a:moveTo>
                  <a:cubicBezTo>
                    <a:pt x="56" y="20"/>
                    <a:pt x="56" y="20"/>
                    <a:pt x="56" y="20"/>
                  </a:cubicBezTo>
                  <a:cubicBezTo>
                    <a:pt x="56" y="20"/>
                    <a:pt x="55" y="21"/>
                    <a:pt x="55" y="21"/>
                  </a:cubicBezTo>
                  <a:cubicBezTo>
                    <a:pt x="55" y="21"/>
                    <a:pt x="55" y="21"/>
                    <a:pt x="55" y="21"/>
                  </a:cubicBezTo>
                  <a:cubicBezTo>
                    <a:pt x="56" y="21"/>
                    <a:pt x="56" y="21"/>
                    <a:pt x="56" y="20"/>
                  </a:cubicBezTo>
                  <a:close/>
                  <a:moveTo>
                    <a:pt x="183" y="137"/>
                  </a:moveTo>
                  <a:cubicBezTo>
                    <a:pt x="183" y="137"/>
                    <a:pt x="183" y="137"/>
                    <a:pt x="183" y="137"/>
                  </a:cubicBezTo>
                  <a:cubicBezTo>
                    <a:pt x="183" y="137"/>
                    <a:pt x="183" y="137"/>
                    <a:pt x="183" y="137"/>
                  </a:cubicBezTo>
                  <a:cubicBezTo>
                    <a:pt x="183" y="137"/>
                    <a:pt x="183" y="137"/>
                    <a:pt x="183" y="137"/>
                  </a:cubicBezTo>
                  <a:cubicBezTo>
                    <a:pt x="183" y="137"/>
                    <a:pt x="183" y="137"/>
                    <a:pt x="183" y="137"/>
                  </a:cubicBezTo>
                  <a:close/>
                  <a:moveTo>
                    <a:pt x="164" y="62"/>
                  </a:moveTo>
                  <a:cubicBezTo>
                    <a:pt x="164" y="62"/>
                    <a:pt x="164" y="62"/>
                    <a:pt x="164" y="62"/>
                  </a:cubicBezTo>
                  <a:cubicBezTo>
                    <a:pt x="164" y="62"/>
                    <a:pt x="164" y="62"/>
                    <a:pt x="164" y="63"/>
                  </a:cubicBezTo>
                  <a:cubicBezTo>
                    <a:pt x="164" y="63"/>
                    <a:pt x="164" y="63"/>
                    <a:pt x="164" y="63"/>
                  </a:cubicBezTo>
                  <a:cubicBezTo>
                    <a:pt x="164" y="62"/>
                    <a:pt x="164" y="62"/>
                    <a:pt x="164" y="62"/>
                  </a:cubicBezTo>
                  <a:close/>
                  <a:moveTo>
                    <a:pt x="37" y="200"/>
                  </a:moveTo>
                  <a:cubicBezTo>
                    <a:pt x="37" y="200"/>
                    <a:pt x="37" y="200"/>
                    <a:pt x="37" y="199"/>
                  </a:cubicBezTo>
                  <a:cubicBezTo>
                    <a:pt x="36" y="200"/>
                    <a:pt x="37" y="200"/>
                    <a:pt x="37" y="200"/>
                  </a:cubicBezTo>
                  <a:close/>
                  <a:moveTo>
                    <a:pt x="86" y="28"/>
                  </a:moveTo>
                  <a:cubicBezTo>
                    <a:pt x="86" y="28"/>
                    <a:pt x="86" y="28"/>
                    <a:pt x="86" y="28"/>
                  </a:cubicBezTo>
                  <a:cubicBezTo>
                    <a:pt x="86" y="28"/>
                    <a:pt x="86" y="28"/>
                    <a:pt x="86" y="28"/>
                  </a:cubicBezTo>
                  <a:cubicBezTo>
                    <a:pt x="86" y="28"/>
                    <a:pt x="86" y="27"/>
                    <a:pt x="86" y="27"/>
                  </a:cubicBezTo>
                  <a:cubicBezTo>
                    <a:pt x="86" y="27"/>
                    <a:pt x="86" y="27"/>
                    <a:pt x="86" y="27"/>
                  </a:cubicBezTo>
                  <a:cubicBezTo>
                    <a:pt x="86" y="28"/>
                    <a:pt x="86" y="28"/>
                    <a:pt x="86" y="28"/>
                  </a:cubicBezTo>
                  <a:close/>
                  <a:moveTo>
                    <a:pt x="147" y="228"/>
                  </a:moveTo>
                  <a:cubicBezTo>
                    <a:pt x="147" y="228"/>
                    <a:pt x="147" y="227"/>
                    <a:pt x="148" y="227"/>
                  </a:cubicBezTo>
                  <a:cubicBezTo>
                    <a:pt x="147" y="227"/>
                    <a:pt x="147" y="227"/>
                    <a:pt x="147" y="227"/>
                  </a:cubicBezTo>
                  <a:cubicBezTo>
                    <a:pt x="147" y="227"/>
                    <a:pt x="147" y="227"/>
                    <a:pt x="147" y="227"/>
                  </a:cubicBezTo>
                  <a:cubicBezTo>
                    <a:pt x="147" y="227"/>
                    <a:pt x="147" y="227"/>
                    <a:pt x="147" y="228"/>
                  </a:cubicBezTo>
                  <a:close/>
                  <a:moveTo>
                    <a:pt x="50" y="47"/>
                  </a:moveTo>
                  <a:cubicBezTo>
                    <a:pt x="50" y="47"/>
                    <a:pt x="50" y="47"/>
                    <a:pt x="50" y="47"/>
                  </a:cubicBezTo>
                  <a:cubicBezTo>
                    <a:pt x="50" y="46"/>
                    <a:pt x="50" y="46"/>
                    <a:pt x="50" y="46"/>
                  </a:cubicBezTo>
                  <a:cubicBezTo>
                    <a:pt x="50" y="46"/>
                    <a:pt x="50" y="46"/>
                    <a:pt x="50" y="46"/>
                  </a:cubicBezTo>
                  <a:cubicBezTo>
                    <a:pt x="50" y="46"/>
                    <a:pt x="50" y="46"/>
                    <a:pt x="50" y="47"/>
                  </a:cubicBezTo>
                  <a:close/>
                  <a:moveTo>
                    <a:pt x="71" y="49"/>
                  </a:moveTo>
                  <a:cubicBezTo>
                    <a:pt x="71" y="49"/>
                    <a:pt x="71" y="49"/>
                    <a:pt x="71" y="49"/>
                  </a:cubicBezTo>
                  <a:cubicBezTo>
                    <a:pt x="72" y="49"/>
                    <a:pt x="72" y="49"/>
                    <a:pt x="72" y="49"/>
                  </a:cubicBezTo>
                  <a:cubicBezTo>
                    <a:pt x="72" y="49"/>
                    <a:pt x="72" y="49"/>
                    <a:pt x="72" y="49"/>
                  </a:cubicBezTo>
                  <a:cubicBezTo>
                    <a:pt x="72" y="49"/>
                    <a:pt x="72" y="49"/>
                    <a:pt x="71" y="49"/>
                  </a:cubicBezTo>
                  <a:close/>
                  <a:moveTo>
                    <a:pt x="42" y="257"/>
                  </a:moveTo>
                  <a:cubicBezTo>
                    <a:pt x="42" y="257"/>
                    <a:pt x="42" y="257"/>
                    <a:pt x="42" y="257"/>
                  </a:cubicBezTo>
                  <a:cubicBezTo>
                    <a:pt x="42" y="258"/>
                    <a:pt x="43" y="258"/>
                    <a:pt x="43" y="258"/>
                  </a:cubicBezTo>
                  <a:cubicBezTo>
                    <a:pt x="43" y="258"/>
                    <a:pt x="43" y="258"/>
                    <a:pt x="43" y="258"/>
                  </a:cubicBezTo>
                  <a:cubicBezTo>
                    <a:pt x="43" y="258"/>
                    <a:pt x="43" y="257"/>
                    <a:pt x="42" y="257"/>
                  </a:cubicBezTo>
                  <a:close/>
                  <a:moveTo>
                    <a:pt x="17" y="159"/>
                  </a:moveTo>
                  <a:cubicBezTo>
                    <a:pt x="17" y="159"/>
                    <a:pt x="17" y="159"/>
                    <a:pt x="17" y="159"/>
                  </a:cubicBezTo>
                  <a:cubicBezTo>
                    <a:pt x="16" y="159"/>
                    <a:pt x="16" y="159"/>
                    <a:pt x="16" y="160"/>
                  </a:cubicBezTo>
                  <a:cubicBezTo>
                    <a:pt x="16" y="160"/>
                    <a:pt x="16" y="160"/>
                    <a:pt x="16" y="160"/>
                  </a:cubicBezTo>
                  <a:cubicBezTo>
                    <a:pt x="17" y="160"/>
                    <a:pt x="17" y="159"/>
                    <a:pt x="17" y="159"/>
                  </a:cubicBezTo>
                  <a:close/>
                  <a:moveTo>
                    <a:pt x="97" y="210"/>
                  </a:moveTo>
                  <a:cubicBezTo>
                    <a:pt x="97" y="210"/>
                    <a:pt x="97" y="210"/>
                    <a:pt x="97" y="210"/>
                  </a:cubicBezTo>
                  <a:cubicBezTo>
                    <a:pt x="97" y="210"/>
                    <a:pt x="97" y="210"/>
                    <a:pt x="97" y="209"/>
                  </a:cubicBezTo>
                  <a:cubicBezTo>
                    <a:pt x="97" y="209"/>
                    <a:pt x="97" y="209"/>
                    <a:pt x="97" y="209"/>
                  </a:cubicBezTo>
                  <a:cubicBezTo>
                    <a:pt x="97" y="210"/>
                    <a:pt x="97" y="210"/>
                    <a:pt x="97" y="210"/>
                  </a:cubicBezTo>
                  <a:close/>
                  <a:moveTo>
                    <a:pt x="46" y="116"/>
                  </a:moveTo>
                  <a:cubicBezTo>
                    <a:pt x="46" y="116"/>
                    <a:pt x="46" y="116"/>
                    <a:pt x="46" y="116"/>
                  </a:cubicBezTo>
                  <a:cubicBezTo>
                    <a:pt x="46" y="116"/>
                    <a:pt x="46" y="116"/>
                    <a:pt x="46" y="116"/>
                  </a:cubicBezTo>
                  <a:cubicBezTo>
                    <a:pt x="46" y="116"/>
                    <a:pt x="46" y="116"/>
                    <a:pt x="46" y="116"/>
                  </a:cubicBezTo>
                  <a:cubicBezTo>
                    <a:pt x="46" y="116"/>
                    <a:pt x="46" y="116"/>
                    <a:pt x="46" y="116"/>
                  </a:cubicBezTo>
                  <a:close/>
                  <a:moveTo>
                    <a:pt x="74" y="279"/>
                  </a:moveTo>
                  <a:cubicBezTo>
                    <a:pt x="74" y="279"/>
                    <a:pt x="74" y="279"/>
                    <a:pt x="74" y="279"/>
                  </a:cubicBezTo>
                  <a:cubicBezTo>
                    <a:pt x="75" y="279"/>
                    <a:pt x="75" y="279"/>
                    <a:pt x="75" y="279"/>
                  </a:cubicBezTo>
                  <a:cubicBezTo>
                    <a:pt x="75" y="279"/>
                    <a:pt x="75" y="279"/>
                    <a:pt x="75" y="279"/>
                  </a:cubicBezTo>
                  <a:cubicBezTo>
                    <a:pt x="75" y="279"/>
                    <a:pt x="74" y="279"/>
                    <a:pt x="74" y="279"/>
                  </a:cubicBezTo>
                  <a:close/>
                  <a:moveTo>
                    <a:pt x="144" y="40"/>
                  </a:moveTo>
                  <a:cubicBezTo>
                    <a:pt x="144" y="40"/>
                    <a:pt x="144" y="40"/>
                    <a:pt x="144" y="41"/>
                  </a:cubicBezTo>
                  <a:cubicBezTo>
                    <a:pt x="144" y="41"/>
                    <a:pt x="144" y="41"/>
                    <a:pt x="144" y="41"/>
                  </a:cubicBezTo>
                  <a:cubicBezTo>
                    <a:pt x="144" y="41"/>
                    <a:pt x="144" y="41"/>
                    <a:pt x="145" y="41"/>
                  </a:cubicBezTo>
                  <a:cubicBezTo>
                    <a:pt x="144" y="41"/>
                    <a:pt x="144" y="41"/>
                    <a:pt x="144" y="40"/>
                  </a:cubicBezTo>
                  <a:close/>
                  <a:moveTo>
                    <a:pt x="46" y="153"/>
                  </a:moveTo>
                  <a:cubicBezTo>
                    <a:pt x="46" y="153"/>
                    <a:pt x="46" y="153"/>
                    <a:pt x="46" y="153"/>
                  </a:cubicBezTo>
                  <a:cubicBezTo>
                    <a:pt x="46" y="153"/>
                    <a:pt x="46" y="153"/>
                    <a:pt x="46" y="152"/>
                  </a:cubicBezTo>
                  <a:cubicBezTo>
                    <a:pt x="46" y="152"/>
                    <a:pt x="46" y="152"/>
                    <a:pt x="46" y="152"/>
                  </a:cubicBezTo>
                  <a:cubicBezTo>
                    <a:pt x="46" y="153"/>
                    <a:pt x="46" y="153"/>
                    <a:pt x="46" y="153"/>
                  </a:cubicBezTo>
                  <a:close/>
                  <a:moveTo>
                    <a:pt x="160" y="41"/>
                  </a:moveTo>
                  <a:cubicBezTo>
                    <a:pt x="160" y="41"/>
                    <a:pt x="160" y="41"/>
                    <a:pt x="160" y="41"/>
                  </a:cubicBezTo>
                  <a:cubicBezTo>
                    <a:pt x="160" y="41"/>
                    <a:pt x="160" y="41"/>
                    <a:pt x="160" y="40"/>
                  </a:cubicBezTo>
                  <a:cubicBezTo>
                    <a:pt x="160" y="40"/>
                    <a:pt x="160" y="40"/>
                    <a:pt x="160" y="40"/>
                  </a:cubicBezTo>
                  <a:cubicBezTo>
                    <a:pt x="160" y="41"/>
                    <a:pt x="160" y="41"/>
                    <a:pt x="160" y="41"/>
                  </a:cubicBezTo>
                  <a:close/>
                  <a:moveTo>
                    <a:pt x="148" y="55"/>
                  </a:moveTo>
                  <a:cubicBezTo>
                    <a:pt x="148" y="55"/>
                    <a:pt x="148" y="55"/>
                    <a:pt x="148" y="55"/>
                  </a:cubicBezTo>
                  <a:cubicBezTo>
                    <a:pt x="148" y="55"/>
                    <a:pt x="148" y="55"/>
                    <a:pt x="148" y="55"/>
                  </a:cubicBezTo>
                  <a:cubicBezTo>
                    <a:pt x="148" y="55"/>
                    <a:pt x="148" y="55"/>
                    <a:pt x="148" y="55"/>
                  </a:cubicBezTo>
                  <a:cubicBezTo>
                    <a:pt x="148" y="55"/>
                    <a:pt x="148" y="55"/>
                    <a:pt x="148" y="55"/>
                  </a:cubicBezTo>
                  <a:close/>
                  <a:moveTo>
                    <a:pt x="132" y="248"/>
                  </a:moveTo>
                  <a:cubicBezTo>
                    <a:pt x="132" y="248"/>
                    <a:pt x="132" y="248"/>
                    <a:pt x="132" y="248"/>
                  </a:cubicBezTo>
                  <a:cubicBezTo>
                    <a:pt x="132" y="248"/>
                    <a:pt x="132" y="248"/>
                    <a:pt x="132" y="247"/>
                  </a:cubicBezTo>
                  <a:cubicBezTo>
                    <a:pt x="132" y="247"/>
                    <a:pt x="132" y="247"/>
                    <a:pt x="131" y="247"/>
                  </a:cubicBezTo>
                  <a:cubicBezTo>
                    <a:pt x="131" y="248"/>
                    <a:pt x="132" y="248"/>
                    <a:pt x="132" y="248"/>
                  </a:cubicBezTo>
                  <a:close/>
                </a:path>
              </a:pathLst>
            </a:custGeom>
            <a:solidFill>
              <a:srgbClr val="CBCBCB"/>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sp>
        <p:nvSpPr>
          <p:cNvPr id="72" name="文本框 151"/>
          <p:cNvSpPr txBox="1"/>
          <p:nvPr/>
        </p:nvSpPr>
        <p:spPr>
          <a:xfrm>
            <a:off x="956483" y="4166068"/>
            <a:ext cx="7508898" cy="300082"/>
          </a:xfrm>
          <a:prstGeom prst="rect">
            <a:avLst/>
          </a:prstGeom>
          <a:noFill/>
        </p:spPr>
        <p:txBody>
          <a:bodyPr wrap="square" lIns="68580" tIns="34290" rIns="68580" bIns="34290" rtlCol="0">
            <a:spAutoFit/>
          </a:bodyPr>
          <a:lstStyle/>
          <a:p>
            <a:r>
              <a:rPr lang="zh-CN" altLang="en-US" sz="1500" b="1" dirty="0" smtClean="0">
                <a:solidFill>
                  <a:schemeClr val="tx1">
                    <a:lumMod val="65000"/>
                    <a:lumOff val="35000"/>
                  </a:schemeClr>
                </a:solidFill>
              </a:rPr>
              <a:t>本文主要研究基于</a:t>
            </a:r>
            <a:r>
              <a:rPr lang="en-US" altLang="zh-CN" sz="1500" b="1" dirty="0" err="1" smtClean="0">
                <a:solidFill>
                  <a:schemeClr val="tx1">
                    <a:lumMod val="65000"/>
                    <a:lumOff val="35000"/>
                  </a:schemeClr>
                </a:solidFill>
              </a:rPr>
              <a:t>PC5</a:t>
            </a:r>
            <a:r>
              <a:rPr lang="zh-CN" altLang="en-US" sz="1500" b="1" dirty="0" smtClean="0">
                <a:solidFill>
                  <a:schemeClr val="tx1">
                    <a:lumMod val="65000"/>
                    <a:lumOff val="35000"/>
                  </a:schemeClr>
                </a:solidFill>
              </a:rPr>
              <a:t>接口的近距离</a:t>
            </a:r>
            <a:r>
              <a:rPr lang="en-US" altLang="zh-CN" sz="1500" b="1" dirty="0" err="1" smtClean="0">
                <a:solidFill>
                  <a:schemeClr val="tx1">
                    <a:lumMod val="65000"/>
                    <a:lumOff val="35000"/>
                  </a:schemeClr>
                </a:solidFill>
              </a:rPr>
              <a:t>V2I</a:t>
            </a:r>
            <a:r>
              <a:rPr lang="zh-CN" altLang="en-US" sz="1500" b="1" dirty="0" smtClean="0">
                <a:solidFill>
                  <a:schemeClr val="tx1">
                    <a:lumMod val="65000"/>
                    <a:lumOff val="35000"/>
                  </a:schemeClr>
                </a:solidFill>
              </a:rPr>
              <a:t>、</a:t>
            </a:r>
            <a:r>
              <a:rPr lang="en-US" altLang="zh-CN" sz="1500" b="1" dirty="0" err="1" smtClean="0">
                <a:solidFill>
                  <a:schemeClr val="tx1">
                    <a:lumMod val="65000"/>
                    <a:lumOff val="35000"/>
                  </a:schemeClr>
                </a:solidFill>
              </a:rPr>
              <a:t>V2V</a:t>
            </a:r>
            <a:r>
              <a:rPr lang="zh-CN" altLang="en-US" sz="1500" b="1" dirty="0" smtClean="0">
                <a:solidFill>
                  <a:schemeClr val="tx1">
                    <a:lumMod val="65000"/>
                    <a:lumOff val="35000"/>
                  </a:schemeClr>
                </a:solidFill>
              </a:rPr>
              <a:t>通信中的资源管理方案</a:t>
            </a:r>
            <a:endParaRPr lang="en-US" altLang="zh-CN" sz="1500" b="1" dirty="0">
              <a:solidFill>
                <a:schemeClr val="tx1">
                  <a:lumMod val="65000"/>
                  <a:lumOff val="35000"/>
                </a:schemeClr>
              </a:solidFill>
            </a:endParaRPr>
          </a:p>
        </p:txBody>
      </p:sp>
      <p:sp>
        <p:nvSpPr>
          <p:cNvPr id="5" name="灯片编号占位符 4"/>
          <p:cNvSpPr>
            <a:spLocks noGrp="1"/>
          </p:cNvSpPr>
          <p:nvPr>
            <p:ph type="sldNum" sz="quarter" idx="12"/>
          </p:nvPr>
        </p:nvSpPr>
        <p:spPr/>
        <p:txBody>
          <a:bodyPr/>
          <a:lstStyle/>
          <a:p>
            <a:fld id="{3D35A4F4-3C3D-4891-9B26-BF833C6D496B}" type="slidenum">
              <a:rPr lang="zh-CN" altLang="en-US" smtClean="0"/>
              <a:t>5</a:t>
            </a:fld>
            <a:endParaRPr lang="zh-CN" altLang="en-US"/>
          </a:p>
        </p:txBody>
      </p:sp>
    </p:spTree>
    <p:extLst>
      <p:ext uri="{BB962C8B-B14F-4D97-AF65-F5344CB8AC3E}">
        <p14:creationId xmlns:p14="http://schemas.microsoft.com/office/powerpoint/2010/main" val="4169034264"/>
      </p:ext>
    </p:extLst>
  </p:cSld>
  <p:clrMapOvr>
    <a:masterClrMapping/>
  </p:clrMapOvr>
  <mc:AlternateContent xmlns:mc="http://schemas.openxmlformats.org/markup-compatibility/2006" xmlns:p14="http://schemas.microsoft.com/office/powerpoint/2010/main">
    <mc:Choice Requires="p14">
      <p:transition p14:dur="10">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barn(inVertical)">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wipe(left)">
                                      <p:cBhvr>
                                        <p:cTn id="12" dur="500"/>
                                        <p:tgtEl>
                                          <p:spTgt spid="78"/>
                                        </p:tgtEl>
                                      </p:cBhvr>
                                    </p:animEffect>
                                  </p:childTnLst>
                                </p:cTn>
                              </p:par>
                            </p:childTnLst>
                          </p:cTn>
                        </p:par>
                        <p:par>
                          <p:cTn id="13" fill="hold">
                            <p:stCondLst>
                              <p:cond delay="500"/>
                            </p:stCondLst>
                            <p:childTnLst>
                              <p:par>
                                <p:cTn id="14" presetID="47" presetClass="entr" presetSubtype="0" fill="hold" nodeType="afterEffect">
                                  <p:stCondLst>
                                    <p:cond delay="0"/>
                                  </p:stCondLst>
                                  <p:childTnLst>
                                    <p:set>
                                      <p:cBhvr>
                                        <p:cTn id="15" dur="1" fill="hold">
                                          <p:stCondLst>
                                            <p:cond delay="0"/>
                                          </p:stCondLst>
                                        </p:cTn>
                                        <p:tgtEl>
                                          <p:spTgt spid="69"/>
                                        </p:tgtEl>
                                        <p:attrNameLst>
                                          <p:attrName>style.visibility</p:attrName>
                                        </p:attrNameLst>
                                      </p:cBhvr>
                                      <p:to>
                                        <p:strVal val="visible"/>
                                      </p:to>
                                    </p:set>
                                    <p:animEffect transition="in" filter="fade">
                                      <p:cBhvr>
                                        <p:cTn id="16" dur="1000"/>
                                        <p:tgtEl>
                                          <p:spTgt spid="69"/>
                                        </p:tgtEl>
                                      </p:cBhvr>
                                    </p:animEffect>
                                    <p:anim calcmode="lin" valueType="num">
                                      <p:cBhvr>
                                        <p:cTn id="17" dur="1000" fill="hold"/>
                                        <p:tgtEl>
                                          <p:spTgt spid="69"/>
                                        </p:tgtEl>
                                        <p:attrNameLst>
                                          <p:attrName>ppt_x</p:attrName>
                                        </p:attrNameLst>
                                      </p:cBhvr>
                                      <p:tavLst>
                                        <p:tav tm="0">
                                          <p:val>
                                            <p:strVal val="#ppt_x"/>
                                          </p:val>
                                        </p:tav>
                                        <p:tav tm="100000">
                                          <p:val>
                                            <p:strVal val="#ppt_x"/>
                                          </p:val>
                                        </p:tav>
                                      </p:tavLst>
                                    </p:anim>
                                    <p:anim calcmode="lin" valueType="num">
                                      <p:cBhvr>
                                        <p:cTn id="18" dur="1000" fill="hold"/>
                                        <p:tgtEl>
                                          <p:spTgt spid="69"/>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42" presetClass="entr" presetSubtype="0" fill="hold" grpId="0" nodeType="after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1000"/>
                                        <p:tgtEl>
                                          <p:spTgt spid="72"/>
                                        </p:tgtEl>
                                      </p:cBhvr>
                                    </p:animEffect>
                                    <p:anim calcmode="lin" valueType="num">
                                      <p:cBhvr>
                                        <p:cTn id="23" dur="1000" fill="hold"/>
                                        <p:tgtEl>
                                          <p:spTgt spid="72"/>
                                        </p:tgtEl>
                                        <p:attrNameLst>
                                          <p:attrName>ppt_x</p:attrName>
                                        </p:attrNameLst>
                                      </p:cBhvr>
                                      <p:tavLst>
                                        <p:tav tm="0">
                                          <p:val>
                                            <p:strVal val="#ppt_x"/>
                                          </p:val>
                                        </p:tav>
                                        <p:tav tm="100000">
                                          <p:val>
                                            <p:strVal val="#ppt_x"/>
                                          </p:val>
                                        </p:tav>
                                      </p:tavLst>
                                    </p:anim>
                                    <p:anim calcmode="lin" valueType="num">
                                      <p:cBhvr>
                                        <p:cTn id="24"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7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文本框 215"/>
          <p:cNvSpPr txBox="1"/>
          <p:nvPr/>
        </p:nvSpPr>
        <p:spPr>
          <a:xfrm>
            <a:off x="681918" y="107229"/>
            <a:ext cx="2498035" cy="346249"/>
          </a:xfrm>
          <a:prstGeom prst="rect">
            <a:avLst/>
          </a:prstGeom>
          <a:noFill/>
          <a:ln>
            <a:noFill/>
          </a:ln>
        </p:spPr>
        <p:txBody>
          <a:bodyPr wrap="square" lIns="68580" tIns="34290" rIns="68580" bIns="34290" rtlCol="0">
            <a:spAutoFit/>
          </a:bodyPr>
          <a:lstStyle/>
          <a:p>
            <a:r>
              <a:rPr lang="zh-CN" altLang="en-US" sz="1800" b="1" dirty="0" smtClean="0">
                <a:solidFill>
                  <a:schemeClr val="tx1">
                    <a:lumMod val="65000"/>
                    <a:lumOff val="35000"/>
                  </a:schemeClr>
                </a:solidFill>
              </a:rPr>
              <a:t>传输模式示意图</a:t>
            </a:r>
            <a:endParaRPr lang="zh-CN" altLang="en-US" sz="1800" b="1" dirty="0">
              <a:solidFill>
                <a:schemeClr val="tx1">
                  <a:lumMod val="65000"/>
                  <a:lumOff val="35000"/>
                </a:schemeClr>
              </a:solidFill>
            </a:endParaRPr>
          </a:p>
        </p:txBody>
      </p:sp>
      <p:grpSp>
        <p:nvGrpSpPr>
          <p:cNvPr id="78" name="组合 77"/>
          <p:cNvGrpSpPr/>
          <p:nvPr/>
        </p:nvGrpSpPr>
        <p:grpSpPr>
          <a:xfrm rot="153827">
            <a:off x="783999" y="343000"/>
            <a:ext cx="2321513" cy="156053"/>
            <a:chOff x="4811713" y="3211513"/>
            <a:chExt cx="2308226" cy="423863"/>
          </a:xfrm>
          <a:solidFill>
            <a:schemeClr val="tx1">
              <a:lumMod val="85000"/>
              <a:lumOff val="15000"/>
            </a:schemeClr>
          </a:solidFill>
        </p:grpSpPr>
        <p:sp>
          <p:nvSpPr>
            <p:cNvPr id="79" name="Freeform 5"/>
            <p:cNvSpPr>
              <a:spLocks/>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0" name="Freeform 6"/>
            <p:cNvSpPr>
              <a:spLocks/>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1" name="Freeform 7"/>
            <p:cNvSpPr>
              <a:spLocks/>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2" name="Freeform 8"/>
            <p:cNvSpPr>
              <a:spLocks/>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3"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4" name="Freeform 10"/>
            <p:cNvSpPr>
              <a:spLocks/>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5" name="Freeform 11"/>
            <p:cNvSpPr>
              <a:spLocks/>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6" name="Freeform 12"/>
            <p:cNvSpPr>
              <a:spLocks/>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7" name="Freeform 13"/>
            <p:cNvSpPr>
              <a:spLocks/>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8" name="Freeform 14"/>
            <p:cNvSpPr>
              <a:spLocks/>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9" name="Freeform 15"/>
            <p:cNvSpPr>
              <a:spLocks/>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0" name="Freeform 16"/>
            <p:cNvSpPr>
              <a:spLocks/>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1" name="Freeform 17"/>
            <p:cNvSpPr>
              <a:spLocks/>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2" name="Freeform 18"/>
            <p:cNvSpPr>
              <a:spLocks/>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3" name="Freeform 19"/>
            <p:cNvSpPr>
              <a:spLocks/>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4" name="Freeform 20"/>
            <p:cNvSpPr>
              <a:spLocks/>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5" name="Freeform 21"/>
            <p:cNvSpPr>
              <a:spLocks/>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6" name="Freeform 22"/>
            <p:cNvSpPr>
              <a:spLocks/>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7" name="Freeform 23"/>
            <p:cNvSpPr>
              <a:spLocks/>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8" name="Freeform 24"/>
            <p:cNvSpPr>
              <a:spLocks/>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9" name="Freeform 25"/>
            <p:cNvSpPr>
              <a:spLocks/>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0" name="Freeform 26"/>
            <p:cNvSpPr>
              <a:spLocks/>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1" name="Freeform 27"/>
            <p:cNvSpPr>
              <a:spLocks/>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2" name="Freeform 28"/>
            <p:cNvSpPr>
              <a:spLocks/>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3" name="Freeform 30"/>
            <p:cNvSpPr>
              <a:spLocks/>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4" name="Freeform 31"/>
            <p:cNvSpPr>
              <a:spLocks/>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5" name="Freeform 32"/>
            <p:cNvSpPr>
              <a:spLocks/>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6" name="Freeform 33"/>
            <p:cNvSpPr>
              <a:spLocks/>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7" name="Freeform 35"/>
            <p:cNvSpPr>
              <a:spLocks/>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8" name="Freeform 36"/>
            <p:cNvSpPr>
              <a:spLocks/>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9" name="Freeform 37"/>
            <p:cNvSpPr>
              <a:spLocks/>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0" name="Freeform 38"/>
            <p:cNvSpPr>
              <a:spLocks/>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1" name="Freeform 39"/>
            <p:cNvSpPr>
              <a:spLocks/>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2" name="Freeform 40"/>
            <p:cNvSpPr>
              <a:spLocks/>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3" name="Freeform 41"/>
            <p:cNvSpPr>
              <a:spLocks/>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4" name="Freeform 42"/>
            <p:cNvSpPr>
              <a:spLocks/>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5" name="Freeform 43"/>
            <p:cNvSpPr>
              <a:spLocks/>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6" name="Freeform 44"/>
            <p:cNvSpPr>
              <a:spLocks/>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7" name="Freeform 45"/>
            <p:cNvSpPr>
              <a:spLocks/>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8" name="Freeform 46"/>
            <p:cNvSpPr>
              <a:spLocks/>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9" name="Freeform 47"/>
            <p:cNvSpPr>
              <a:spLocks/>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0" name="Freeform 48"/>
            <p:cNvSpPr>
              <a:spLocks/>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1" name="Freeform 49"/>
            <p:cNvSpPr>
              <a:spLocks/>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2" name="Freeform 50"/>
            <p:cNvSpPr>
              <a:spLocks/>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3" name="Freeform 51"/>
            <p:cNvSpPr>
              <a:spLocks/>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4" name="Freeform 52"/>
            <p:cNvSpPr>
              <a:spLocks/>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5" name="Freeform 53"/>
            <p:cNvSpPr>
              <a:spLocks/>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6" name="Freeform 54"/>
            <p:cNvSpPr>
              <a:spLocks/>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7" name="Freeform 55"/>
            <p:cNvSpPr>
              <a:spLocks/>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8" name="Freeform 56"/>
            <p:cNvSpPr>
              <a:spLocks/>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9" name="Freeform 58"/>
            <p:cNvSpPr>
              <a:spLocks/>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0" name="Freeform 59"/>
            <p:cNvSpPr>
              <a:spLocks/>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1" name="Freeform 60"/>
            <p:cNvSpPr>
              <a:spLocks/>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2" name="Freeform 61"/>
            <p:cNvSpPr>
              <a:spLocks/>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3"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4"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5"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6" name="Freeform 66"/>
            <p:cNvSpPr>
              <a:spLocks/>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7" name="Freeform 68"/>
            <p:cNvSpPr>
              <a:spLocks/>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8" name="Freeform 70"/>
            <p:cNvSpPr>
              <a:spLocks/>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9" name="Freeform 71"/>
            <p:cNvSpPr>
              <a:spLocks/>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graphicFrame>
        <p:nvGraphicFramePr>
          <p:cNvPr id="6" name="对象 5"/>
          <p:cNvGraphicFramePr>
            <a:graphicFrameLocks noChangeAspect="1"/>
          </p:cNvGraphicFramePr>
          <p:nvPr>
            <p:extLst>
              <p:ext uri="{D42A27DB-BD31-4B8C-83A1-F6EECF244321}">
                <p14:modId xmlns:p14="http://schemas.microsoft.com/office/powerpoint/2010/main" val="1811286111"/>
              </p:ext>
            </p:extLst>
          </p:nvPr>
        </p:nvGraphicFramePr>
        <p:xfrm>
          <a:off x="49874" y="592534"/>
          <a:ext cx="4253632" cy="2840023"/>
        </p:xfrm>
        <a:graphic>
          <a:graphicData uri="http://schemas.openxmlformats.org/presentationml/2006/ole">
            <mc:AlternateContent xmlns:mc="http://schemas.openxmlformats.org/markup-compatibility/2006">
              <mc:Choice xmlns:v="urn:schemas-microsoft-com:vml" Requires="v">
                <p:oleObj spid="_x0000_s28855" name="Visio" r:id="rId4" imgW="6004418" imgH="4023171" progId="Visio.Drawing.15">
                  <p:embed/>
                </p:oleObj>
              </mc:Choice>
              <mc:Fallback>
                <p:oleObj name="Visio" r:id="rId4" imgW="6004418" imgH="4023171"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874" y="592534"/>
                        <a:ext cx="4253632" cy="2840023"/>
                      </a:xfrm>
                      <a:prstGeom prst="rect">
                        <a:avLst/>
                      </a:prstGeom>
                      <a:noFill/>
                    </p:spPr>
                  </p:pic>
                </p:oleObj>
              </mc:Fallback>
            </mc:AlternateContent>
          </a:graphicData>
        </a:graphic>
      </p:graphicFrame>
      <p:graphicFrame>
        <p:nvGraphicFramePr>
          <p:cNvPr id="8" name="对象 7"/>
          <p:cNvGraphicFramePr>
            <a:graphicFrameLocks noChangeAspect="1"/>
          </p:cNvGraphicFramePr>
          <p:nvPr>
            <p:extLst>
              <p:ext uri="{D42A27DB-BD31-4B8C-83A1-F6EECF244321}">
                <p14:modId xmlns:p14="http://schemas.microsoft.com/office/powerpoint/2010/main" val="3562946159"/>
              </p:ext>
            </p:extLst>
          </p:nvPr>
        </p:nvGraphicFramePr>
        <p:xfrm>
          <a:off x="3816000" y="3424637"/>
          <a:ext cx="5273675" cy="1470025"/>
        </p:xfrm>
        <a:graphic>
          <a:graphicData uri="http://schemas.openxmlformats.org/presentationml/2006/ole">
            <mc:AlternateContent xmlns:mc="http://schemas.openxmlformats.org/markup-compatibility/2006">
              <mc:Choice xmlns:v="urn:schemas-microsoft-com:vml" Requires="v">
                <p:oleObj spid="_x0000_s28856" name="Visio" r:id="rId6" imgW="8907957" imgH="2476516" progId="Visio.Drawing.15">
                  <p:embed/>
                </p:oleObj>
              </mc:Choice>
              <mc:Fallback>
                <p:oleObj name="Visio" r:id="rId6" imgW="8907957" imgH="2476516" progId="Visio.Drawing.15">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16000" y="3424637"/>
                        <a:ext cx="5273675" cy="147002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9" name="矩形 8"/>
          <p:cNvSpPr/>
          <p:nvPr/>
        </p:nvSpPr>
        <p:spPr>
          <a:xfrm>
            <a:off x="1114547" y="3278668"/>
            <a:ext cx="1989647" cy="307777"/>
          </a:xfrm>
          <a:prstGeom prst="rect">
            <a:avLst/>
          </a:prstGeom>
        </p:spPr>
        <p:txBody>
          <a:bodyPr wrap="none">
            <a:spAutoFit/>
          </a:bodyPr>
          <a:lstStyle/>
          <a:p>
            <a:r>
              <a:rPr lang="zh-CN" altLang="zh-CN" sz="1400" dirty="0">
                <a:ea typeface="楷体" panose="02010609060101010101" pitchFamily="49" charset="-122"/>
                <a:cs typeface="Times New Roman" panose="02020603050405020304" pitchFamily="18" charset="0"/>
              </a:rPr>
              <a:t>基于</a:t>
            </a:r>
            <a:r>
              <a:rPr lang="en-US" altLang="zh-CN" sz="1400" dirty="0">
                <a:ea typeface="楷体" panose="02010609060101010101" pitchFamily="49" charset="-122"/>
                <a:cs typeface="Times New Roman" panose="02020603050405020304" pitchFamily="18" charset="0"/>
              </a:rPr>
              <a:t>PC</a:t>
            </a:r>
            <a:r>
              <a:rPr lang="zh-CN" altLang="zh-CN" sz="1400" dirty="0">
                <a:ea typeface="楷体" panose="02010609060101010101" pitchFamily="49" charset="-122"/>
                <a:cs typeface="Times New Roman" panose="02020603050405020304" pitchFamily="18" charset="0"/>
              </a:rPr>
              <a:t>接口的直传链路</a:t>
            </a:r>
            <a:endParaRPr lang="zh-CN" altLang="en-US" dirty="0"/>
          </a:p>
        </p:txBody>
      </p:sp>
      <p:sp>
        <p:nvSpPr>
          <p:cNvPr id="10" name="矩形 9"/>
          <p:cNvSpPr/>
          <p:nvPr/>
        </p:nvSpPr>
        <p:spPr>
          <a:xfrm>
            <a:off x="5357825" y="4740773"/>
            <a:ext cx="2190023" cy="307777"/>
          </a:xfrm>
          <a:prstGeom prst="rect">
            <a:avLst/>
          </a:prstGeom>
        </p:spPr>
        <p:txBody>
          <a:bodyPr wrap="none">
            <a:spAutoFit/>
          </a:bodyPr>
          <a:lstStyle/>
          <a:p>
            <a:r>
              <a:rPr lang="zh-CN" altLang="zh-CN" sz="1400" dirty="0">
                <a:ea typeface="楷体" panose="02010609060101010101" pitchFamily="49" charset="-122"/>
                <a:cs typeface="Times New Roman" panose="02020603050405020304" pitchFamily="18" charset="0"/>
              </a:rPr>
              <a:t>基于</a:t>
            </a:r>
            <a:r>
              <a:rPr lang="en-US" altLang="zh-CN" sz="1400" dirty="0" err="1">
                <a:ea typeface="楷体" panose="02010609060101010101" pitchFamily="49" charset="-122"/>
                <a:cs typeface="Times New Roman" panose="02020603050405020304" pitchFamily="18" charset="0"/>
              </a:rPr>
              <a:t>Uu</a:t>
            </a:r>
            <a:r>
              <a:rPr lang="zh-CN" altLang="zh-CN" sz="1400" dirty="0">
                <a:ea typeface="楷体" panose="02010609060101010101" pitchFamily="49" charset="-122"/>
                <a:cs typeface="Times New Roman" panose="02020603050405020304" pitchFamily="18" charset="0"/>
              </a:rPr>
              <a:t>接口的非直传链路</a:t>
            </a:r>
            <a:endParaRPr lang="zh-CN" altLang="en-US" dirty="0"/>
          </a:p>
        </p:txBody>
      </p:sp>
      <p:grpSp>
        <p:nvGrpSpPr>
          <p:cNvPr id="71" name="组合 70"/>
          <p:cNvGrpSpPr/>
          <p:nvPr/>
        </p:nvGrpSpPr>
        <p:grpSpPr>
          <a:xfrm rot="10800000" flipH="1" flipV="1">
            <a:off x="4303506" y="1547133"/>
            <a:ext cx="2130186" cy="201199"/>
            <a:chOff x="4811713" y="3189288"/>
            <a:chExt cx="2571751" cy="476251"/>
          </a:xfrm>
          <a:solidFill>
            <a:schemeClr val="bg1">
              <a:lumMod val="85000"/>
            </a:schemeClr>
          </a:solidFill>
        </p:grpSpPr>
        <p:sp>
          <p:nvSpPr>
            <p:cNvPr id="72" name="Freeform 5"/>
            <p:cNvSpPr>
              <a:spLocks/>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73" name="Freeform 6"/>
            <p:cNvSpPr>
              <a:spLocks/>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74" name="Freeform 7"/>
            <p:cNvSpPr>
              <a:spLocks/>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75" name="Freeform 8"/>
            <p:cNvSpPr>
              <a:spLocks/>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76"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40" name="Freeform 10"/>
            <p:cNvSpPr>
              <a:spLocks/>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41" name="Freeform 11"/>
            <p:cNvSpPr>
              <a:spLocks/>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42" name="Freeform 12"/>
            <p:cNvSpPr>
              <a:spLocks/>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43" name="Freeform 13"/>
            <p:cNvSpPr>
              <a:spLocks/>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44" name="Freeform 14"/>
            <p:cNvSpPr>
              <a:spLocks/>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45" name="Freeform 15"/>
            <p:cNvSpPr>
              <a:spLocks/>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46" name="Freeform 16"/>
            <p:cNvSpPr>
              <a:spLocks/>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47" name="Freeform 17"/>
            <p:cNvSpPr>
              <a:spLocks/>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48" name="Freeform 18"/>
            <p:cNvSpPr>
              <a:spLocks/>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49" name="Freeform 19"/>
            <p:cNvSpPr>
              <a:spLocks/>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50" name="Freeform 20"/>
            <p:cNvSpPr>
              <a:spLocks/>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51" name="Freeform 21"/>
            <p:cNvSpPr>
              <a:spLocks/>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52" name="Freeform 22"/>
            <p:cNvSpPr>
              <a:spLocks/>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53" name="Freeform 23"/>
            <p:cNvSpPr>
              <a:spLocks/>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54" name="Freeform 24"/>
            <p:cNvSpPr>
              <a:spLocks/>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55" name="Freeform 25"/>
            <p:cNvSpPr>
              <a:spLocks/>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56" name="Freeform 26"/>
            <p:cNvSpPr>
              <a:spLocks/>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57" name="Freeform 27"/>
            <p:cNvSpPr>
              <a:spLocks/>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58" name="Freeform 28"/>
            <p:cNvSpPr>
              <a:spLocks/>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59" name="Freeform 29"/>
            <p:cNvSpPr>
              <a:spLocks/>
            </p:cNvSpPr>
            <p:nvPr/>
          </p:nvSpPr>
          <p:spPr bwMode="auto">
            <a:xfrm>
              <a:off x="6424613" y="3216276"/>
              <a:ext cx="31750" cy="31750"/>
            </a:xfrm>
            <a:custGeom>
              <a:avLst/>
              <a:gdLst>
                <a:gd name="T0" fmla="*/ 7 w 10"/>
                <a:gd name="T1" fmla="*/ 8 h 10"/>
                <a:gd name="T2" fmla="*/ 0 w 10"/>
                <a:gd name="T3" fmla="*/ 8 h 10"/>
                <a:gd name="T4" fmla="*/ 7 w 10"/>
                <a:gd name="T5" fmla="*/ 8 h 10"/>
              </a:gdLst>
              <a:ahLst/>
              <a:cxnLst>
                <a:cxn ang="0">
                  <a:pos x="T0" y="T1"/>
                </a:cxn>
                <a:cxn ang="0">
                  <a:pos x="T2" y="T3"/>
                </a:cxn>
                <a:cxn ang="0">
                  <a:pos x="T4" y="T5"/>
                </a:cxn>
              </a:cxnLst>
              <a:rect l="0" t="0" r="r" b="b"/>
              <a:pathLst>
                <a:path w="10" h="10">
                  <a:moveTo>
                    <a:pt x="7" y="8"/>
                  </a:moveTo>
                  <a:cubicBezTo>
                    <a:pt x="10" y="0"/>
                    <a:pt x="0" y="0"/>
                    <a:pt x="0" y="8"/>
                  </a:cubicBezTo>
                  <a:cubicBezTo>
                    <a:pt x="3" y="10"/>
                    <a:pt x="5" y="10"/>
                    <a:pt x="7"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60" name="Freeform 30"/>
            <p:cNvSpPr>
              <a:spLocks/>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61" name="Freeform 31"/>
            <p:cNvSpPr>
              <a:spLocks/>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62" name="Freeform 32"/>
            <p:cNvSpPr>
              <a:spLocks/>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63" name="Freeform 33"/>
            <p:cNvSpPr>
              <a:spLocks/>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64" name="Freeform 34"/>
            <p:cNvSpPr>
              <a:spLocks noEditPoints="1"/>
            </p:cNvSpPr>
            <p:nvPr/>
          </p:nvSpPr>
          <p:spPr bwMode="auto">
            <a:xfrm>
              <a:off x="6269038" y="3198813"/>
              <a:ext cx="84138" cy="46038"/>
            </a:xfrm>
            <a:custGeom>
              <a:avLst/>
              <a:gdLst>
                <a:gd name="T0" fmla="*/ 26 w 26"/>
                <a:gd name="T1" fmla="*/ 6 h 14"/>
                <a:gd name="T2" fmla="*/ 9 w 26"/>
                <a:gd name="T3" fmla="*/ 5 h 14"/>
                <a:gd name="T4" fmla="*/ 0 w 26"/>
                <a:gd name="T5" fmla="*/ 4 h 14"/>
                <a:gd name="T6" fmla="*/ 0 w 26"/>
                <a:gd name="T7" fmla="*/ 11 h 14"/>
                <a:gd name="T8" fmla="*/ 4 w 26"/>
                <a:gd name="T9" fmla="*/ 14 h 14"/>
                <a:gd name="T10" fmla="*/ 10 w 26"/>
                <a:gd name="T11" fmla="*/ 12 h 14"/>
                <a:gd name="T12" fmla="*/ 11 w 26"/>
                <a:gd name="T13" fmla="*/ 9 h 14"/>
                <a:gd name="T14" fmla="*/ 16 w 26"/>
                <a:gd name="T15" fmla="*/ 9 h 14"/>
                <a:gd name="T16" fmla="*/ 14 w 26"/>
                <a:gd name="T17" fmla="*/ 12 h 14"/>
                <a:gd name="T18" fmla="*/ 20 w 26"/>
                <a:gd name="T19" fmla="*/ 14 h 14"/>
                <a:gd name="T20" fmla="*/ 22 w 26"/>
                <a:gd name="T21" fmla="*/ 12 h 14"/>
                <a:gd name="T22" fmla="*/ 20 w 26"/>
                <a:gd name="T23" fmla="*/ 6 h 14"/>
                <a:gd name="T24" fmla="*/ 23 w 26"/>
                <a:gd name="T25" fmla="*/ 8 h 14"/>
                <a:gd name="T26" fmla="*/ 26 w 26"/>
                <a:gd name="T27" fmla="*/ 6 h 14"/>
                <a:gd name="T28" fmla="*/ 7 w 26"/>
                <a:gd name="T29" fmla="*/ 9 h 14"/>
                <a:gd name="T30" fmla="*/ 5 w 26"/>
                <a:gd name="T31" fmla="*/ 8 h 14"/>
                <a:gd name="T32" fmla="*/ 8 w 26"/>
                <a:gd name="T33" fmla="*/ 4 h 14"/>
                <a:gd name="T34" fmla="*/ 7 w 26"/>
                <a:gd name="T35"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4">
                  <a:moveTo>
                    <a:pt x="26" y="6"/>
                  </a:moveTo>
                  <a:cubicBezTo>
                    <a:pt x="23" y="0"/>
                    <a:pt x="15" y="6"/>
                    <a:pt x="9" y="5"/>
                  </a:cubicBezTo>
                  <a:cubicBezTo>
                    <a:pt x="7" y="1"/>
                    <a:pt x="2" y="1"/>
                    <a:pt x="0" y="4"/>
                  </a:cubicBezTo>
                  <a:cubicBezTo>
                    <a:pt x="1" y="6"/>
                    <a:pt x="2" y="9"/>
                    <a:pt x="0" y="11"/>
                  </a:cubicBezTo>
                  <a:cubicBezTo>
                    <a:pt x="1" y="12"/>
                    <a:pt x="2" y="13"/>
                    <a:pt x="4" y="14"/>
                  </a:cubicBezTo>
                  <a:cubicBezTo>
                    <a:pt x="7" y="12"/>
                    <a:pt x="7" y="13"/>
                    <a:pt x="10" y="12"/>
                  </a:cubicBezTo>
                  <a:cubicBezTo>
                    <a:pt x="12" y="11"/>
                    <a:pt x="10" y="10"/>
                    <a:pt x="11" y="9"/>
                  </a:cubicBezTo>
                  <a:cubicBezTo>
                    <a:pt x="12" y="9"/>
                    <a:pt x="14" y="7"/>
                    <a:pt x="16" y="9"/>
                  </a:cubicBezTo>
                  <a:cubicBezTo>
                    <a:pt x="14" y="10"/>
                    <a:pt x="14" y="11"/>
                    <a:pt x="14" y="12"/>
                  </a:cubicBezTo>
                  <a:cubicBezTo>
                    <a:pt x="16" y="14"/>
                    <a:pt x="18" y="10"/>
                    <a:pt x="20" y="14"/>
                  </a:cubicBezTo>
                  <a:cubicBezTo>
                    <a:pt x="21" y="13"/>
                    <a:pt x="22" y="14"/>
                    <a:pt x="22" y="12"/>
                  </a:cubicBezTo>
                  <a:cubicBezTo>
                    <a:pt x="18" y="12"/>
                    <a:pt x="18" y="10"/>
                    <a:pt x="20" y="6"/>
                  </a:cubicBezTo>
                  <a:cubicBezTo>
                    <a:pt x="21" y="6"/>
                    <a:pt x="22" y="7"/>
                    <a:pt x="23" y="8"/>
                  </a:cubicBezTo>
                  <a:cubicBezTo>
                    <a:pt x="24" y="7"/>
                    <a:pt x="25" y="8"/>
                    <a:pt x="26" y="6"/>
                  </a:cubicBezTo>
                  <a:close/>
                  <a:moveTo>
                    <a:pt x="7" y="9"/>
                  </a:moveTo>
                  <a:cubicBezTo>
                    <a:pt x="6" y="9"/>
                    <a:pt x="5" y="8"/>
                    <a:pt x="5" y="8"/>
                  </a:cubicBezTo>
                  <a:cubicBezTo>
                    <a:pt x="6" y="6"/>
                    <a:pt x="7" y="5"/>
                    <a:pt x="8" y="4"/>
                  </a:cubicBezTo>
                  <a:cubicBezTo>
                    <a:pt x="8" y="6"/>
                    <a:pt x="8" y="9"/>
                    <a:pt x="7" y="9"/>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65" name="Freeform 35"/>
            <p:cNvSpPr>
              <a:spLocks/>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66" name="Freeform 36"/>
            <p:cNvSpPr>
              <a:spLocks/>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67" name="Freeform 37"/>
            <p:cNvSpPr>
              <a:spLocks/>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68" name="Freeform 38"/>
            <p:cNvSpPr>
              <a:spLocks/>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69" name="Freeform 39"/>
            <p:cNvSpPr>
              <a:spLocks/>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70" name="Freeform 40"/>
            <p:cNvSpPr>
              <a:spLocks/>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71" name="Freeform 41"/>
            <p:cNvSpPr>
              <a:spLocks/>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72" name="Freeform 42"/>
            <p:cNvSpPr>
              <a:spLocks/>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73" name="Freeform 43"/>
            <p:cNvSpPr>
              <a:spLocks/>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74" name="Freeform 44"/>
            <p:cNvSpPr>
              <a:spLocks/>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75" name="Freeform 45"/>
            <p:cNvSpPr>
              <a:spLocks/>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76" name="Freeform 46"/>
            <p:cNvSpPr>
              <a:spLocks/>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77" name="Freeform 47"/>
            <p:cNvSpPr>
              <a:spLocks/>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78" name="Freeform 48"/>
            <p:cNvSpPr>
              <a:spLocks/>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79" name="Freeform 49"/>
            <p:cNvSpPr>
              <a:spLocks/>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80" name="Freeform 50"/>
            <p:cNvSpPr>
              <a:spLocks/>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81" name="Freeform 51"/>
            <p:cNvSpPr>
              <a:spLocks/>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82" name="Freeform 52"/>
            <p:cNvSpPr>
              <a:spLocks/>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83" name="Freeform 53"/>
            <p:cNvSpPr>
              <a:spLocks/>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84" name="Freeform 54"/>
            <p:cNvSpPr>
              <a:spLocks/>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85" name="Freeform 55"/>
            <p:cNvSpPr>
              <a:spLocks/>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86" name="Freeform 56"/>
            <p:cNvSpPr>
              <a:spLocks/>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87" name="Freeform 57"/>
            <p:cNvSpPr>
              <a:spLocks/>
            </p:cNvSpPr>
            <p:nvPr/>
          </p:nvSpPr>
          <p:spPr bwMode="auto">
            <a:xfrm>
              <a:off x="6824663" y="3265488"/>
              <a:ext cx="28575" cy="33338"/>
            </a:xfrm>
            <a:custGeom>
              <a:avLst/>
              <a:gdLst>
                <a:gd name="T0" fmla="*/ 0 w 9"/>
                <a:gd name="T1" fmla="*/ 7 h 10"/>
                <a:gd name="T2" fmla="*/ 9 w 9"/>
                <a:gd name="T3" fmla="*/ 3 h 10"/>
                <a:gd name="T4" fmla="*/ 2 w 9"/>
                <a:gd name="T5" fmla="*/ 0 h 10"/>
                <a:gd name="T6" fmla="*/ 0 w 9"/>
                <a:gd name="T7" fmla="*/ 7 h 10"/>
              </a:gdLst>
              <a:ahLst/>
              <a:cxnLst>
                <a:cxn ang="0">
                  <a:pos x="T0" y="T1"/>
                </a:cxn>
                <a:cxn ang="0">
                  <a:pos x="T2" y="T3"/>
                </a:cxn>
                <a:cxn ang="0">
                  <a:pos x="T4" y="T5"/>
                </a:cxn>
                <a:cxn ang="0">
                  <a:pos x="T6" y="T7"/>
                </a:cxn>
              </a:cxnLst>
              <a:rect l="0" t="0" r="r" b="b"/>
              <a:pathLst>
                <a:path w="9" h="10">
                  <a:moveTo>
                    <a:pt x="0" y="7"/>
                  </a:moveTo>
                  <a:cubicBezTo>
                    <a:pt x="3" y="10"/>
                    <a:pt x="7" y="5"/>
                    <a:pt x="9" y="3"/>
                  </a:cubicBezTo>
                  <a:cubicBezTo>
                    <a:pt x="6" y="3"/>
                    <a:pt x="3" y="0"/>
                    <a:pt x="2" y="0"/>
                  </a:cubicBezTo>
                  <a:cubicBezTo>
                    <a:pt x="3" y="3"/>
                    <a:pt x="0" y="4"/>
                    <a:pt x="0" y="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88" name="Freeform 58"/>
            <p:cNvSpPr>
              <a:spLocks/>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89" name="Freeform 59"/>
            <p:cNvSpPr>
              <a:spLocks/>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90" name="Freeform 60"/>
            <p:cNvSpPr>
              <a:spLocks/>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91" name="Freeform 61"/>
            <p:cNvSpPr>
              <a:spLocks/>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92"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93"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94"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95" name="Freeform 65"/>
            <p:cNvSpPr>
              <a:spLocks noEditPoints="1"/>
            </p:cNvSpPr>
            <p:nvPr/>
          </p:nvSpPr>
          <p:spPr bwMode="auto">
            <a:xfrm>
              <a:off x="6772276" y="3287713"/>
              <a:ext cx="611188" cy="298450"/>
            </a:xfrm>
            <a:custGeom>
              <a:avLst/>
              <a:gdLst>
                <a:gd name="T0" fmla="*/ 148 w 188"/>
                <a:gd name="T1" fmla="*/ 7 h 90"/>
                <a:gd name="T2" fmla="*/ 132 w 188"/>
                <a:gd name="T3" fmla="*/ 7 h 90"/>
                <a:gd name="T4" fmla="*/ 114 w 188"/>
                <a:gd name="T5" fmla="*/ 4 h 90"/>
                <a:gd name="T6" fmla="*/ 122 w 188"/>
                <a:gd name="T7" fmla="*/ 9 h 90"/>
                <a:gd name="T8" fmla="*/ 105 w 188"/>
                <a:gd name="T9" fmla="*/ 18 h 90"/>
                <a:gd name="T10" fmla="*/ 95 w 188"/>
                <a:gd name="T11" fmla="*/ 18 h 90"/>
                <a:gd name="T12" fmla="*/ 81 w 188"/>
                <a:gd name="T13" fmla="*/ 32 h 90"/>
                <a:gd name="T14" fmla="*/ 90 w 188"/>
                <a:gd name="T15" fmla="*/ 40 h 90"/>
                <a:gd name="T16" fmla="*/ 82 w 188"/>
                <a:gd name="T17" fmla="*/ 50 h 90"/>
                <a:gd name="T18" fmla="*/ 60 w 188"/>
                <a:gd name="T19" fmla="*/ 49 h 90"/>
                <a:gd name="T20" fmla="*/ 45 w 188"/>
                <a:gd name="T21" fmla="*/ 54 h 90"/>
                <a:gd name="T22" fmla="*/ 31 w 188"/>
                <a:gd name="T23" fmla="*/ 72 h 90"/>
                <a:gd name="T24" fmla="*/ 22 w 188"/>
                <a:gd name="T25" fmla="*/ 63 h 90"/>
                <a:gd name="T26" fmla="*/ 4 w 188"/>
                <a:gd name="T27" fmla="*/ 83 h 90"/>
                <a:gd name="T28" fmla="*/ 13 w 188"/>
                <a:gd name="T29" fmla="*/ 87 h 90"/>
                <a:gd name="T30" fmla="*/ 19 w 188"/>
                <a:gd name="T31" fmla="*/ 80 h 90"/>
                <a:gd name="T32" fmla="*/ 35 w 188"/>
                <a:gd name="T33" fmla="*/ 76 h 90"/>
                <a:gd name="T34" fmla="*/ 53 w 188"/>
                <a:gd name="T35" fmla="*/ 74 h 90"/>
                <a:gd name="T36" fmla="*/ 63 w 188"/>
                <a:gd name="T37" fmla="*/ 62 h 90"/>
                <a:gd name="T38" fmla="*/ 81 w 188"/>
                <a:gd name="T39" fmla="*/ 57 h 90"/>
                <a:gd name="T40" fmla="*/ 84 w 188"/>
                <a:gd name="T41" fmla="*/ 57 h 90"/>
                <a:gd name="T42" fmla="*/ 89 w 188"/>
                <a:gd name="T43" fmla="*/ 50 h 90"/>
                <a:gd name="T44" fmla="*/ 95 w 188"/>
                <a:gd name="T45" fmla="*/ 52 h 90"/>
                <a:gd name="T46" fmla="*/ 110 w 188"/>
                <a:gd name="T47" fmla="*/ 48 h 90"/>
                <a:gd name="T48" fmla="*/ 117 w 188"/>
                <a:gd name="T49" fmla="*/ 40 h 90"/>
                <a:gd name="T50" fmla="*/ 120 w 188"/>
                <a:gd name="T51" fmla="*/ 43 h 90"/>
                <a:gd name="T52" fmla="*/ 137 w 188"/>
                <a:gd name="T53" fmla="*/ 34 h 90"/>
                <a:gd name="T54" fmla="*/ 155 w 188"/>
                <a:gd name="T55" fmla="*/ 26 h 90"/>
                <a:gd name="T56" fmla="*/ 161 w 188"/>
                <a:gd name="T57" fmla="*/ 30 h 90"/>
                <a:gd name="T58" fmla="*/ 181 w 188"/>
                <a:gd name="T59" fmla="*/ 8 h 90"/>
                <a:gd name="T60" fmla="*/ 7 w 188"/>
                <a:gd name="T61" fmla="*/ 77 h 90"/>
                <a:gd name="T62" fmla="*/ 19 w 188"/>
                <a:gd name="T63" fmla="*/ 68 h 90"/>
                <a:gd name="T64" fmla="*/ 42 w 188"/>
                <a:gd name="T65" fmla="*/ 68 h 90"/>
                <a:gd name="T66" fmla="*/ 42 w 188"/>
                <a:gd name="T67" fmla="*/ 66 h 90"/>
                <a:gd name="T68" fmla="*/ 42 w 188"/>
                <a:gd name="T69" fmla="*/ 68 h 90"/>
                <a:gd name="T70" fmla="*/ 52 w 188"/>
                <a:gd name="T71" fmla="*/ 61 h 90"/>
                <a:gd name="T72" fmla="*/ 57 w 188"/>
                <a:gd name="T73" fmla="*/ 55 h 90"/>
                <a:gd name="T74" fmla="*/ 70 w 188"/>
                <a:gd name="T75" fmla="*/ 60 h 90"/>
                <a:gd name="T76" fmla="*/ 70 w 188"/>
                <a:gd name="T77" fmla="*/ 51 h 90"/>
                <a:gd name="T78" fmla="*/ 70 w 188"/>
                <a:gd name="T79" fmla="*/ 60 h 90"/>
                <a:gd name="T80" fmla="*/ 79 w 188"/>
                <a:gd name="T81" fmla="*/ 50 h 90"/>
                <a:gd name="T82" fmla="*/ 95 w 188"/>
                <a:gd name="T83" fmla="*/ 20 h 90"/>
                <a:gd name="T84" fmla="*/ 98 w 188"/>
                <a:gd name="T85" fmla="*/ 39 h 90"/>
                <a:gd name="T86" fmla="*/ 100 w 188"/>
                <a:gd name="T87" fmla="*/ 39 h 90"/>
                <a:gd name="T88" fmla="*/ 91 w 188"/>
                <a:gd name="T89" fmla="*/ 33 h 90"/>
                <a:gd name="T90" fmla="*/ 97 w 188"/>
                <a:gd name="T91" fmla="*/ 30 h 90"/>
                <a:gd name="T92" fmla="*/ 104 w 188"/>
                <a:gd name="T93" fmla="*/ 35 h 90"/>
                <a:gd name="T94" fmla="*/ 111 w 188"/>
                <a:gd name="T95" fmla="*/ 30 h 90"/>
                <a:gd name="T96" fmla="*/ 122 w 188"/>
                <a:gd name="T97" fmla="*/ 21 h 90"/>
                <a:gd name="T98" fmla="*/ 130 w 188"/>
                <a:gd name="T99" fmla="*/ 28 h 90"/>
                <a:gd name="T100" fmla="*/ 130 w 188"/>
                <a:gd name="T101" fmla="*/ 17 h 90"/>
                <a:gd name="T102" fmla="*/ 130 w 188"/>
                <a:gd name="T103" fmla="*/ 17 h 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8" h="90">
                  <a:moveTo>
                    <a:pt x="181" y="8"/>
                  </a:moveTo>
                  <a:cubicBezTo>
                    <a:pt x="172" y="4"/>
                    <a:pt x="163" y="4"/>
                    <a:pt x="155" y="2"/>
                  </a:cubicBezTo>
                  <a:cubicBezTo>
                    <a:pt x="154" y="5"/>
                    <a:pt x="150" y="8"/>
                    <a:pt x="148" y="7"/>
                  </a:cubicBezTo>
                  <a:cubicBezTo>
                    <a:pt x="148" y="3"/>
                    <a:pt x="151" y="5"/>
                    <a:pt x="153" y="1"/>
                  </a:cubicBezTo>
                  <a:cubicBezTo>
                    <a:pt x="150" y="0"/>
                    <a:pt x="147" y="1"/>
                    <a:pt x="144" y="4"/>
                  </a:cubicBezTo>
                  <a:cubicBezTo>
                    <a:pt x="140" y="4"/>
                    <a:pt x="136" y="2"/>
                    <a:pt x="132" y="7"/>
                  </a:cubicBezTo>
                  <a:cubicBezTo>
                    <a:pt x="131" y="5"/>
                    <a:pt x="127" y="7"/>
                    <a:pt x="128" y="5"/>
                  </a:cubicBezTo>
                  <a:cubicBezTo>
                    <a:pt x="129" y="4"/>
                    <a:pt x="130" y="4"/>
                    <a:pt x="132" y="1"/>
                  </a:cubicBezTo>
                  <a:cubicBezTo>
                    <a:pt x="126" y="2"/>
                    <a:pt x="120" y="0"/>
                    <a:pt x="114" y="4"/>
                  </a:cubicBezTo>
                  <a:cubicBezTo>
                    <a:pt x="111" y="1"/>
                    <a:pt x="109" y="2"/>
                    <a:pt x="107" y="3"/>
                  </a:cubicBezTo>
                  <a:cubicBezTo>
                    <a:pt x="104" y="7"/>
                    <a:pt x="111" y="8"/>
                    <a:pt x="113" y="12"/>
                  </a:cubicBezTo>
                  <a:cubicBezTo>
                    <a:pt x="116" y="9"/>
                    <a:pt x="120" y="13"/>
                    <a:pt x="122" y="9"/>
                  </a:cubicBezTo>
                  <a:cubicBezTo>
                    <a:pt x="124" y="12"/>
                    <a:pt x="121" y="17"/>
                    <a:pt x="119" y="20"/>
                  </a:cubicBezTo>
                  <a:cubicBezTo>
                    <a:pt x="117" y="18"/>
                    <a:pt x="119" y="15"/>
                    <a:pt x="116" y="14"/>
                  </a:cubicBezTo>
                  <a:cubicBezTo>
                    <a:pt x="112" y="17"/>
                    <a:pt x="108" y="16"/>
                    <a:pt x="105" y="18"/>
                  </a:cubicBezTo>
                  <a:cubicBezTo>
                    <a:pt x="106" y="20"/>
                    <a:pt x="105" y="22"/>
                    <a:pt x="103" y="24"/>
                  </a:cubicBezTo>
                  <a:cubicBezTo>
                    <a:pt x="100" y="21"/>
                    <a:pt x="105" y="19"/>
                    <a:pt x="103" y="16"/>
                  </a:cubicBezTo>
                  <a:cubicBezTo>
                    <a:pt x="101" y="19"/>
                    <a:pt x="96" y="16"/>
                    <a:pt x="95" y="18"/>
                  </a:cubicBezTo>
                  <a:cubicBezTo>
                    <a:pt x="94" y="18"/>
                    <a:pt x="93" y="17"/>
                    <a:pt x="92" y="16"/>
                  </a:cubicBezTo>
                  <a:cubicBezTo>
                    <a:pt x="85" y="16"/>
                    <a:pt x="90" y="27"/>
                    <a:pt x="84" y="27"/>
                  </a:cubicBezTo>
                  <a:cubicBezTo>
                    <a:pt x="84" y="30"/>
                    <a:pt x="84" y="31"/>
                    <a:pt x="81" y="32"/>
                  </a:cubicBezTo>
                  <a:cubicBezTo>
                    <a:pt x="82" y="33"/>
                    <a:pt x="83" y="32"/>
                    <a:pt x="84" y="34"/>
                  </a:cubicBezTo>
                  <a:cubicBezTo>
                    <a:pt x="85" y="33"/>
                    <a:pt x="84" y="31"/>
                    <a:pt x="86" y="31"/>
                  </a:cubicBezTo>
                  <a:cubicBezTo>
                    <a:pt x="89" y="34"/>
                    <a:pt x="92" y="35"/>
                    <a:pt x="90" y="40"/>
                  </a:cubicBezTo>
                  <a:cubicBezTo>
                    <a:pt x="88" y="39"/>
                    <a:pt x="87" y="41"/>
                    <a:pt x="86" y="40"/>
                  </a:cubicBezTo>
                  <a:cubicBezTo>
                    <a:pt x="84" y="44"/>
                    <a:pt x="87" y="47"/>
                    <a:pt x="86" y="51"/>
                  </a:cubicBezTo>
                  <a:cubicBezTo>
                    <a:pt x="85" y="50"/>
                    <a:pt x="84" y="51"/>
                    <a:pt x="82" y="50"/>
                  </a:cubicBezTo>
                  <a:cubicBezTo>
                    <a:pt x="84" y="47"/>
                    <a:pt x="82" y="44"/>
                    <a:pt x="80" y="41"/>
                  </a:cubicBezTo>
                  <a:cubicBezTo>
                    <a:pt x="75" y="43"/>
                    <a:pt x="68" y="45"/>
                    <a:pt x="66" y="52"/>
                  </a:cubicBezTo>
                  <a:cubicBezTo>
                    <a:pt x="64" y="50"/>
                    <a:pt x="63" y="48"/>
                    <a:pt x="60" y="49"/>
                  </a:cubicBezTo>
                  <a:cubicBezTo>
                    <a:pt x="61" y="51"/>
                    <a:pt x="63" y="52"/>
                    <a:pt x="62" y="53"/>
                  </a:cubicBezTo>
                  <a:cubicBezTo>
                    <a:pt x="60" y="53"/>
                    <a:pt x="58" y="52"/>
                    <a:pt x="57" y="55"/>
                  </a:cubicBezTo>
                  <a:cubicBezTo>
                    <a:pt x="54" y="50"/>
                    <a:pt x="48" y="59"/>
                    <a:pt x="45" y="54"/>
                  </a:cubicBezTo>
                  <a:cubicBezTo>
                    <a:pt x="41" y="56"/>
                    <a:pt x="42" y="61"/>
                    <a:pt x="41" y="64"/>
                  </a:cubicBezTo>
                  <a:cubicBezTo>
                    <a:pt x="37" y="64"/>
                    <a:pt x="39" y="60"/>
                    <a:pt x="37" y="60"/>
                  </a:cubicBezTo>
                  <a:cubicBezTo>
                    <a:pt x="34" y="64"/>
                    <a:pt x="32" y="68"/>
                    <a:pt x="31" y="72"/>
                  </a:cubicBezTo>
                  <a:cubicBezTo>
                    <a:pt x="29" y="73"/>
                    <a:pt x="28" y="73"/>
                    <a:pt x="27" y="72"/>
                  </a:cubicBezTo>
                  <a:cubicBezTo>
                    <a:pt x="27" y="67"/>
                    <a:pt x="33" y="66"/>
                    <a:pt x="31" y="62"/>
                  </a:cubicBezTo>
                  <a:cubicBezTo>
                    <a:pt x="27" y="60"/>
                    <a:pt x="25" y="67"/>
                    <a:pt x="22" y="63"/>
                  </a:cubicBezTo>
                  <a:cubicBezTo>
                    <a:pt x="17" y="74"/>
                    <a:pt x="4" y="67"/>
                    <a:pt x="0" y="77"/>
                  </a:cubicBezTo>
                  <a:cubicBezTo>
                    <a:pt x="2" y="80"/>
                    <a:pt x="4" y="78"/>
                    <a:pt x="6" y="79"/>
                  </a:cubicBezTo>
                  <a:cubicBezTo>
                    <a:pt x="5" y="81"/>
                    <a:pt x="6" y="83"/>
                    <a:pt x="4" y="83"/>
                  </a:cubicBezTo>
                  <a:cubicBezTo>
                    <a:pt x="6" y="84"/>
                    <a:pt x="6" y="85"/>
                    <a:pt x="7" y="86"/>
                  </a:cubicBezTo>
                  <a:cubicBezTo>
                    <a:pt x="6" y="88"/>
                    <a:pt x="6" y="89"/>
                    <a:pt x="6" y="90"/>
                  </a:cubicBezTo>
                  <a:cubicBezTo>
                    <a:pt x="8" y="88"/>
                    <a:pt x="11" y="90"/>
                    <a:pt x="13" y="87"/>
                  </a:cubicBezTo>
                  <a:cubicBezTo>
                    <a:pt x="12" y="86"/>
                    <a:pt x="12" y="82"/>
                    <a:pt x="15" y="82"/>
                  </a:cubicBezTo>
                  <a:cubicBezTo>
                    <a:pt x="16" y="83"/>
                    <a:pt x="16" y="86"/>
                    <a:pt x="18" y="85"/>
                  </a:cubicBezTo>
                  <a:cubicBezTo>
                    <a:pt x="17" y="84"/>
                    <a:pt x="18" y="82"/>
                    <a:pt x="19" y="80"/>
                  </a:cubicBezTo>
                  <a:cubicBezTo>
                    <a:pt x="23" y="85"/>
                    <a:pt x="29" y="76"/>
                    <a:pt x="30" y="81"/>
                  </a:cubicBezTo>
                  <a:cubicBezTo>
                    <a:pt x="34" y="80"/>
                    <a:pt x="31" y="76"/>
                    <a:pt x="32" y="74"/>
                  </a:cubicBezTo>
                  <a:cubicBezTo>
                    <a:pt x="34" y="73"/>
                    <a:pt x="33" y="75"/>
                    <a:pt x="35" y="76"/>
                  </a:cubicBezTo>
                  <a:cubicBezTo>
                    <a:pt x="39" y="74"/>
                    <a:pt x="43" y="76"/>
                    <a:pt x="47" y="74"/>
                  </a:cubicBezTo>
                  <a:cubicBezTo>
                    <a:pt x="47" y="73"/>
                    <a:pt x="44" y="72"/>
                    <a:pt x="45" y="70"/>
                  </a:cubicBezTo>
                  <a:cubicBezTo>
                    <a:pt x="48" y="68"/>
                    <a:pt x="52" y="72"/>
                    <a:pt x="53" y="74"/>
                  </a:cubicBezTo>
                  <a:cubicBezTo>
                    <a:pt x="55" y="72"/>
                    <a:pt x="54" y="71"/>
                    <a:pt x="55" y="69"/>
                  </a:cubicBezTo>
                  <a:cubicBezTo>
                    <a:pt x="57" y="69"/>
                    <a:pt x="58" y="69"/>
                    <a:pt x="59" y="69"/>
                  </a:cubicBezTo>
                  <a:cubicBezTo>
                    <a:pt x="62" y="67"/>
                    <a:pt x="60" y="65"/>
                    <a:pt x="63" y="62"/>
                  </a:cubicBezTo>
                  <a:cubicBezTo>
                    <a:pt x="64" y="63"/>
                    <a:pt x="65" y="62"/>
                    <a:pt x="66" y="62"/>
                  </a:cubicBezTo>
                  <a:cubicBezTo>
                    <a:pt x="66" y="65"/>
                    <a:pt x="68" y="64"/>
                    <a:pt x="69" y="66"/>
                  </a:cubicBezTo>
                  <a:cubicBezTo>
                    <a:pt x="73" y="62"/>
                    <a:pt x="77" y="62"/>
                    <a:pt x="81" y="57"/>
                  </a:cubicBezTo>
                  <a:cubicBezTo>
                    <a:pt x="81" y="56"/>
                    <a:pt x="79" y="55"/>
                    <a:pt x="79" y="54"/>
                  </a:cubicBezTo>
                  <a:cubicBezTo>
                    <a:pt x="82" y="52"/>
                    <a:pt x="85" y="54"/>
                    <a:pt x="86" y="52"/>
                  </a:cubicBezTo>
                  <a:cubicBezTo>
                    <a:pt x="90" y="54"/>
                    <a:pt x="85" y="55"/>
                    <a:pt x="84" y="57"/>
                  </a:cubicBezTo>
                  <a:cubicBezTo>
                    <a:pt x="88" y="59"/>
                    <a:pt x="91" y="55"/>
                    <a:pt x="93" y="55"/>
                  </a:cubicBezTo>
                  <a:cubicBezTo>
                    <a:pt x="94" y="54"/>
                    <a:pt x="93" y="53"/>
                    <a:pt x="94" y="51"/>
                  </a:cubicBezTo>
                  <a:cubicBezTo>
                    <a:pt x="92" y="50"/>
                    <a:pt x="91" y="52"/>
                    <a:pt x="89" y="50"/>
                  </a:cubicBezTo>
                  <a:cubicBezTo>
                    <a:pt x="91" y="44"/>
                    <a:pt x="100" y="43"/>
                    <a:pt x="105" y="41"/>
                  </a:cubicBezTo>
                  <a:cubicBezTo>
                    <a:pt x="104" y="46"/>
                    <a:pt x="99" y="45"/>
                    <a:pt x="96" y="45"/>
                  </a:cubicBezTo>
                  <a:cubicBezTo>
                    <a:pt x="95" y="48"/>
                    <a:pt x="95" y="50"/>
                    <a:pt x="95" y="52"/>
                  </a:cubicBezTo>
                  <a:cubicBezTo>
                    <a:pt x="95" y="53"/>
                    <a:pt x="98" y="52"/>
                    <a:pt x="98" y="52"/>
                  </a:cubicBezTo>
                  <a:cubicBezTo>
                    <a:pt x="98" y="51"/>
                    <a:pt x="99" y="50"/>
                    <a:pt x="99" y="49"/>
                  </a:cubicBezTo>
                  <a:cubicBezTo>
                    <a:pt x="102" y="49"/>
                    <a:pt x="109" y="49"/>
                    <a:pt x="110" y="48"/>
                  </a:cubicBezTo>
                  <a:cubicBezTo>
                    <a:pt x="111" y="46"/>
                    <a:pt x="108" y="45"/>
                    <a:pt x="110" y="43"/>
                  </a:cubicBezTo>
                  <a:cubicBezTo>
                    <a:pt x="112" y="43"/>
                    <a:pt x="114" y="45"/>
                    <a:pt x="115" y="44"/>
                  </a:cubicBezTo>
                  <a:cubicBezTo>
                    <a:pt x="115" y="42"/>
                    <a:pt x="117" y="41"/>
                    <a:pt x="117" y="40"/>
                  </a:cubicBezTo>
                  <a:cubicBezTo>
                    <a:pt x="115" y="40"/>
                    <a:pt x="114" y="42"/>
                    <a:pt x="113" y="41"/>
                  </a:cubicBezTo>
                  <a:cubicBezTo>
                    <a:pt x="115" y="38"/>
                    <a:pt x="111" y="37"/>
                    <a:pt x="113" y="34"/>
                  </a:cubicBezTo>
                  <a:cubicBezTo>
                    <a:pt x="117" y="35"/>
                    <a:pt x="117" y="40"/>
                    <a:pt x="120" y="43"/>
                  </a:cubicBezTo>
                  <a:cubicBezTo>
                    <a:pt x="123" y="41"/>
                    <a:pt x="125" y="41"/>
                    <a:pt x="128" y="39"/>
                  </a:cubicBezTo>
                  <a:cubicBezTo>
                    <a:pt x="127" y="38"/>
                    <a:pt x="126" y="38"/>
                    <a:pt x="126" y="37"/>
                  </a:cubicBezTo>
                  <a:cubicBezTo>
                    <a:pt x="131" y="36"/>
                    <a:pt x="133" y="39"/>
                    <a:pt x="137" y="34"/>
                  </a:cubicBezTo>
                  <a:cubicBezTo>
                    <a:pt x="136" y="31"/>
                    <a:pt x="135" y="36"/>
                    <a:pt x="134" y="33"/>
                  </a:cubicBezTo>
                  <a:cubicBezTo>
                    <a:pt x="142" y="26"/>
                    <a:pt x="149" y="30"/>
                    <a:pt x="158" y="29"/>
                  </a:cubicBezTo>
                  <a:cubicBezTo>
                    <a:pt x="156" y="27"/>
                    <a:pt x="155" y="28"/>
                    <a:pt x="155" y="26"/>
                  </a:cubicBezTo>
                  <a:cubicBezTo>
                    <a:pt x="157" y="22"/>
                    <a:pt x="160" y="20"/>
                    <a:pt x="163" y="22"/>
                  </a:cubicBezTo>
                  <a:cubicBezTo>
                    <a:pt x="162" y="23"/>
                    <a:pt x="161" y="24"/>
                    <a:pt x="159" y="25"/>
                  </a:cubicBezTo>
                  <a:cubicBezTo>
                    <a:pt x="162" y="27"/>
                    <a:pt x="162" y="28"/>
                    <a:pt x="161" y="30"/>
                  </a:cubicBezTo>
                  <a:cubicBezTo>
                    <a:pt x="166" y="29"/>
                    <a:pt x="172" y="28"/>
                    <a:pt x="175" y="23"/>
                  </a:cubicBezTo>
                  <a:cubicBezTo>
                    <a:pt x="182" y="28"/>
                    <a:pt x="184" y="19"/>
                    <a:pt x="188" y="16"/>
                  </a:cubicBezTo>
                  <a:cubicBezTo>
                    <a:pt x="185" y="12"/>
                    <a:pt x="182" y="11"/>
                    <a:pt x="181" y="8"/>
                  </a:cubicBezTo>
                  <a:close/>
                  <a:moveTo>
                    <a:pt x="21" y="80"/>
                  </a:moveTo>
                  <a:cubicBezTo>
                    <a:pt x="19" y="78"/>
                    <a:pt x="21" y="75"/>
                    <a:pt x="20" y="73"/>
                  </a:cubicBezTo>
                  <a:cubicBezTo>
                    <a:pt x="14" y="70"/>
                    <a:pt x="14" y="81"/>
                    <a:pt x="7" y="77"/>
                  </a:cubicBezTo>
                  <a:cubicBezTo>
                    <a:pt x="8" y="74"/>
                    <a:pt x="11" y="75"/>
                    <a:pt x="11" y="72"/>
                  </a:cubicBezTo>
                  <a:cubicBezTo>
                    <a:pt x="12" y="73"/>
                    <a:pt x="13" y="72"/>
                    <a:pt x="14" y="73"/>
                  </a:cubicBezTo>
                  <a:cubicBezTo>
                    <a:pt x="15" y="71"/>
                    <a:pt x="19" y="70"/>
                    <a:pt x="19" y="68"/>
                  </a:cubicBezTo>
                  <a:cubicBezTo>
                    <a:pt x="23" y="68"/>
                    <a:pt x="23" y="73"/>
                    <a:pt x="26" y="74"/>
                  </a:cubicBezTo>
                  <a:cubicBezTo>
                    <a:pt x="25" y="76"/>
                    <a:pt x="23" y="80"/>
                    <a:pt x="21" y="80"/>
                  </a:cubicBezTo>
                  <a:close/>
                  <a:moveTo>
                    <a:pt x="42" y="68"/>
                  </a:moveTo>
                  <a:cubicBezTo>
                    <a:pt x="40" y="70"/>
                    <a:pt x="43" y="71"/>
                    <a:pt x="41" y="72"/>
                  </a:cubicBezTo>
                  <a:cubicBezTo>
                    <a:pt x="38" y="72"/>
                    <a:pt x="35" y="69"/>
                    <a:pt x="36" y="66"/>
                  </a:cubicBezTo>
                  <a:cubicBezTo>
                    <a:pt x="38" y="65"/>
                    <a:pt x="40" y="67"/>
                    <a:pt x="42" y="66"/>
                  </a:cubicBezTo>
                  <a:cubicBezTo>
                    <a:pt x="45" y="60"/>
                    <a:pt x="47" y="61"/>
                    <a:pt x="50" y="57"/>
                  </a:cubicBezTo>
                  <a:cubicBezTo>
                    <a:pt x="52" y="58"/>
                    <a:pt x="51" y="59"/>
                    <a:pt x="52" y="60"/>
                  </a:cubicBezTo>
                  <a:cubicBezTo>
                    <a:pt x="47" y="61"/>
                    <a:pt x="47" y="67"/>
                    <a:pt x="42" y="68"/>
                  </a:cubicBezTo>
                  <a:close/>
                  <a:moveTo>
                    <a:pt x="54" y="68"/>
                  </a:moveTo>
                  <a:cubicBezTo>
                    <a:pt x="53" y="68"/>
                    <a:pt x="52" y="68"/>
                    <a:pt x="52" y="68"/>
                  </a:cubicBezTo>
                  <a:cubicBezTo>
                    <a:pt x="51" y="66"/>
                    <a:pt x="50" y="64"/>
                    <a:pt x="52" y="61"/>
                  </a:cubicBezTo>
                  <a:cubicBezTo>
                    <a:pt x="52" y="64"/>
                    <a:pt x="56" y="65"/>
                    <a:pt x="54" y="68"/>
                  </a:cubicBezTo>
                  <a:close/>
                  <a:moveTo>
                    <a:pt x="59" y="64"/>
                  </a:moveTo>
                  <a:cubicBezTo>
                    <a:pt x="59" y="61"/>
                    <a:pt x="58" y="58"/>
                    <a:pt x="57" y="55"/>
                  </a:cubicBezTo>
                  <a:cubicBezTo>
                    <a:pt x="59" y="54"/>
                    <a:pt x="60" y="54"/>
                    <a:pt x="62" y="54"/>
                  </a:cubicBezTo>
                  <a:cubicBezTo>
                    <a:pt x="63" y="57"/>
                    <a:pt x="61" y="62"/>
                    <a:pt x="59" y="64"/>
                  </a:cubicBezTo>
                  <a:close/>
                  <a:moveTo>
                    <a:pt x="70" y="60"/>
                  </a:moveTo>
                  <a:cubicBezTo>
                    <a:pt x="70" y="57"/>
                    <a:pt x="68" y="58"/>
                    <a:pt x="66" y="59"/>
                  </a:cubicBezTo>
                  <a:cubicBezTo>
                    <a:pt x="64" y="57"/>
                    <a:pt x="67" y="54"/>
                    <a:pt x="67" y="51"/>
                  </a:cubicBezTo>
                  <a:cubicBezTo>
                    <a:pt x="68" y="51"/>
                    <a:pt x="69" y="52"/>
                    <a:pt x="70" y="51"/>
                  </a:cubicBezTo>
                  <a:cubicBezTo>
                    <a:pt x="70" y="52"/>
                    <a:pt x="68" y="54"/>
                    <a:pt x="70" y="55"/>
                  </a:cubicBezTo>
                  <a:cubicBezTo>
                    <a:pt x="73" y="57"/>
                    <a:pt x="75" y="52"/>
                    <a:pt x="79" y="55"/>
                  </a:cubicBezTo>
                  <a:cubicBezTo>
                    <a:pt x="76" y="57"/>
                    <a:pt x="73" y="57"/>
                    <a:pt x="70" y="60"/>
                  </a:cubicBezTo>
                  <a:close/>
                  <a:moveTo>
                    <a:pt x="75" y="52"/>
                  </a:moveTo>
                  <a:cubicBezTo>
                    <a:pt x="73" y="50"/>
                    <a:pt x="74" y="48"/>
                    <a:pt x="76" y="46"/>
                  </a:cubicBezTo>
                  <a:cubicBezTo>
                    <a:pt x="78" y="47"/>
                    <a:pt x="79" y="48"/>
                    <a:pt x="79" y="50"/>
                  </a:cubicBezTo>
                  <a:cubicBezTo>
                    <a:pt x="78" y="52"/>
                    <a:pt x="76" y="51"/>
                    <a:pt x="75" y="52"/>
                  </a:cubicBezTo>
                  <a:close/>
                  <a:moveTo>
                    <a:pt x="98" y="22"/>
                  </a:moveTo>
                  <a:cubicBezTo>
                    <a:pt x="96" y="23"/>
                    <a:pt x="95" y="21"/>
                    <a:pt x="95" y="20"/>
                  </a:cubicBezTo>
                  <a:cubicBezTo>
                    <a:pt x="97" y="18"/>
                    <a:pt x="96" y="21"/>
                    <a:pt x="98" y="22"/>
                  </a:cubicBezTo>
                  <a:close/>
                  <a:moveTo>
                    <a:pt x="100" y="39"/>
                  </a:moveTo>
                  <a:cubicBezTo>
                    <a:pt x="100" y="39"/>
                    <a:pt x="99" y="39"/>
                    <a:pt x="98" y="39"/>
                  </a:cubicBezTo>
                  <a:cubicBezTo>
                    <a:pt x="96" y="38"/>
                    <a:pt x="97" y="37"/>
                    <a:pt x="96" y="36"/>
                  </a:cubicBezTo>
                  <a:cubicBezTo>
                    <a:pt x="98" y="35"/>
                    <a:pt x="99" y="35"/>
                    <a:pt x="101" y="35"/>
                  </a:cubicBezTo>
                  <a:cubicBezTo>
                    <a:pt x="101" y="36"/>
                    <a:pt x="101" y="37"/>
                    <a:pt x="100" y="39"/>
                  </a:cubicBezTo>
                  <a:close/>
                  <a:moveTo>
                    <a:pt x="97" y="30"/>
                  </a:moveTo>
                  <a:cubicBezTo>
                    <a:pt x="96" y="31"/>
                    <a:pt x="95" y="33"/>
                    <a:pt x="96" y="33"/>
                  </a:cubicBezTo>
                  <a:cubicBezTo>
                    <a:pt x="95" y="33"/>
                    <a:pt x="93" y="33"/>
                    <a:pt x="91" y="33"/>
                  </a:cubicBezTo>
                  <a:cubicBezTo>
                    <a:pt x="92" y="30"/>
                    <a:pt x="92" y="30"/>
                    <a:pt x="93" y="27"/>
                  </a:cubicBezTo>
                  <a:cubicBezTo>
                    <a:pt x="96" y="29"/>
                    <a:pt x="98" y="29"/>
                    <a:pt x="103" y="30"/>
                  </a:cubicBezTo>
                  <a:cubicBezTo>
                    <a:pt x="101" y="33"/>
                    <a:pt x="99" y="30"/>
                    <a:pt x="97" y="30"/>
                  </a:cubicBezTo>
                  <a:close/>
                  <a:moveTo>
                    <a:pt x="104" y="35"/>
                  </a:moveTo>
                  <a:cubicBezTo>
                    <a:pt x="102" y="33"/>
                    <a:pt x="103" y="29"/>
                    <a:pt x="106" y="28"/>
                  </a:cubicBezTo>
                  <a:cubicBezTo>
                    <a:pt x="107" y="30"/>
                    <a:pt x="106" y="33"/>
                    <a:pt x="104" y="35"/>
                  </a:cubicBezTo>
                  <a:close/>
                  <a:moveTo>
                    <a:pt x="111" y="30"/>
                  </a:moveTo>
                  <a:cubicBezTo>
                    <a:pt x="112" y="28"/>
                    <a:pt x="113" y="28"/>
                    <a:pt x="114" y="29"/>
                  </a:cubicBezTo>
                  <a:cubicBezTo>
                    <a:pt x="114" y="31"/>
                    <a:pt x="112" y="31"/>
                    <a:pt x="111" y="30"/>
                  </a:cubicBezTo>
                  <a:close/>
                  <a:moveTo>
                    <a:pt x="121" y="24"/>
                  </a:moveTo>
                  <a:cubicBezTo>
                    <a:pt x="120" y="22"/>
                    <a:pt x="120" y="21"/>
                    <a:pt x="121" y="20"/>
                  </a:cubicBezTo>
                  <a:cubicBezTo>
                    <a:pt x="121" y="20"/>
                    <a:pt x="122" y="21"/>
                    <a:pt x="122" y="21"/>
                  </a:cubicBezTo>
                  <a:cubicBezTo>
                    <a:pt x="122" y="22"/>
                    <a:pt x="122" y="23"/>
                    <a:pt x="121" y="24"/>
                  </a:cubicBezTo>
                  <a:close/>
                  <a:moveTo>
                    <a:pt x="130" y="31"/>
                  </a:moveTo>
                  <a:cubicBezTo>
                    <a:pt x="129" y="30"/>
                    <a:pt x="129" y="29"/>
                    <a:pt x="130" y="28"/>
                  </a:cubicBezTo>
                  <a:cubicBezTo>
                    <a:pt x="131" y="28"/>
                    <a:pt x="132" y="29"/>
                    <a:pt x="132" y="29"/>
                  </a:cubicBezTo>
                  <a:cubicBezTo>
                    <a:pt x="131" y="30"/>
                    <a:pt x="131" y="30"/>
                    <a:pt x="130" y="31"/>
                  </a:cubicBezTo>
                  <a:close/>
                  <a:moveTo>
                    <a:pt x="130" y="17"/>
                  </a:moveTo>
                  <a:cubicBezTo>
                    <a:pt x="127" y="17"/>
                    <a:pt x="130" y="14"/>
                    <a:pt x="128" y="15"/>
                  </a:cubicBezTo>
                  <a:cubicBezTo>
                    <a:pt x="127" y="14"/>
                    <a:pt x="132" y="14"/>
                    <a:pt x="131" y="16"/>
                  </a:cubicBezTo>
                  <a:cubicBezTo>
                    <a:pt x="131" y="16"/>
                    <a:pt x="130" y="16"/>
                    <a:pt x="130" y="17"/>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96" name="Freeform 66"/>
            <p:cNvSpPr>
              <a:spLocks/>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97" name="Freeform 67"/>
            <p:cNvSpPr>
              <a:spLocks noEditPoints="1"/>
            </p:cNvSpPr>
            <p:nvPr/>
          </p:nvSpPr>
          <p:spPr bwMode="auto">
            <a:xfrm>
              <a:off x="6164263" y="3189288"/>
              <a:ext cx="101600" cy="58738"/>
            </a:xfrm>
            <a:custGeom>
              <a:avLst/>
              <a:gdLst>
                <a:gd name="T0" fmla="*/ 31 w 31"/>
                <a:gd name="T1" fmla="*/ 7 h 18"/>
                <a:gd name="T2" fmla="*/ 5 w 31"/>
                <a:gd name="T3" fmla="*/ 3 h 18"/>
                <a:gd name="T4" fmla="*/ 0 w 31"/>
                <a:gd name="T5" fmla="*/ 10 h 18"/>
                <a:gd name="T6" fmla="*/ 31 w 31"/>
                <a:gd name="T7" fmla="*/ 7 h 18"/>
                <a:gd name="T8" fmla="*/ 3 w 31"/>
                <a:gd name="T9" fmla="*/ 8 h 18"/>
                <a:gd name="T10" fmla="*/ 5 w 31"/>
                <a:gd name="T11" fmla="*/ 10 h 18"/>
                <a:gd name="T12" fmla="*/ 3 w 31"/>
                <a:gd name="T13" fmla="*/ 8 h 18"/>
              </a:gdLst>
              <a:ahLst/>
              <a:cxnLst>
                <a:cxn ang="0">
                  <a:pos x="T0" y="T1"/>
                </a:cxn>
                <a:cxn ang="0">
                  <a:pos x="T2" y="T3"/>
                </a:cxn>
                <a:cxn ang="0">
                  <a:pos x="T4" y="T5"/>
                </a:cxn>
                <a:cxn ang="0">
                  <a:pos x="T6" y="T7"/>
                </a:cxn>
                <a:cxn ang="0">
                  <a:pos x="T8" y="T9"/>
                </a:cxn>
                <a:cxn ang="0">
                  <a:pos x="T10" y="T11"/>
                </a:cxn>
                <a:cxn ang="0">
                  <a:pos x="T12" y="T13"/>
                </a:cxn>
              </a:cxnLst>
              <a:rect l="0" t="0" r="r" b="b"/>
              <a:pathLst>
                <a:path w="31" h="18">
                  <a:moveTo>
                    <a:pt x="31" y="7"/>
                  </a:moveTo>
                  <a:cubicBezTo>
                    <a:pt x="21" y="0"/>
                    <a:pt x="16" y="6"/>
                    <a:pt x="5" y="3"/>
                  </a:cubicBezTo>
                  <a:cubicBezTo>
                    <a:pt x="3" y="5"/>
                    <a:pt x="0" y="7"/>
                    <a:pt x="0" y="10"/>
                  </a:cubicBezTo>
                  <a:cubicBezTo>
                    <a:pt x="8" y="15"/>
                    <a:pt x="31" y="18"/>
                    <a:pt x="31" y="7"/>
                  </a:cubicBezTo>
                  <a:close/>
                  <a:moveTo>
                    <a:pt x="3" y="8"/>
                  </a:moveTo>
                  <a:cubicBezTo>
                    <a:pt x="4" y="8"/>
                    <a:pt x="5" y="9"/>
                    <a:pt x="5" y="10"/>
                  </a:cubicBezTo>
                  <a:cubicBezTo>
                    <a:pt x="3" y="12"/>
                    <a:pt x="3" y="9"/>
                    <a:pt x="3" y="8"/>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98" name="Freeform 68"/>
            <p:cNvSpPr>
              <a:spLocks/>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99" name="Freeform 69"/>
            <p:cNvSpPr>
              <a:spLocks noEditPoints="1"/>
            </p:cNvSpPr>
            <p:nvPr/>
          </p:nvSpPr>
          <p:spPr bwMode="auto">
            <a:xfrm>
              <a:off x="6489701" y="3536951"/>
              <a:ext cx="282575" cy="128588"/>
            </a:xfrm>
            <a:custGeom>
              <a:avLst/>
              <a:gdLst>
                <a:gd name="T0" fmla="*/ 87 w 87"/>
                <a:gd name="T1" fmla="*/ 4 h 39"/>
                <a:gd name="T2" fmla="*/ 80 w 87"/>
                <a:gd name="T3" fmla="*/ 3 h 39"/>
                <a:gd name="T4" fmla="*/ 81 w 87"/>
                <a:gd name="T5" fmla="*/ 6 h 39"/>
                <a:gd name="T6" fmla="*/ 71 w 87"/>
                <a:gd name="T7" fmla="*/ 13 h 39"/>
                <a:gd name="T8" fmla="*/ 77 w 87"/>
                <a:gd name="T9" fmla="*/ 8 h 39"/>
                <a:gd name="T10" fmla="*/ 78 w 87"/>
                <a:gd name="T11" fmla="*/ 6 h 39"/>
                <a:gd name="T12" fmla="*/ 63 w 87"/>
                <a:gd name="T13" fmla="*/ 8 h 39"/>
                <a:gd name="T14" fmla="*/ 60 w 87"/>
                <a:gd name="T15" fmla="*/ 11 h 39"/>
                <a:gd name="T16" fmla="*/ 56 w 87"/>
                <a:gd name="T17" fmla="*/ 8 h 39"/>
                <a:gd name="T18" fmla="*/ 49 w 87"/>
                <a:gd name="T19" fmla="*/ 12 h 39"/>
                <a:gd name="T20" fmla="*/ 39 w 87"/>
                <a:gd name="T21" fmla="*/ 12 h 39"/>
                <a:gd name="T22" fmla="*/ 42 w 87"/>
                <a:gd name="T23" fmla="*/ 15 h 39"/>
                <a:gd name="T24" fmla="*/ 45 w 87"/>
                <a:gd name="T25" fmla="*/ 16 h 39"/>
                <a:gd name="T26" fmla="*/ 45 w 87"/>
                <a:gd name="T27" fmla="*/ 20 h 39"/>
                <a:gd name="T28" fmla="*/ 36 w 87"/>
                <a:gd name="T29" fmla="*/ 17 h 39"/>
                <a:gd name="T30" fmla="*/ 38 w 87"/>
                <a:gd name="T31" fmla="*/ 15 h 39"/>
                <a:gd name="T32" fmla="*/ 24 w 87"/>
                <a:gd name="T33" fmla="*/ 20 h 39"/>
                <a:gd name="T34" fmla="*/ 25 w 87"/>
                <a:gd name="T35" fmla="*/ 23 h 39"/>
                <a:gd name="T36" fmla="*/ 24 w 87"/>
                <a:gd name="T37" fmla="*/ 23 h 39"/>
                <a:gd name="T38" fmla="*/ 18 w 87"/>
                <a:gd name="T39" fmla="*/ 17 h 39"/>
                <a:gd name="T40" fmla="*/ 16 w 87"/>
                <a:gd name="T41" fmla="*/ 19 h 39"/>
                <a:gd name="T42" fmla="*/ 4 w 87"/>
                <a:gd name="T43" fmla="*/ 26 h 39"/>
                <a:gd name="T44" fmla="*/ 1 w 87"/>
                <a:gd name="T45" fmla="*/ 28 h 39"/>
                <a:gd name="T46" fmla="*/ 12 w 87"/>
                <a:gd name="T47" fmla="*/ 35 h 39"/>
                <a:gd name="T48" fmla="*/ 11 w 87"/>
                <a:gd name="T49" fmla="*/ 37 h 39"/>
                <a:gd name="T50" fmla="*/ 27 w 87"/>
                <a:gd name="T51" fmla="*/ 35 h 39"/>
                <a:gd name="T52" fmla="*/ 29 w 87"/>
                <a:gd name="T53" fmla="*/ 32 h 39"/>
                <a:gd name="T54" fmla="*/ 25 w 87"/>
                <a:gd name="T55" fmla="*/ 32 h 39"/>
                <a:gd name="T56" fmla="*/ 26 w 87"/>
                <a:gd name="T57" fmla="*/ 29 h 39"/>
                <a:gd name="T58" fmla="*/ 34 w 87"/>
                <a:gd name="T59" fmla="*/ 30 h 39"/>
                <a:gd name="T60" fmla="*/ 51 w 87"/>
                <a:gd name="T61" fmla="*/ 26 h 39"/>
                <a:gd name="T62" fmla="*/ 57 w 87"/>
                <a:gd name="T63" fmla="*/ 23 h 39"/>
                <a:gd name="T64" fmla="*/ 56 w 87"/>
                <a:gd name="T65" fmla="*/ 26 h 39"/>
                <a:gd name="T66" fmla="*/ 61 w 87"/>
                <a:gd name="T67" fmla="*/ 26 h 39"/>
                <a:gd name="T68" fmla="*/ 65 w 87"/>
                <a:gd name="T69" fmla="*/ 19 h 39"/>
                <a:gd name="T70" fmla="*/ 66 w 87"/>
                <a:gd name="T71" fmla="*/ 24 h 39"/>
                <a:gd name="T72" fmla="*/ 72 w 87"/>
                <a:gd name="T73" fmla="*/ 18 h 39"/>
                <a:gd name="T74" fmla="*/ 72 w 87"/>
                <a:gd name="T75" fmla="*/ 21 h 39"/>
                <a:gd name="T76" fmla="*/ 78 w 87"/>
                <a:gd name="T77" fmla="*/ 16 h 39"/>
                <a:gd name="T78" fmla="*/ 81 w 87"/>
                <a:gd name="T79" fmla="*/ 17 h 39"/>
                <a:gd name="T80" fmla="*/ 87 w 87"/>
                <a:gd name="T81" fmla="*/ 8 h 39"/>
                <a:gd name="T82" fmla="*/ 87 w 87"/>
                <a:gd name="T83" fmla="*/ 4 h 39"/>
                <a:gd name="T84" fmla="*/ 34 w 87"/>
                <a:gd name="T85" fmla="*/ 26 h 39"/>
                <a:gd name="T86" fmla="*/ 36 w 87"/>
                <a:gd name="T87" fmla="*/ 24 h 39"/>
                <a:gd name="T88" fmla="*/ 34 w 87"/>
                <a:gd name="T89" fmla="*/ 26 h 39"/>
                <a:gd name="T90" fmla="*/ 53 w 87"/>
                <a:gd name="T91" fmla="*/ 20 h 39"/>
                <a:gd name="T92" fmla="*/ 51 w 87"/>
                <a:gd name="T93" fmla="*/ 11 h 39"/>
                <a:gd name="T94" fmla="*/ 56 w 87"/>
                <a:gd name="T95" fmla="*/ 15 h 39"/>
                <a:gd name="T96" fmla="*/ 53 w 87"/>
                <a:gd name="T97" fmla="*/ 20 h 39"/>
                <a:gd name="T98" fmla="*/ 60 w 87"/>
                <a:gd name="T99" fmla="*/ 19 h 39"/>
                <a:gd name="T100" fmla="*/ 60 w 87"/>
                <a:gd name="T101" fmla="*/ 14 h 39"/>
                <a:gd name="T102" fmla="*/ 62 w 87"/>
                <a:gd name="T103" fmla="*/ 15 h 39"/>
                <a:gd name="T104" fmla="*/ 60 w 87"/>
                <a:gd name="T105" fmla="*/ 19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87" h="39">
                  <a:moveTo>
                    <a:pt x="87" y="4"/>
                  </a:moveTo>
                  <a:cubicBezTo>
                    <a:pt x="85" y="1"/>
                    <a:pt x="83" y="0"/>
                    <a:pt x="80" y="3"/>
                  </a:cubicBezTo>
                  <a:cubicBezTo>
                    <a:pt x="79" y="4"/>
                    <a:pt x="82" y="5"/>
                    <a:pt x="81" y="6"/>
                  </a:cubicBezTo>
                  <a:cubicBezTo>
                    <a:pt x="77" y="10"/>
                    <a:pt x="76" y="13"/>
                    <a:pt x="71" y="13"/>
                  </a:cubicBezTo>
                  <a:cubicBezTo>
                    <a:pt x="72" y="11"/>
                    <a:pt x="75" y="9"/>
                    <a:pt x="77" y="8"/>
                  </a:cubicBezTo>
                  <a:cubicBezTo>
                    <a:pt x="77" y="8"/>
                    <a:pt x="78" y="7"/>
                    <a:pt x="78" y="6"/>
                  </a:cubicBezTo>
                  <a:cubicBezTo>
                    <a:pt x="72" y="1"/>
                    <a:pt x="68" y="10"/>
                    <a:pt x="63" y="8"/>
                  </a:cubicBezTo>
                  <a:cubicBezTo>
                    <a:pt x="61" y="9"/>
                    <a:pt x="62" y="9"/>
                    <a:pt x="60" y="11"/>
                  </a:cubicBezTo>
                  <a:cubicBezTo>
                    <a:pt x="59" y="10"/>
                    <a:pt x="57" y="9"/>
                    <a:pt x="56" y="8"/>
                  </a:cubicBezTo>
                  <a:cubicBezTo>
                    <a:pt x="53" y="10"/>
                    <a:pt x="48" y="9"/>
                    <a:pt x="49" y="12"/>
                  </a:cubicBezTo>
                  <a:cubicBezTo>
                    <a:pt x="46" y="12"/>
                    <a:pt x="42" y="10"/>
                    <a:pt x="39" y="12"/>
                  </a:cubicBezTo>
                  <a:cubicBezTo>
                    <a:pt x="42" y="12"/>
                    <a:pt x="40" y="13"/>
                    <a:pt x="42" y="15"/>
                  </a:cubicBezTo>
                  <a:cubicBezTo>
                    <a:pt x="43" y="15"/>
                    <a:pt x="44" y="15"/>
                    <a:pt x="45" y="16"/>
                  </a:cubicBezTo>
                  <a:cubicBezTo>
                    <a:pt x="44" y="17"/>
                    <a:pt x="47" y="18"/>
                    <a:pt x="45" y="20"/>
                  </a:cubicBezTo>
                  <a:cubicBezTo>
                    <a:pt x="45" y="16"/>
                    <a:pt x="39" y="18"/>
                    <a:pt x="36" y="17"/>
                  </a:cubicBezTo>
                  <a:cubicBezTo>
                    <a:pt x="36" y="16"/>
                    <a:pt x="37" y="16"/>
                    <a:pt x="38" y="15"/>
                  </a:cubicBezTo>
                  <a:cubicBezTo>
                    <a:pt x="33" y="13"/>
                    <a:pt x="25" y="14"/>
                    <a:pt x="24" y="20"/>
                  </a:cubicBezTo>
                  <a:cubicBezTo>
                    <a:pt x="26" y="19"/>
                    <a:pt x="27" y="22"/>
                    <a:pt x="25" y="23"/>
                  </a:cubicBezTo>
                  <a:cubicBezTo>
                    <a:pt x="25" y="23"/>
                    <a:pt x="24" y="23"/>
                    <a:pt x="24" y="23"/>
                  </a:cubicBezTo>
                  <a:cubicBezTo>
                    <a:pt x="24" y="20"/>
                    <a:pt x="22" y="18"/>
                    <a:pt x="18" y="17"/>
                  </a:cubicBezTo>
                  <a:cubicBezTo>
                    <a:pt x="16" y="17"/>
                    <a:pt x="17" y="18"/>
                    <a:pt x="16" y="19"/>
                  </a:cubicBezTo>
                  <a:cubicBezTo>
                    <a:pt x="12" y="17"/>
                    <a:pt x="0" y="21"/>
                    <a:pt x="4" y="26"/>
                  </a:cubicBezTo>
                  <a:cubicBezTo>
                    <a:pt x="3" y="28"/>
                    <a:pt x="2" y="26"/>
                    <a:pt x="1" y="28"/>
                  </a:cubicBezTo>
                  <a:cubicBezTo>
                    <a:pt x="2" y="33"/>
                    <a:pt x="7" y="33"/>
                    <a:pt x="12" y="35"/>
                  </a:cubicBezTo>
                  <a:cubicBezTo>
                    <a:pt x="12" y="36"/>
                    <a:pt x="11" y="37"/>
                    <a:pt x="11" y="37"/>
                  </a:cubicBezTo>
                  <a:cubicBezTo>
                    <a:pt x="16" y="38"/>
                    <a:pt x="22" y="39"/>
                    <a:pt x="27" y="35"/>
                  </a:cubicBezTo>
                  <a:cubicBezTo>
                    <a:pt x="24" y="33"/>
                    <a:pt x="30" y="34"/>
                    <a:pt x="29" y="32"/>
                  </a:cubicBezTo>
                  <a:cubicBezTo>
                    <a:pt x="28" y="33"/>
                    <a:pt x="26" y="32"/>
                    <a:pt x="25" y="32"/>
                  </a:cubicBezTo>
                  <a:cubicBezTo>
                    <a:pt x="26" y="31"/>
                    <a:pt x="25" y="30"/>
                    <a:pt x="26" y="29"/>
                  </a:cubicBezTo>
                  <a:cubicBezTo>
                    <a:pt x="30" y="28"/>
                    <a:pt x="31" y="31"/>
                    <a:pt x="34" y="30"/>
                  </a:cubicBezTo>
                  <a:cubicBezTo>
                    <a:pt x="39" y="39"/>
                    <a:pt x="46" y="20"/>
                    <a:pt x="51" y="26"/>
                  </a:cubicBezTo>
                  <a:cubicBezTo>
                    <a:pt x="53" y="23"/>
                    <a:pt x="55" y="24"/>
                    <a:pt x="57" y="23"/>
                  </a:cubicBezTo>
                  <a:cubicBezTo>
                    <a:pt x="58" y="24"/>
                    <a:pt x="58" y="26"/>
                    <a:pt x="56" y="26"/>
                  </a:cubicBezTo>
                  <a:cubicBezTo>
                    <a:pt x="58" y="27"/>
                    <a:pt x="60" y="26"/>
                    <a:pt x="61" y="26"/>
                  </a:cubicBezTo>
                  <a:cubicBezTo>
                    <a:pt x="62" y="23"/>
                    <a:pt x="61" y="20"/>
                    <a:pt x="65" y="19"/>
                  </a:cubicBezTo>
                  <a:cubicBezTo>
                    <a:pt x="66" y="20"/>
                    <a:pt x="64" y="22"/>
                    <a:pt x="66" y="24"/>
                  </a:cubicBezTo>
                  <a:cubicBezTo>
                    <a:pt x="68" y="22"/>
                    <a:pt x="71" y="19"/>
                    <a:pt x="72" y="18"/>
                  </a:cubicBezTo>
                  <a:cubicBezTo>
                    <a:pt x="72" y="19"/>
                    <a:pt x="70" y="20"/>
                    <a:pt x="72" y="21"/>
                  </a:cubicBezTo>
                  <a:cubicBezTo>
                    <a:pt x="75" y="21"/>
                    <a:pt x="76" y="19"/>
                    <a:pt x="78" y="16"/>
                  </a:cubicBezTo>
                  <a:cubicBezTo>
                    <a:pt x="79" y="17"/>
                    <a:pt x="80" y="16"/>
                    <a:pt x="81" y="17"/>
                  </a:cubicBezTo>
                  <a:cubicBezTo>
                    <a:pt x="82" y="14"/>
                    <a:pt x="84" y="11"/>
                    <a:pt x="87" y="8"/>
                  </a:cubicBezTo>
                  <a:cubicBezTo>
                    <a:pt x="86" y="7"/>
                    <a:pt x="85" y="5"/>
                    <a:pt x="87" y="4"/>
                  </a:cubicBezTo>
                  <a:close/>
                  <a:moveTo>
                    <a:pt x="34" y="26"/>
                  </a:moveTo>
                  <a:cubicBezTo>
                    <a:pt x="30" y="25"/>
                    <a:pt x="34" y="21"/>
                    <a:pt x="36" y="24"/>
                  </a:cubicBezTo>
                  <a:cubicBezTo>
                    <a:pt x="35" y="24"/>
                    <a:pt x="36" y="25"/>
                    <a:pt x="34" y="26"/>
                  </a:cubicBezTo>
                  <a:close/>
                  <a:moveTo>
                    <a:pt x="53" y="20"/>
                  </a:moveTo>
                  <a:cubicBezTo>
                    <a:pt x="52" y="17"/>
                    <a:pt x="49" y="14"/>
                    <a:pt x="51" y="11"/>
                  </a:cubicBezTo>
                  <a:cubicBezTo>
                    <a:pt x="54" y="11"/>
                    <a:pt x="54" y="14"/>
                    <a:pt x="56" y="15"/>
                  </a:cubicBezTo>
                  <a:cubicBezTo>
                    <a:pt x="55" y="17"/>
                    <a:pt x="55" y="18"/>
                    <a:pt x="53" y="20"/>
                  </a:cubicBezTo>
                  <a:close/>
                  <a:moveTo>
                    <a:pt x="60" y="19"/>
                  </a:moveTo>
                  <a:cubicBezTo>
                    <a:pt x="59" y="17"/>
                    <a:pt x="57" y="15"/>
                    <a:pt x="60" y="14"/>
                  </a:cubicBezTo>
                  <a:cubicBezTo>
                    <a:pt x="61" y="14"/>
                    <a:pt x="61" y="15"/>
                    <a:pt x="62" y="15"/>
                  </a:cubicBezTo>
                  <a:cubicBezTo>
                    <a:pt x="62" y="16"/>
                    <a:pt x="61" y="19"/>
                    <a:pt x="60" y="19"/>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00" name="Freeform 70"/>
            <p:cNvSpPr>
              <a:spLocks/>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201" name="Freeform 71"/>
            <p:cNvSpPr>
              <a:spLocks/>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sp>
        <p:nvSpPr>
          <p:cNvPr id="202" name="矩形 201"/>
          <p:cNvSpPr/>
          <p:nvPr/>
        </p:nvSpPr>
        <p:spPr>
          <a:xfrm>
            <a:off x="6451767" y="1343870"/>
            <a:ext cx="2452581" cy="523220"/>
          </a:xfrm>
          <a:prstGeom prst="rect">
            <a:avLst/>
          </a:prstGeom>
        </p:spPr>
        <p:txBody>
          <a:bodyPr wrap="square">
            <a:spAutoFit/>
          </a:bodyPr>
          <a:lstStyle/>
          <a:p>
            <a:r>
              <a:rPr lang="zh-CN" altLang="en-US" sz="2800" dirty="0" smtClean="0">
                <a:latin typeface="Times New Roman" panose="02020603050405020304" pitchFamily="18" charset="0"/>
              </a:rPr>
              <a:t>主要研究场景</a:t>
            </a:r>
            <a:endParaRPr lang="zh-CN" altLang="en-US" sz="2800" dirty="0"/>
          </a:p>
        </p:txBody>
      </p:sp>
      <p:sp>
        <p:nvSpPr>
          <p:cNvPr id="2" name="灯片编号占位符 1"/>
          <p:cNvSpPr>
            <a:spLocks noGrp="1"/>
          </p:cNvSpPr>
          <p:nvPr>
            <p:ph type="sldNum" sz="quarter" idx="12"/>
          </p:nvPr>
        </p:nvSpPr>
        <p:spPr/>
        <p:txBody>
          <a:bodyPr/>
          <a:lstStyle/>
          <a:p>
            <a:fld id="{3D35A4F4-3C3D-4891-9B26-BF833C6D496B}" type="slidenum">
              <a:rPr lang="zh-CN" altLang="en-US" smtClean="0"/>
              <a:t>6</a:t>
            </a:fld>
            <a:endParaRPr lang="zh-CN" altLang="en-US"/>
          </a:p>
        </p:txBody>
      </p:sp>
    </p:spTree>
    <p:extLst>
      <p:ext uri="{BB962C8B-B14F-4D97-AF65-F5344CB8AC3E}">
        <p14:creationId xmlns:p14="http://schemas.microsoft.com/office/powerpoint/2010/main" val="2865248955"/>
      </p:ext>
    </p:extLst>
  </p:cSld>
  <p:clrMapOvr>
    <a:masterClrMapping/>
  </p:clrMapOvr>
  <mc:AlternateContent xmlns:mc="http://schemas.openxmlformats.org/markup-compatibility/2006" xmlns:p14="http://schemas.microsoft.com/office/powerpoint/2010/main">
    <mc:Choice Requires="p14">
      <p:transition p14:dur="10">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barn(inVertical)">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wipe(left)">
                                      <p:cBhvr>
                                        <p:cTn id="12" dur="500"/>
                                        <p:tgtEl>
                                          <p:spTgt spid="78"/>
                                        </p:tgtEl>
                                      </p:cBhvr>
                                    </p:animEffect>
                                  </p:childTnLst>
                                </p:cTn>
                              </p:par>
                            </p:childTnLst>
                          </p:cTn>
                        </p:par>
                        <p:par>
                          <p:cTn id="13" fill="hold">
                            <p:stCondLst>
                              <p:cond delay="500"/>
                            </p:stCondLst>
                            <p:childTnLst>
                              <p:par>
                                <p:cTn id="14" presetID="22" presetClass="entr" presetSubtype="2" fill="hold" nodeType="afterEffect">
                                  <p:stCondLst>
                                    <p:cond delay="0"/>
                                  </p:stCondLst>
                                  <p:childTnLst>
                                    <p:set>
                                      <p:cBhvr>
                                        <p:cTn id="15" dur="1" fill="hold">
                                          <p:stCondLst>
                                            <p:cond delay="0"/>
                                          </p:stCondLst>
                                        </p:cTn>
                                        <p:tgtEl>
                                          <p:spTgt spid="71"/>
                                        </p:tgtEl>
                                        <p:attrNameLst>
                                          <p:attrName>style.visibility</p:attrName>
                                        </p:attrNameLst>
                                      </p:cBhvr>
                                      <p:to>
                                        <p:strVal val="visible"/>
                                      </p:to>
                                    </p:set>
                                    <p:animEffect transition="in" filter="wipe(right)">
                                      <p:cBhvr>
                                        <p:cTn id="16" dur="500"/>
                                        <p:tgtEl>
                                          <p:spTgt spid="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文本框 215"/>
          <p:cNvSpPr txBox="1"/>
          <p:nvPr/>
        </p:nvSpPr>
        <p:spPr>
          <a:xfrm>
            <a:off x="681918" y="107229"/>
            <a:ext cx="2498035" cy="346249"/>
          </a:xfrm>
          <a:prstGeom prst="rect">
            <a:avLst/>
          </a:prstGeom>
          <a:noFill/>
          <a:ln>
            <a:noFill/>
          </a:ln>
        </p:spPr>
        <p:txBody>
          <a:bodyPr wrap="square" lIns="68580" tIns="34290" rIns="68580" bIns="34290" rtlCol="0">
            <a:spAutoFit/>
          </a:bodyPr>
          <a:lstStyle/>
          <a:p>
            <a:r>
              <a:rPr lang="zh-CN" altLang="en-US" sz="1800" b="1" dirty="0" smtClean="0">
                <a:solidFill>
                  <a:schemeClr val="tx1">
                    <a:lumMod val="65000"/>
                    <a:lumOff val="35000"/>
                  </a:schemeClr>
                </a:solidFill>
              </a:rPr>
              <a:t>主要工作与创新点</a:t>
            </a:r>
            <a:endParaRPr lang="zh-CN" altLang="en-US" sz="1800" b="1" dirty="0">
              <a:solidFill>
                <a:schemeClr val="tx1">
                  <a:lumMod val="65000"/>
                  <a:lumOff val="35000"/>
                </a:schemeClr>
              </a:solidFill>
            </a:endParaRPr>
          </a:p>
        </p:txBody>
      </p:sp>
      <p:grpSp>
        <p:nvGrpSpPr>
          <p:cNvPr id="78" name="组合 77"/>
          <p:cNvGrpSpPr/>
          <p:nvPr/>
        </p:nvGrpSpPr>
        <p:grpSpPr>
          <a:xfrm rot="153827">
            <a:off x="783999" y="343000"/>
            <a:ext cx="2321513" cy="156053"/>
            <a:chOff x="4811713" y="3211513"/>
            <a:chExt cx="2308226" cy="423863"/>
          </a:xfrm>
          <a:solidFill>
            <a:schemeClr val="tx1">
              <a:lumMod val="85000"/>
              <a:lumOff val="15000"/>
            </a:schemeClr>
          </a:solidFill>
        </p:grpSpPr>
        <p:sp>
          <p:nvSpPr>
            <p:cNvPr id="79" name="Freeform 5"/>
            <p:cNvSpPr>
              <a:spLocks/>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0" name="Freeform 6"/>
            <p:cNvSpPr>
              <a:spLocks/>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1" name="Freeform 7"/>
            <p:cNvSpPr>
              <a:spLocks/>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2" name="Freeform 8"/>
            <p:cNvSpPr>
              <a:spLocks/>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3"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4" name="Freeform 10"/>
            <p:cNvSpPr>
              <a:spLocks/>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5" name="Freeform 11"/>
            <p:cNvSpPr>
              <a:spLocks/>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6" name="Freeform 12"/>
            <p:cNvSpPr>
              <a:spLocks/>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7" name="Freeform 13"/>
            <p:cNvSpPr>
              <a:spLocks/>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8" name="Freeform 14"/>
            <p:cNvSpPr>
              <a:spLocks/>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9" name="Freeform 15"/>
            <p:cNvSpPr>
              <a:spLocks/>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0" name="Freeform 16"/>
            <p:cNvSpPr>
              <a:spLocks/>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1" name="Freeform 17"/>
            <p:cNvSpPr>
              <a:spLocks/>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2" name="Freeform 18"/>
            <p:cNvSpPr>
              <a:spLocks/>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3" name="Freeform 19"/>
            <p:cNvSpPr>
              <a:spLocks/>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4" name="Freeform 20"/>
            <p:cNvSpPr>
              <a:spLocks/>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5" name="Freeform 21"/>
            <p:cNvSpPr>
              <a:spLocks/>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6" name="Freeform 22"/>
            <p:cNvSpPr>
              <a:spLocks/>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7" name="Freeform 23"/>
            <p:cNvSpPr>
              <a:spLocks/>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8" name="Freeform 24"/>
            <p:cNvSpPr>
              <a:spLocks/>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9" name="Freeform 25"/>
            <p:cNvSpPr>
              <a:spLocks/>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0" name="Freeform 26"/>
            <p:cNvSpPr>
              <a:spLocks/>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1" name="Freeform 27"/>
            <p:cNvSpPr>
              <a:spLocks/>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2" name="Freeform 28"/>
            <p:cNvSpPr>
              <a:spLocks/>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3" name="Freeform 30"/>
            <p:cNvSpPr>
              <a:spLocks/>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4" name="Freeform 31"/>
            <p:cNvSpPr>
              <a:spLocks/>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5" name="Freeform 32"/>
            <p:cNvSpPr>
              <a:spLocks/>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6" name="Freeform 33"/>
            <p:cNvSpPr>
              <a:spLocks/>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7" name="Freeform 35"/>
            <p:cNvSpPr>
              <a:spLocks/>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8" name="Freeform 36"/>
            <p:cNvSpPr>
              <a:spLocks/>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9" name="Freeform 37"/>
            <p:cNvSpPr>
              <a:spLocks/>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0" name="Freeform 38"/>
            <p:cNvSpPr>
              <a:spLocks/>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1" name="Freeform 39"/>
            <p:cNvSpPr>
              <a:spLocks/>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2" name="Freeform 40"/>
            <p:cNvSpPr>
              <a:spLocks/>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3" name="Freeform 41"/>
            <p:cNvSpPr>
              <a:spLocks/>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4" name="Freeform 42"/>
            <p:cNvSpPr>
              <a:spLocks/>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5" name="Freeform 43"/>
            <p:cNvSpPr>
              <a:spLocks/>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6" name="Freeform 44"/>
            <p:cNvSpPr>
              <a:spLocks/>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7" name="Freeform 45"/>
            <p:cNvSpPr>
              <a:spLocks/>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8" name="Freeform 46"/>
            <p:cNvSpPr>
              <a:spLocks/>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9" name="Freeform 47"/>
            <p:cNvSpPr>
              <a:spLocks/>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0" name="Freeform 48"/>
            <p:cNvSpPr>
              <a:spLocks/>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1" name="Freeform 49"/>
            <p:cNvSpPr>
              <a:spLocks/>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2" name="Freeform 50"/>
            <p:cNvSpPr>
              <a:spLocks/>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3" name="Freeform 51"/>
            <p:cNvSpPr>
              <a:spLocks/>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4" name="Freeform 52"/>
            <p:cNvSpPr>
              <a:spLocks/>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5" name="Freeform 53"/>
            <p:cNvSpPr>
              <a:spLocks/>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6" name="Freeform 54"/>
            <p:cNvSpPr>
              <a:spLocks/>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7" name="Freeform 55"/>
            <p:cNvSpPr>
              <a:spLocks/>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8" name="Freeform 56"/>
            <p:cNvSpPr>
              <a:spLocks/>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9" name="Freeform 58"/>
            <p:cNvSpPr>
              <a:spLocks/>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0" name="Freeform 59"/>
            <p:cNvSpPr>
              <a:spLocks/>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1" name="Freeform 60"/>
            <p:cNvSpPr>
              <a:spLocks/>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2" name="Freeform 61"/>
            <p:cNvSpPr>
              <a:spLocks/>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3"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4"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5"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6" name="Freeform 66"/>
            <p:cNvSpPr>
              <a:spLocks/>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7" name="Freeform 68"/>
            <p:cNvSpPr>
              <a:spLocks/>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8" name="Freeform 70"/>
            <p:cNvSpPr>
              <a:spLocks/>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9" name="Freeform 71"/>
            <p:cNvSpPr>
              <a:spLocks/>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sp>
        <p:nvSpPr>
          <p:cNvPr id="2" name="灯片编号占位符 1"/>
          <p:cNvSpPr>
            <a:spLocks noGrp="1"/>
          </p:cNvSpPr>
          <p:nvPr>
            <p:ph type="sldNum" sz="quarter" idx="12"/>
          </p:nvPr>
        </p:nvSpPr>
        <p:spPr/>
        <p:txBody>
          <a:bodyPr/>
          <a:lstStyle/>
          <a:p>
            <a:fld id="{3D35A4F4-3C3D-4891-9B26-BF833C6D496B}" type="slidenum">
              <a:rPr lang="zh-CN" altLang="en-US" smtClean="0"/>
              <a:t>7</a:t>
            </a:fld>
            <a:endParaRPr lang="zh-CN" altLang="en-US"/>
          </a:p>
        </p:txBody>
      </p:sp>
      <p:sp>
        <p:nvSpPr>
          <p:cNvPr id="3" name="矩形 2"/>
          <p:cNvSpPr/>
          <p:nvPr/>
        </p:nvSpPr>
        <p:spPr>
          <a:xfrm>
            <a:off x="1996945" y="1359277"/>
            <a:ext cx="6537971" cy="348813"/>
          </a:xfrm>
          <a:prstGeom prst="rect">
            <a:avLst/>
          </a:prstGeom>
        </p:spPr>
        <p:txBody>
          <a:bodyPr wrap="square">
            <a:spAutoFit/>
          </a:bodyPr>
          <a:lstStyle/>
          <a:p>
            <a:pPr indent="304800" algn="just">
              <a:lnSpc>
                <a:spcPts val="2000"/>
              </a:lnSpc>
              <a:spcAft>
                <a:spcPts val="0"/>
              </a:spcAft>
            </a:pPr>
            <a:r>
              <a:rPr lang="zh-CN" altLang="zh-CN" sz="1200" kern="100" dirty="0" smtClean="0">
                <a:latin typeface="Times New Roman" panose="02020603050405020304" pitchFamily="18" charset="0"/>
                <a:cs typeface="Times New Roman" panose="02020603050405020304" pitchFamily="18" charset="0"/>
              </a:rPr>
              <a:t>针对</a:t>
            </a:r>
            <a:r>
              <a:rPr lang="en-US" altLang="zh-CN" sz="1200" kern="100" dirty="0" err="1">
                <a:latin typeface="Times New Roman" panose="02020603050405020304" pitchFamily="18" charset="0"/>
                <a:cs typeface="Times New Roman" panose="02020603050405020304" pitchFamily="18" charset="0"/>
              </a:rPr>
              <a:t>V2V</a:t>
            </a:r>
            <a:r>
              <a:rPr lang="zh-CN" altLang="zh-CN" sz="1200" kern="100" dirty="0">
                <a:latin typeface="Times New Roman" panose="02020603050405020304" pitchFamily="18" charset="0"/>
                <a:cs typeface="Times New Roman" panose="02020603050405020304" pitchFamily="18" charset="0"/>
              </a:rPr>
              <a:t>场景</a:t>
            </a:r>
            <a:r>
              <a:rPr lang="zh-CN" altLang="zh-CN" sz="1200" kern="100" dirty="0" smtClean="0">
                <a:latin typeface="Times New Roman" panose="02020603050405020304" pitchFamily="18" charset="0"/>
                <a:cs typeface="Times New Roman" panose="02020603050405020304" pitchFamily="18" charset="0"/>
              </a:rPr>
              <a:t>，提出</a:t>
            </a:r>
            <a:r>
              <a:rPr lang="zh-CN" altLang="zh-CN" sz="1200" kern="100" dirty="0">
                <a:latin typeface="Times New Roman" panose="02020603050405020304" pitchFamily="18" charset="0"/>
                <a:cs typeface="Times New Roman" panose="02020603050405020304" pitchFamily="18" charset="0"/>
              </a:rPr>
              <a:t>了</a:t>
            </a:r>
            <a:r>
              <a:rPr lang="zh-CN" altLang="zh-CN" sz="1200" b="1" kern="100" dirty="0">
                <a:solidFill>
                  <a:srgbClr val="FF0000"/>
                </a:solidFill>
                <a:latin typeface="Times New Roman" panose="02020603050405020304" pitchFamily="18" charset="0"/>
                <a:cs typeface="Times New Roman" panose="02020603050405020304" pitchFamily="18" charset="0"/>
              </a:rPr>
              <a:t>基于载波侦听的随机选择算法</a:t>
            </a:r>
            <a:r>
              <a:rPr lang="zh-CN" altLang="zh-CN" sz="1200" kern="100" dirty="0">
                <a:latin typeface="Times New Roman" panose="02020603050405020304" pitchFamily="18" charset="0"/>
                <a:cs typeface="Times New Roman" panose="02020603050405020304" pitchFamily="18" charset="0"/>
              </a:rPr>
              <a:t>以及</a:t>
            </a:r>
            <a:r>
              <a:rPr lang="zh-CN" altLang="zh-CN" sz="1200" b="1" kern="100" dirty="0">
                <a:solidFill>
                  <a:srgbClr val="FF0000"/>
                </a:solidFill>
                <a:latin typeface="Times New Roman" panose="02020603050405020304" pitchFamily="18" charset="0"/>
                <a:cs typeface="Times New Roman" panose="02020603050405020304" pitchFamily="18" charset="0"/>
              </a:rPr>
              <a:t>基于地理位置的时分</a:t>
            </a:r>
            <a:r>
              <a:rPr lang="zh-CN" altLang="zh-CN" sz="1200" b="1" kern="100" dirty="0" smtClean="0">
                <a:solidFill>
                  <a:srgbClr val="FF0000"/>
                </a:solidFill>
                <a:latin typeface="Times New Roman" panose="02020603050405020304" pitchFamily="18" charset="0"/>
                <a:cs typeface="Times New Roman" panose="02020603050405020304" pitchFamily="18" charset="0"/>
              </a:rPr>
              <a:t>算法</a:t>
            </a:r>
            <a:endParaRPr lang="zh-CN" altLang="zh-CN" sz="1200" kern="100" dirty="0">
              <a:latin typeface="Times New Roman" panose="02020603050405020304" pitchFamily="18" charset="0"/>
              <a:cs typeface="Times New Roman" panose="02020603050405020304" pitchFamily="18" charset="0"/>
            </a:endParaRPr>
          </a:p>
        </p:txBody>
      </p:sp>
      <p:sp>
        <p:nvSpPr>
          <p:cNvPr id="205" name="任意多边形 204"/>
          <p:cNvSpPr/>
          <p:nvPr/>
        </p:nvSpPr>
        <p:spPr>
          <a:xfrm>
            <a:off x="481274" y="1213249"/>
            <a:ext cx="1602178" cy="640871"/>
          </a:xfrm>
          <a:custGeom>
            <a:avLst/>
            <a:gdLst>
              <a:gd name="connsiteX0" fmla="*/ 0 w 1602178"/>
              <a:gd name="connsiteY0" fmla="*/ 0 h 640871"/>
              <a:gd name="connsiteX1" fmla="*/ 1281743 w 1602178"/>
              <a:gd name="connsiteY1" fmla="*/ 0 h 640871"/>
              <a:gd name="connsiteX2" fmla="*/ 1602178 w 1602178"/>
              <a:gd name="connsiteY2" fmla="*/ 320436 h 640871"/>
              <a:gd name="connsiteX3" fmla="*/ 1281743 w 1602178"/>
              <a:gd name="connsiteY3" fmla="*/ 640871 h 640871"/>
              <a:gd name="connsiteX4" fmla="*/ 0 w 1602178"/>
              <a:gd name="connsiteY4" fmla="*/ 640871 h 640871"/>
              <a:gd name="connsiteX5" fmla="*/ 320436 w 1602178"/>
              <a:gd name="connsiteY5" fmla="*/ 320436 h 640871"/>
              <a:gd name="connsiteX6" fmla="*/ 0 w 1602178"/>
              <a:gd name="connsiteY6" fmla="*/ 0 h 64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2178" h="640871">
                <a:moveTo>
                  <a:pt x="0" y="0"/>
                </a:moveTo>
                <a:lnTo>
                  <a:pt x="1281743" y="0"/>
                </a:lnTo>
                <a:lnTo>
                  <a:pt x="1602178" y="320436"/>
                </a:lnTo>
                <a:lnTo>
                  <a:pt x="1281743" y="640871"/>
                </a:lnTo>
                <a:lnTo>
                  <a:pt x="0" y="640871"/>
                </a:lnTo>
                <a:lnTo>
                  <a:pt x="320436" y="320436"/>
                </a:lnTo>
                <a:lnTo>
                  <a:pt x="0" y="0"/>
                </a:lnTo>
                <a:close/>
              </a:path>
            </a:pathLst>
          </a:custGeom>
          <a:blipFill dpi="0" rotWithShape="1">
            <a:blip r:embed="rId3">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330596" tIns="5080" rIns="320435" bIns="5080" numCol="1" spcCol="1270" anchor="ctr" anchorCtr="0">
            <a:noAutofit/>
          </a:bodyPr>
          <a:lstStyle/>
          <a:p>
            <a:pPr algn="ctr" defTabSz="355600">
              <a:lnSpc>
                <a:spcPct val="90000"/>
              </a:lnSpc>
              <a:spcBef>
                <a:spcPct val="0"/>
              </a:spcBef>
              <a:spcAft>
                <a:spcPct val="35000"/>
              </a:spcAft>
            </a:pPr>
            <a:endParaRPr lang="en-US" sz="800" b="1" dirty="0">
              <a:solidFill>
                <a:schemeClr val="bg1"/>
              </a:solidFill>
            </a:endParaRPr>
          </a:p>
          <a:p>
            <a:pPr algn="ctr" defTabSz="355600">
              <a:lnSpc>
                <a:spcPct val="90000"/>
              </a:lnSpc>
              <a:spcBef>
                <a:spcPct val="0"/>
              </a:spcBef>
              <a:spcAft>
                <a:spcPct val="35000"/>
              </a:spcAft>
            </a:pPr>
            <a:endParaRPr lang="en-US" sz="800" b="1" dirty="0">
              <a:solidFill>
                <a:schemeClr val="bg1"/>
              </a:solidFill>
            </a:endParaRPr>
          </a:p>
        </p:txBody>
      </p:sp>
      <p:sp>
        <p:nvSpPr>
          <p:cNvPr id="206" name="任意多边形 205"/>
          <p:cNvSpPr/>
          <p:nvPr/>
        </p:nvSpPr>
        <p:spPr>
          <a:xfrm>
            <a:off x="481274" y="3506412"/>
            <a:ext cx="1602178" cy="640871"/>
          </a:xfrm>
          <a:custGeom>
            <a:avLst/>
            <a:gdLst>
              <a:gd name="connsiteX0" fmla="*/ 0 w 1602178"/>
              <a:gd name="connsiteY0" fmla="*/ 0 h 640871"/>
              <a:gd name="connsiteX1" fmla="*/ 1281743 w 1602178"/>
              <a:gd name="connsiteY1" fmla="*/ 0 h 640871"/>
              <a:gd name="connsiteX2" fmla="*/ 1602178 w 1602178"/>
              <a:gd name="connsiteY2" fmla="*/ 320436 h 640871"/>
              <a:gd name="connsiteX3" fmla="*/ 1281743 w 1602178"/>
              <a:gd name="connsiteY3" fmla="*/ 640871 h 640871"/>
              <a:gd name="connsiteX4" fmla="*/ 0 w 1602178"/>
              <a:gd name="connsiteY4" fmla="*/ 640871 h 640871"/>
              <a:gd name="connsiteX5" fmla="*/ 320436 w 1602178"/>
              <a:gd name="connsiteY5" fmla="*/ 320436 h 640871"/>
              <a:gd name="connsiteX6" fmla="*/ 0 w 1602178"/>
              <a:gd name="connsiteY6" fmla="*/ 0 h 6408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602178" h="640871">
                <a:moveTo>
                  <a:pt x="0" y="0"/>
                </a:moveTo>
                <a:lnTo>
                  <a:pt x="1281743" y="0"/>
                </a:lnTo>
                <a:lnTo>
                  <a:pt x="1602178" y="320436"/>
                </a:lnTo>
                <a:lnTo>
                  <a:pt x="1281743" y="640871"/>
                </a:lnTo>
                <a:lnTo>
                  <a:pt x="0" y="640871"/>
                </a:lnTo>
                <a:lnTo>
                  <a:pt x="320436" y="320436"/>
                </a:lnTo>
                <a:lnTo>
                  <a:pt x="0" y="0"/>
                </a:lnTo>
                <a:close/>
              </a:path>
            </a:pathLst>
          </a:cu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spcFirstLastPara="0" vert="horz" wrap="square" lIns="330596" tIns="5080" rIns="320435" bIns="5080" numCol="1" spcCol="1270" anchor="ctr" anchorCtr="0">
            <a:noAutofit/>
          </a:bodyPr>
          <a:lstStyle/>
          <a:p>
            <a:pPr algn="ctr" defTabSz="355600">
              <a:lnSpc>
                <a:spcPct val="90000"/>
              </a:lnSpc>
              <a:spcBef>
                <a:spcPct val="0"/>
              </a:spcBef>
              <a:spcAft>
                <a:spcPct val="35000"/>
              </a:spcAft>
            </a:pPr>
            <a:endParaRPr lang="en-US" dirty="0">
              <a:solidFill>
                <a:schemeClr val="bg1"/>
              </a:solidFill>
            </a:endParaRPr>
          </a:p>
        </p:txBody>
      </p:sp>
      <p:sp>
        <p:nvSpPr>
          <p:cNvPr id="207" name="矩形 206"/>
          <p:cNvSpPr/>
          <p:nvPr/>
        </p:nvSpPr>
        <p:spPr>
          <a:xfrm>
            <a:off x="1029817" y="1267224"/>
            <a:ext cx="527709" cy="461665"/>
          </a:xfrm>
          <a:prstGeom prst="rect">
            <a:avLst/>
          </a:prstGeom>
          <a:effectLst>
            <a:outerShdw blurRad="25400" dist="25400" dir="2700000" algn="tl" rotWithShape="0">
              <a:prstClr val="black">
                <a:alpha val="40000"/>
              </a:prstClr>
            </a:outerShdw>
          </a:effectLst>
        </p:spPr>
        <p:txBody>
          <a:bodyPr wrap="none">
            <a:spAutoFit/>
          </a:bodyPr>
          <a:lstStyle/>
          <a:p>
            <a:pPr>
              <a:defRPr/>
            </a:pPr>
            <a:r>
              <a:rPr lang="en-US" altLang="zh-CN" sz="2400" kern="0" dirty="0">
                <a:solidFill>
                  <a:schemeClr val="tx1">
                    <a:lumMod val="65000"/>
                    <a:lumOff val="35000"/>
                  </a:schemeClr>
                </a:solidFill>
                <a:latin typeface="Impact" pitchFamily="34" charset="0"/>
              </a:rPr>
              <a:t>01</a:t>
            </a:r>
            <a:endParaRPr lang="zh-CN" altLang="en-US" sz="2400" kern="0" dirty="0">
              <a:solidFill>
                <a:schemeClr val="tx1">
                  <a:lumMod val="65000"/>
                  <a:lumOff val="35000"/>
                </a:schemeClr>
              </a:solidFill>
              <a:latin typeface="Impact" pitchFamily="34" charset="0"/>
            </a:endParaRPr>
          </a:p>
        </p:txBody>
      </p:sp>
      <p:sp>
        <p:nvSpPr>
          <p:cNvPr id="208" name="矩形 207"/>
          <p:cNvSpPr/>
          <p:nvPr/>
        </p:nvSpPr>
        <p:spPr>
          <a:xfrm>
            <a:off x="1029816" y="3591647"/>
            <a:ext cx="503664" cy="461665"/>
          </a:xfrm>
          <a:prstGeom prst="rect">
            <a:avLst/>
          </a:prstGeom>
          <a:effectLst>
            <a:outerShdw blurRad="25400" dist="25400" dir="2700000" algn="tl" rotWithShape="0">
              <a:prstClr val="black">
                <a:alpha val="40000"/>
              </a:prstClr>
            </a:outerShdw>
          </a:effectLst>
        </p:spPr>
        <p:txBody>
          <a:bodyPr wrap="none">
            <a:spAutoFit/>
          </a:bodyPr>
          <a:lstStyle/>
          <a:p>
            <a:pPr>
              <a:defRPr/>
            </a:pPr>
            <a:r>
              <a:rPr lang="en-US" altLang="zh-CN" sz="2400" kern="0" dirty="0" smtClean="0">
                <a:solidFill>
                  <a:schemeClr val="tx1">
                    <a:lumMod val="65000"/>
                    <a:lumOff val="35000"/>
                  </a:schemeClr>
                </a:solidFill>
                <a:latin typeface="Impact" pitchFamily="34" charset="0"/>
              </a:rPr>
              <a:t>02</a:t>
            </a:r>
            <a:endParaRPr lang="zh-CN" altLang="en-US" sz="2400" kern="0" dirty="0">
              <a:solidFill>
                <a:schemeClr val="tx1">
                  <a:lumMod val="65000"/>
                  <a:lumOff val="35000"/>
                </a:schemeClr>
              </a:solidFill>
              <a:latin typeface="Impact" pitchFamily="34" charset="0"/>
            </a:endParaRPr>
          </a:p>
        </p:txBody>
      </p:sp>
      <p:sp>
        <p:nvSpPr>
          <p:cNvPr id="7" name="矩形 6"/>
          <p:cNvSpPr/>
          <p:nvPr/>
        </p:nvSpPr>
        <p:spPr>
          <a:xfrm>
            <a:off x="2002895" y="3519832"/>
            <a:ext cx="6334391" cy="605294"/>
          </a:xfrm>
          <a:prstGeom prst="rect">
            <a:avLst/>
          </a:prstGeom>
        </p:spPr>
        <p:txBody>
          <a:bodyPr wrap="square">
            <a:spAutoFit/>
          </a:bodyPr>
          <a:lstStyle/>
          <a:p>
            <a:pPr indent="304800">
              <a:lnSpc>
                <a:spcPts val="2000"/>
              </a:lnSpc>
              <a:spcAft>
                <a:spcPts val="0"/>
              </a:spcAft>
            </a:pPr>
            <a:r>
              <a:rPr lang="zh-CN" altLang="zh-CN" sz="1200" kern="100" dirty="0">
                <a:latin typeface="Times New Roman" panose="02020603050405020304" pitchFamily="18" charset="0"/>
                <a:cs typeface="Times New Roman" panose="02020603050405020304" pitchFamily="18" charset="0"/>
              </a:rPr>
              <a:t>针对</a:t>
            </a:r>
            <a:r>
              <a:rPr lang="en-US" altLang="zh-CN" sz="1200" kern="100" dirty="0" err="1">
                <a:latin typeface="Times New Roman" panose="02020603050405020304" pitchFamily="18" charset="0"/>
                <a:cs typeface="Times New Roman" panose="02020603050405020304" pitchFamily="18" charset="0"/>
              </a:rPr>
              <a:t>V2I</a:t>
            </a:r>
            <a:r>
              <a:rPr lang="zh-CN" altLang="zh-CN" sz="1200" kern="100" dirty="0">
                <a:latin typeface="Times New Roman" panose="02020603050405020304" pitchFamily="18" charset="0"/>
                <a:cs typeface="Times New Roman" panose="02020603050405020304" pitchFamily="18" charset="0"/>
              </a:rPr>
              <a:t>场景，先后引入了基于地理位置的</a:t>
            </a:r>
            <a:r>
              <a:rPr lang="zh-CN" altLang="zh-CN" sz="1200" b="1" kern="100" dirty="0">
                <a:solidFill>
                  <a:srgbClr val="FF0000"/>
                </a:solidFill>
                <a:latin typeface="Times New Roman" panose="02020603050405020304" pitchFamily="18" charset="0"/>
                <a:cs typeface="Times New Roman" panose="02020603050405020304" pitchFamily="18" charset="0"/>
              </a:rPr>
              <a:t>分簇策略、资源预留机制、冲突避让机制</a:t>
            </a:r>
            <a:r>
              <a:rPr lang="zh-CN" altLang="en-US" sz="1200" kern="100" dirty="0" smtClean="0">
                <a:latin typeface="Times New Roman" panose="02020603050405020304" pitchFamily="18" charset="0"/>
                <a:cs typeface="Times New Roman" panose="02020603050405020304" pitchFamily="18" charset="0"/>
              </a:rPr>
              <a:t>。</a:t>
            </a:r>
            <a:endParaRPr lang="en-US" altLang="zh-CN" sz="1200" kern="100" dirty="0" smtClean="0">
              <a:latin typeface="Times New Roman" panose="02020603050405020304" pitchFamily="18" charset="0"/>
              <a:cs typeface="Times New Roman" panose="02020603050405020304" pitchFamily="18" charset="0"/>
            </a:endParaRPr>
          </a:p>
          <a:p>
            <a:pPr indent="304800">
              <a:lnSpc>
                <a:spcPts val="2000"/>
              </a:lnSpc>
              <a:spcAft>
                <a:spcPts val="0"/>
              </a:spcAft>
            </a:pPr>
            <a:r>
              <a:rPr lang="zh-CN" altLang="zh-CN" sz="1200" kern="100" dirty="0" smtClean="0">
                <a:latin typeface="Times New Roman" panose="02020603050405020304" pitchFamily="18" charset="0"/>
                <a:cs typeface="Times New Roman" panose="02020603050405020304" pitchFamily="18" charset="0"/>
              </a:rPr>
              <a:t>并</a:t>
            </a:r>
            <a:r>
              <a:rPr lang="zh-CN" altLang="zh-CN" sz="1200" kern="100" dirty="0">
                <a:latin typeface="Times New Roman" panose="02020603050405020304" pitchFamily="18" charset="0"/>
                <a:cs typeface="Times New Roman" panose="02020603050405020304" pitchFamily="18" charset="0"/>
              </a:rPr>
              <a:t>在此基础之上，</a:t>
            </a:r>
            <a:r>
              <a:rPr lang="zh-CN" altLang="en-US" sz="1200" kern="100" dirty="0">
                <a:latin typeface="Times New Roman" panose="02020603050405020304" pitchFamily="18" charset="0"/>
                <a:cs typeface="Times New Roman" panose="02020603050405020304" pitchFamily="18" charset="0"/>
              </a:rPr>
              <a:t>提出了</a:t>
            </a:r>
            <a:r>
              <a:rPr lang="zh-CN" altLang="zh-CN" sz="1200" b="1" kern="100" dirty="0">
                <a:solidFill>
                  <a:srgbClr val="FF0000"/>
                </a:solidFill>
                <a:latin typeface="Times New Roman" panose="02020603050405020304" pitchFamily="18" charset="0"/>
                <a:cs typeface="Times New Roman" panose="02020603050405020304" pitchFamily="18" charset="0"/>
              </a:rPr>
              <a:t>基于分簇的时分算法</a:t>
            </a:r>
            <a:r>
              <a:rPr lang="zh-CN" altLang="zh-CN" sz="1200" kern="100" dirty="0">
                <a:latin typeface="Times New Roman" panose="02020603050405020304" pitchFamily="18" charset="0"/>
                <a:cs typeface="Times New Roman" panose="02020603050405020304" pitchFamily="18" charset="0"/>
              </a:rPr>
              <a:t>、</a:t>
            </a:r>
            <a:r>
              <a:rPr lang="zh-CN" altLang="zh-CN" sz="1200" b="1" kern="100" dirty="0">
                <a:solidFill>
                  <a:srgbClr val="FF0000"/>
                </a:solidFill>
                <a:latin typeface="Times New Roman" panose="02020603050405020304" pitchFamily="18" charset="0"/>
                <a:cs typeface="Times New Roman" panose="02020603050405020304" pitchFamily="18" charset="0"/>
              </a:rPr>
              <a:t>基于分簇的簇间竞争算法</a:t>
            </a:r>
            <a:r>
              <a:rPr lang="zh-CN" altLang="zh-CN" sz="1200" kern="100" dirty="0">
                <a:latin typeface="Times New Roman" panose="02020603050405020304" pitchFamily="18" charset="0"/>
                <a:cs typeface="Times New Roman" panose="02020603050405020304" pitchFamily="18" charset="0"/>
              </a:rPr>
              <a:t>。</a:t>
            </a:r>
          </a:p>
        </p:txBody>
      </p:sp>
    </p:spTree>
    <p:extLst>
      <p:ext uri="{BB962C8B-B14F-4D97-AF65-F5344CB8AC3E}">
        <p14:creationId xmlns:p14="http://schemas.microsoft.com/office/powerpoint/2010/main" val="1042572928"/>
      </p:ext>
    </p:extLst>
  </p:cSld>
  <p:clrMapOvr>
    <a:masterClrMapping/>
  </p:clrMapOvr>
  <mc:AlternateContent xmlns:mc="http://schemas.openxmlformats.org/markup-compatibility/2006" xmlns:p14="http://schemas.microsoft.com/office/powerpoint/2010/main">
    <mc:Choice Requires="p14">
      <p:transition p14:dur="10">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barn(inVertical)">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wipe(left)">
                                      <p:cBhvr>
                                        <p:cTn id="12" dur="500"/>
                                        <p:tgtEl>
                                          <p:spTgt spid="78"/>
                                        </p:tgtEl>
                                      </p:cBhvr>
                                    </p:animEffect>
                                  </p:childTnLst>
                                </p:cTn>
                              </p:par>
                            </p:childTnLst>
                          </p:cTn>
                        </p:par>
                        <p:par>
                          <p:cTn id="13" fill="hold">
                            <p:stCondLst>
                              <p:cond delay="500"/>
                            </p:stCondLst>
                            <p:childTnLst>
                              <p:par>
                                <p:cTn id="14" presetID="53" presetClass="entr" presetSubtype="16" fill="hold" grpId="0" nodeType="afterEffect">
                                  <p:stCondLst>
                                    <p:cond delay="0"/>
                                  </p:stCondLst>
                                  <p:childTnLst>
                                    <p:set>
                                      <p:cBhvr>
                                        <p:cTn id="15" dur="1" fill="hold">
                                          <p:stCondLst>
                                            <p:cond delay="0"/>
                                          </p:stCondLst>
                                        </p:cTn>
                                        <p:tgtEl>
                                          <p:spTgt spid="207"/>
                                        </p:tgtEl>
                                        <p:attrNameLst>
                                          <p:attrName>style.visibility</p:attrName>
                                        </p:attrNameLst>
                                      </p:cBhvr>
                                      <p:to>
                                        <p:strVal val="visible"/>
                                      </p:to>
                                    </p:set>
                                    <p:anim calcmode="lin" valueType="num">
                                      <p:cBhvr>
                                        <p:cTn id="16" dur="200" fill="hold"/>
                                        <p:tgtEl>
                                          <p:spTgt spid="207"/>
                                        </p:tgtEl>
                                        <p:attrNameLst>
                                          <p:attrName>ppt_w</p:attrName>
                                        </p:attrNameLst>
                                      </p:cBhvr>
                                      <p:tavLst>
                                        <p:tav tm="0">
                                          <p:val>
                                            <p:fltVal val="0"/>
                                          </p:val>
                                        </p:tav>
                                        <p:tav tm="100000">
                                          <p:val>
                                            <p:strVal val="#ppt_w"/>
                                          </p:val>
                                        </p:tav>
                                      </p:tavLst>
                                    </p:anim>
                                    <p:anim calcmode="lin" valueType="num">
                                      <p:cBhvr>
                                        <p:cTn id="17" dur="200" fill="hold"/>
                                        <p:tgtEl>
                                          <p:spTgt spid="207"/>
                                        </p:tgtEl>
                                        <p:attrNameLst>
                                          <p:attrName>ppt_h</p:attrName>
                                        </p:attrNameLst>
                                      </p:cBhvr>
                                      <p:tavLst>
                                        <p:tav tm="0">
                                          <p:val>
                                            <p:fltVal val="0"/>
                                          </p:val>
                                        </p:tav>
                                        <p:tav tm="100000">
                                          <p:val>
                                            <p:strVal val="#ppt_h"/>
                                          </p:val>
                                        </p:tav>
                                      </p:tavLst>
                                    </p:anim>
                                    <p:animEffect transition="in" filter="fade">
                                      <p:cBhvr>
                                        <p:cTn id="18" dur="200"/>
                                        <p:tgtEl>
                                          <p:spTgt spid="207"/>
                                        </p:tgtEl>
                                      </p:cBhvr>
                                    </p:animEffect>
                                  </p:childTnLst>
                                </p:cTn>
                              </p:par>
                              <p:par>
                                <p:cTn id="19" presetID="6" presetClass="emph" presetSubtype="0" autoRev="1" fill="hold" grpId="1" nodeType="withEffect">
                                  <p:stCondLst>
                                    <p:cond delay="150"/>
                                  </p:stCondLst>
                                  <p:childTnLst>
                                    <p:animScale>
                                      <p:cBhvr>
                                        <p:cTn id="20" dur="100" fill="hold"/>
                                        <p:tgtEl>
                                          <p:spTgt spid="207"/>
                                        </p:tgtEl>
                                      </p:cBhvr>
                                      <p:by x="130000" y="130000"/>
                                    </p:animScale>
                                  </p:childTnLst>
                                </p:cTn>
                              </p:par>
                            </p:childTnLst>
                          </p:cTn>
                        </p:par>
                        <p:par>
                          <p:cTn id="21" fill="hold">
                            <p:stCondLst>
                              <p:cond delay="850"/>
                            </p:stCondLst>
                            <p:childTnLst>
                              <p:par>
                                <p:cTn id="22" presetID="53" presetClass="entr" presetSubtype="16" fill="hold" grpId="0" nodeType="afterEffect">
                                  <p:stCondLst>
                                    <p:cond delay="0"/>
                                  </p:stCondLst>
                                  <p:childTnLst>
                                    <p:set>
                                      <p:cBhvr>
                                        <p:cTn id="23" dur="1" fill="hold">
                                          <p:stCondLst>
                                            <p:cond delay="0"/>
                                          </p:stCondLst>
                                        </p:cTn>
                                        <p:tgtEl>
                                          <p:spTgt spid="208"/>
                                        </p:tgtEl>
                                        <p:attrNameLst>
                                          <p:attrName>style.visibility</p:attrName>
                                        </p:attrNameLst>
                                      </p:cBhvr>
                                      <p:to>
                                        <p:strVal val="visible"/>
                                      </p:to>
                                    </p:set>
                                    <p:anim calcmode="lin" valueType="num">
                                      <p:cBhvr>
                                        <p:cTn id="24" dur="200" fill="hold"/>
                                        <p:tgtEl>
                                          <p:spTgt spid="208"/>
                                        </p:tgtEl>
                                        <p:attrNameLst>
                                          <p:attrName>ppt_w</p:attrName>
                                        </p:attrNameLst>
                                      </p:cBhvr>
                                      <p:tavLst>
                                        <p:tav tm="0">
                                          <p:val>
                                            <p:fltVal val="0"/>
                                          </p:val>
                                        </p:tav>
                                        <p:tav tm="100000">
                                          <p:val>
                                            <p:strVal val="#ppt_w"/>
                                          </p:val>
                                        </p:tav>
                                      </p:tavLst>
                                    </p:anim>
                                    <p:anim calcmode="lin" valueType="num">
                                      <p:cBhvr>
                                        <p:cTn id="25" dur="200" fill="hold"/>
                                        <p:tgtEl>
                                          <p:spTgt spid="208"/>
                                        </p:tgtEl>
                                        <p:attrNameLst>
                                          <p:attrName>ppt_h</p:attrName>
                                        </p:attrNameLst>
                                      </p:cBhvr>
                                      <p:tavLst>
                                        <p:tav tm="0">
                                          <p:val>
                                            <p:fltVal val="0"/>
                                          </p:val>
                                        </p:tav>
                                        <p:tav tm="100000">
                                          <p:val>
                                            <p:strVal val="#ppt_h"/>
                                          </p:val>
                                        </p:tav>
                                      </p:tavLst>
                                    </p:anim>
                                    <p:animEffect transition="in" filter="fade">
                                      <p:cBhvr>
                                        <p:cTn id="26" dur="200"/>
                                        <p:tgtEl>
                                          <p:spTgt spid="208"/>
                                        </p:tgtEl>
                                      </p:cBhvr>
                                    </p:animEffect>
                                  </p:childTnLst>
                                </p:cTn>
                              </p:par>
                              <p:par>
                                <p:cTn id="27" presetID="6" presetClass="emph" presetSubtype="0" autoRev="1" fill="hold" grpId="1" nodeType="withEffect">
                                  <p:stCondLst>
                                    <p:cond delay="150"/>
                                  </p:stCondLst>
                                  <p:childTnLst>
                                    <p:animScale>
                                      <p:cBhvr>
                                        <p:cTn id="28" dur="100" fill="hold"/>
                                        <p:tgtEl>
                                          <p:spTgt spid="208"/>
                                        </p:tgtEl>
                                      </p:cBhvr>
                                      <p:by x="130000" y="13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p:bldP spid="207" grpId="0"/>
      <p:bldP spid="207" grpId="1"/>
      <p:bldP spid="208" grpId="0"/>
      <p:bldP spid="208" grpId="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9"/>
          <p:cNvSpPr>
            <a:spLocks noChangeArrowheads="1"/>
          </p:cNvSpPr>
          <p:nvPr/>
        </p:nvSpPr>
        <p:spPr bwMode="auto">
          <a:xfrm>
            <a:off x="2533084" y="2304044"/>
            <a:ext cx="727075"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spAutoFit/>
          </a:bodyPr>
          <a:lstStyle>
            <a:lvl1pPr fontAlgn="base">
              <a:spcBef>
                <a:spcPct val="0"/>
              </a:spcBef>
              <a:spcAft>
                <a:spcPct val="0"/>
              </a:spcAft>
              <a:defRPr>
                <a:solidFill>
                  <a:schemeClr val="tx1"/>
                </a:solidFill>
                <a:latin typeface="Arial" pitchFamily="34" charset="0"/>
                <a:ea typeface="宋体" pitchFamily="2" charset="-122"/>
                <a:cs typeface="宋体" pitchFamily="2" charset="-122"/>
              </a:defRPr>
            </a:lvl1pPr>
            <a:lvl2pPr fontAlgn="base">
              <a:spcBef>
                <a:spcPct val="0"/>
              </a:spcBef>
              <a:spcAft>
                <a:spcPct val="0"/>
              </a:spcAft>
              <a:defRPr>
                <a:solidFill>
                  <a:schemeClr val="tx1"/>
                </a:solidFill>
                <a:latin typeface="Arial" pitchFamily="34" charset="0"/>
                <a:ea typeface="宋体" pitchFamily="2" charset="-122"/>
                <a:cs typeface="宋体" pitchFamily="2" charset="-122"/>
              </a:defRPr>
            </a:lvl2pPr>
            <a:lvl3pPr fontAlgn="base">
              <a:spcBef>
                <a:spcPct val="0"/>
              </a:spcBef>
              <a:spcAft>
                <a:spcPct val="0"/>
              </a:spcAft>
              <a:defRPr>
                <a:solidFill>
                  <a:schemeClr val="tx1"/>
                </a:solidFill>
                <a:latin typeface="Arial" pitchFamily="34" charset="0"/>
                <a:ea typeface="宋体" pitchFamily="2" charset="-122"/>
                <a:cs typeface="宋体" pitchFamily="2" charset="-122"/>
              </a:defRPr>
            </a:lvl3pPr>
            <a:lvl4pPr fontAlgn="base">
              <a:spcBef>
                <a:spcPct val="0"/>
              </a:spcBef>
              <a:spcAft>
                <a:spcPct val="0"/>
              </a:spcAft>
              <a:defRPr>
                <a:solidFill>
                  <a:schemeClr val="tx1"/>
                </a:solidFill>
                <a:latin typeface="Arial" pitchFamily="34" charset="0"/>
                <a:ea typeface="宋体" pitchFamily="2" charset="-122"/>
                <a:cs typeface="宋体" pitchFamily="2" charset="-122"/>
              </a:defRPr>
            </a:lvl4pPr>
            <a:lvl5pPr fontAlgn="base">
              <a:spcBef>
                <a:spcPct val="0"/>
              </a:spcBef>
              <a:spcAft>
                <a:spcPct val="0"/>
              </a:spcAft>
              <a:defRPr>
                <a:solidFill>
                  <a:schemeClr val="tx1"/>
                </a:solidFill>
                <a:latin typeface="Arial" pitchFamily="34" charset="0"/>
                <a:ea typeface="宋体" pitchFamily="2" charset="-122"/>
                <a:cs typeface="宋体" pitchFamily="2" charset="-122"/>
              </a:defRPr>
            </a:lvl5pPr>
            <a:lvl6pPr fontAlgn="base">
              <a:spcBef>
                <a:spcPct val="0"/>
              </a:spcBef>
              <a:spcAft>
                <a:spcPct val="0"/>
              </a:spcAft>
              <a:defRPr>
                <a:solidFill>
                  <a:schemeClr val="tx1"/>
                </a:solidFill>
                <a:latin typeface="Arial" pitchFamily="34" charset="0"/>
                <a:ea typeface="宋体" pitchFamily="2" charset="-122"/>
                <a:cs typeface="宋体" pitchFamily="2" charset="-122"/>
              </a:defRPr>
            </a:lvl6pPr>
            <a:lvl7pPr fontAlgn="base">
              <a:spcBef>
                <a:spcPct val="0"/>
              </a:spcBef>
              <a:spcAft>
                <a:spcPct val="0"/>
              </a:spcAft>
              <a:defRPr>
                <a:solidFill>
                  <a:schemeClr val="tx1"/>
                </a:solidFill>
                <a:latin typeface="Arial" pitchFamily="34" charset="0"/>
                <a:ea typeface="宋体" pitchFamily="2" charset="-122"/>
                <a:cs typeface="宋体" pitchFamily="2" charset="-122"/>
              </a:defRPr>
            </a:lvl7pPr>
            <a:lvl8pPr fontAlgn="base">
              <a:spcBef>
                <a:spcPct val="0"/>
              </a:spcBef>
              <a:spcAft>
                <a:spcPct val="0"/>
              </a:spcAft>
              <a:defRPr>
                <a:solidFill>
                  <a:schemeClr val="tx1"/>
                </a:solidFill>
                <a:latin typeface="Arial" pitchFamily="34" charset="0"/>
                <a:ea typeface="宋体" pitchFamily="2" charset="-122"/>
                <a:cs typeface="宋体" pitchFamily="2" charset="-122"/>
              </a:defRPr>
            </a:lvl8pPr>
            <a:lvl9pPr fontAlgn="base">
              <a:spcBef>
                <a:spcPct val="0"/>
              </a:spcBef>
              <a:spcAft>
                <a:spcPct val="0"/>
              </a:spcAft>
              <a:defRPr>
                <a:solidFill>
                  <a:schemeClr val="tx1"/>
                </a:solidFill>
                <a:latin typeface="Arial" pitchFamily="34" charset="0"/>
                <a:ea typeface="宋体" pitchFamily="2" charset="-122"/>
                <a:cs typeface="宋体" pitchFamily="2" charset="-122"/>
              </a:defRPr>
            </a:lvl9pPr>
          </a:lstStyle>
          <a:p>
            <a:pPr algn="ctr"/>
            <a:r>
              <a:rPr lang="en-US" altLang="zh-CN" sz="4800" dirty="0" smtClean="0">
                <a:solidFill>
                  <a:schemeClr val="tx1">
                    <a:lumMod val="65000"/>
                    <a:lumOff val="35000"/>
                  </a:schemeClr>
                </a:solidFill>
                <a:latin typeface="Impact" pitchFamily="34" charset="0"/>
              </a:rPr>
              <a:t>02</a:t>
            </a:r>
            <a:endParaRPr lang="zh-CN" altLang="zh-CN" sz="1000" dirty="0">
              <a:solidFill>
                <a:schemeClr val="tx1">
                  <a:lumMod val="65000"/>
                  <a:lumOff val="35000"/>
                </a:schemeClr>
              </a:solidFill>
            </a:endParaRPr>
          </a:p>
        </p:txBody>
      </p:sp>
      <p:sp>
        <p:nvSpPr>
          <p:cNvPr id="5" name="Rectangle 39"/>
          <p:cNvSpPr>
            <a:spLocks noChangeArrowheads="1"/>
          </p:cNvSpPr>
          <p:nvPr/>
        </p:nvSpPr>
        <p:spPr bwMode="auto">
          <a:xfrm>
            <a:off x="3458989" y="2395907"/>
            <a:ext cx="4011547" cy="736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buFont typeface="Arial" pitchFamily="34" charset="0"/>
              <a:buNone/>
            </a:pPr>
            <a:r>
              <a:rPr lang="zh-CN" altLang="en-US" sz="3200" b="1" dirty="0">
                <a:solidFill>
                  <a:schemeClr val="tx1">
                    <a:lumMod val="65000"/>
                    <a:lumOff val="35000"/>
                  </a:schemeClr>
                </a:solidFill>
                <a:latin typeface="微软雅黑" panose="020B0503020204020204" pitchFamily="34" charset="-122"/>
                <a:ea typeface="微软雅黑" panose="020B0503020204020204" pitchFamily="34" charset="-122"/>
              </a:rPr>
              <a:t>仿真平台设计与搭建</a:t>
            </a:r>
          </a:p>
          <a:p>
            <a:pPr>
              <a:lnSpc>
                <a:spcPct val="150000"/>
              </a:lnSpc>
            </a:pPr>
            <a:endParaRPr lang="zh-CN" altLang="en-US" sz="12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
        <p:nvSpPr>
          <p:cNvPr id="2" name="灯片编号占位符 1"/>
          <p:cNvSpPr>
            <a:spLocks noGrp="1"/>
          </p:cNvSpPr>
          <p:nvPr>
            <p:ph type="sldNum" sz="quarter" idx="12"/>
          </p:nvPr>
        </p:nvSpPr>
        <p:spPr/>
        <p:txBody>
          <a:bodyPr/>
          <a:lstStyle/>
          <a:p>
            <a:fld id="{3D35A4F4-3C3D-4891-9B26-BF833C6D496B}" type="slidenum">
              <a:rPr lang="zh-CN" altLang="en-US" smtClean="0"/>
              <a:t>8</a:t>
            </a:fld>
            <a:endParaRPr lang="zh-CN" altLang="en-US"/>
          </a:p>
        </p:txBody>
      </p:sp>
    </p:spTree>
    <p:extLst>
      <p:ext uri="{BB962C8B-B14F-4D97-AF65-F5344CB8AC3E}">
        <p14:creationId xmlns:p14="http://schemas.microsoft.com/office/powerpoint/2010/main" val="3567263503"/>
      </p:ext>
    </p:extLst>
  </p:cSld>
  <p:clrMapOvr>
    <a:masterClrMapping/>
  </p:clrMapOvr>
  <mc:AlternateContent xmlns:mc="http://schemas.openxmlformats.org/markup-compatibility/2006" xmlns:p14="http://schemas.microsoft.com/office/powerpoint/2010/main">
    <mc:Choice Requires="p14">
      <p:transition p14:dur="10">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500"/>
                                  </p:stCondLst>
                                  <p:childTnLst>
                                    <p:set>
                                      <p:cBhvr>
                                        <p:cTn id="6" dur="1" fill="hold">
                                          <p:stCondLst>
                                            <p:cond delay="0"/>
                                          </p:stCondLst>
                                        </p:cTn>
                                        <p:tgtEl>
                                          <p:spTgt spid="3"/>
                                        </p:tgtEl>
                                        <p:attrNameLst>
                                          <p:attrName>style.visibility</p:attrName>
                                        </p:attrNameLst>
                                      </p:cBhvr>
                                      <p:to>
                                        <p:strVal val="visible"/>
                                      </p:to>
                                    </p:set>
                                    <p:anim calcmode="lin" valueType="num">
                                      <p:cBhvr>
                                        <p:cTn id="7" dur="300" fill="hold"/>
                                        <p:tgtEl>
                                          <p:spTgt spid="3"/>
                                        </p:tgtEl>
                                        <p:attrNameLst>
                                          <p:attrName>ppt_w</p:attrName>
                                        </p:attrNameLst>
                                      </p:cBhvr>
                                      <p:tavLst>
                                        <p:tav tm="0">
                                          <p:val>
                                            <p:fltVal val="0"/>
                                          </p:val>
                                        </p:tav>
                                        <p:tav tm="100000">
                                          <p:val>
                                            <p:strVal val="#ppt_w"/>
                                          </p:val>
                                        </p:tav>
                                      </p:tavLst>
                                    </p:anim>
                                    <p:anim calcmode="lin" valueType="num">
                                      <p:cBhvr>
                                        <p:cTn id="8" dur="300" fill="hold"/>
                                        <p:tgtEl>
                                          <p:spTgt spid="3"/>
                                        </p:tgtEl>
                                        <p:attrNameLst>
                                          <p:attrName>ppt_h</p:attrName>
                                        </p:attrNameLst>
                                      </p:cBhvr>
                                      <p:tavLst>
                                        <p:tav tm="0">
                                          <p:val>
                                            <p:fltVal val="0"/>
                                          </p:val>
                                        </p:tav>
                                        <p:tav tm="100000">
                                          <p:val>
                                            <p:strVal val="#ppt_h"/>
                                          </p:val>
                                        </p:tav>
                                      </p:tavLst>
                                    </p:anim>
                                    <p:animEffect transition="in" filter="fade">
                                      <p:cBhvr>
                                        <p:cTn id="9" dur="300"/>
                                        <p:tgtEl>
                                          <p:spTgt spid="3"/>
                                        </p:tgtEl>
                                      </p:cBhvr>
                                    </p:animEffect>
                                  </p:childTnLst>
                                </p:cTn>
                              </p:par>
                              <p:par>
                                <p:cTn id="10" presetID="6" presetClass="emph" presetSubtype="0" autoRev="1" fill="hold" grpId="1" nodeType="withEffect">
                                  <p:stCondLst>
                                    <p:cond delay="800"/>
                                  </p:stCondLst>
                                  <p:childTnLst>
                                    <p:animScale>
                                      <p:cBhvr>
                                        <p:cTn id="11" dur="150" fill="hold"/>
                                        <p:tgtEl>
                                          <p:spTgt spid="3"/>
                                        </p:tgtEl>
                                      </p:cBhvr>
                                      <p:by x="110000" y="110000"/>
                                    </p:animScale>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wipe(left)">
                                      <p:cBhvr>
                                        <p:cTn id="16"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 name="Group 16"/>
          <p:cNvGrpSpPr>
            <a:grpSpLocks noChangeAspect="1"/>
          </p:cNvGrpSpPr>
          <p:nvPr/>
        </p:nvGrpSpPr>
        <p:grpSpPr bwMode="auto">
          <a:xfrm>
            <a:off x="553993" y="4256297"/>
            <a:ext cx="255849" cy="390107"/>
            <a:chOff x="4481" y="3175"/>
            <a:chExt cx="404" cy="616"/>
          </a:xfrm>
        </p:grpSpPr>
        <p:sp>
          <p:nvSpPr>
            <p:cNvPr id="71" name="AutoShape 15"/>
            <p:cNvSpPr>
              <a:spLocks noChangeAspect="1" noChangeArrowheads="1" noTextEdit="1"/>
            </p:cNvSpPr>
            <p:nvPr/>
          </p:nvSpPr>
          <p:spPr bwMode="auto">
            <a:xfrm>
              <a:off x="4481" y="3177"/>
              <a:ext cx="404" cy="612"/>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72" name="Freeform 17"/>
            <p:cNvSpPr>
              <a:spLocks noEditPoints="1"/>
            </p:cNvSpPr>
            <p:nvPr/>
          </p:nvSpPr>
          <p:spPr bwMode="auto">
            <a:xfrm>
              <a:off x="4481" y="3175"/>
              <a:ext cx="404" cy="616"/>
            </a:xfrm>
            <a:custGeom>
              <a:avLst/>
              <a:gdLst>
                <a:gd name="T0" fmla="*/ 42 w 195"/>
                <a:gd name="T1" fmla="*/ 257 h 299"/>
                <a:gd name="T2" fmla="*/ 163 w 195"/>
                <a:gd name="T3" fmla="*/ 253 h 299"/>
                <a:gd name="T4" fmla="*/ 118 w 195"/>
                <a:gd name="T5" fmla="*/ 163 h 299"/>
                <a:gd name="T6" fmla="*/ 2 w 195"/>
                <a:gd name="T7" fmla="*/ 159 h 299"/>
                <a:gd name="T8" fmla="*/ 74 w 195"/>
                <a:gd name="T9" fmla="*/ 286 h 299"/>
                <a:gd name="T10" fmla="*/ 117 w 195"/>
                <a:gd name="T11" fmla="*/ 180 h 299"/>
                <a:gd name="T12" fmla="*/ 144 w 195"/>
                <a:gd name="T13" fmla="*/ 184 h 299"/>
                <a:gd name="T14" fmla="*/ 151 w 195"/>
                <a:gd name="T15" fmla="*/ 92 h 299"/>
                <a:gd name="T16" fmla="*/ 157 w 195"/>
                <a:gd name="T17" fmla="*/ 63 h 299"/>
                <a:gd name="T18" fmla="*/ 33 w 195"/>
                <a:gd name="T19" fmla="*/ 175 h 299"/>
                <a:gd name="T20" fmla="*/ 57 w 195"/>
                <a:gd name="T21" fmla="*/ 195 h 299"/>
                <a:gd name="T22" fmla="*/ 61 w 195"/>
                <a:gd name="T23" fmla="*/ 231 h 299"/>
                <a:gd name="T24" fmla="*/ 159 w 195"/>
                <a:gd name="T25" fmla="*/ 249 h 299"/>
                <a:gd name="T26" fmla="*/ 45 w 195"/>
                <a:gd name="T27" fmla="*/ 63 h 299"/>
                <a:gd name="T28" fmla="*/ 45 w 195"/>
                <a:gd name="T29" fmla="*/ 247 h 299"/>
                <a:gd name="T30" fmla="*/ 149 w 195"/>
                <a:gd name="T31" fmla="*/ 136 h 299"/>
                <a:gd name="T32" fmla="*/ 126 w 195"/>
                <a:gd name="T33" fmla="*/ 220 h 299"/>
                <a:gd name="T34" fmla="*/ 134 w 195"/>
                <a:gd name="T35" fmla="*/ 238 h 299"/>
                <a:gd name="T36" fmla="*/ 161 w 195"/>
                <a:gd name="T37" fmla="*/ 70 h 299"/>
                <a:gd name="T38" fmla="*/ 57 w 195"/>
                <a:gd name="T39" fmla="*/ 119 h 299"/>
                <a:gd name="T40" fmla="*/ 162 w 195"/>
                <a:gd name="T41" fmla="*/ 85 h 299"/>
                <a:gd name="T42" fmla="*/ 52 w 195"/>
                <a:gd name="T43" fmla="*/ 59 h 299"/>
                <a:gd name="T44" fmla="*/ 145 w 195"/>
                <a:gd name="T45" fmla="*/ 76 h 299"/>
                <a:gd name="T46" fmla="*/ 39 w 195"/>
                <a:gd name="T47" fmla="*/ 154 h 299"/>
                <a:gd name="T48" fmla="*/ 98 w 195"/>
                <a:gd name="T49" fmla="*/ 268 h 299"/>
                <a:gd name="T50" fmla="*/ 157 w 195"/>
                <a:gd name="T51" fmla="*/ 110 h 299"/>
                <a:gd name="T52" fmla="*/ 26 w 195"/>
                <a:gd name="T53" fmla="*/ 153 h 299"/>
                <a:gd name="T54" fmla="*/ 92 w 195"/>
                <a:gd name="T55" fmla="*/ 28 h 299"/>
                <a:gd name="T56" fmla="*/ 68 w 195"/>
                <a:gd name="T57" fmla="*/ 279 h 299"/>
                <a:gd name="T58" fmla="*/ 52 w 195"/>
                <a:gd name="T59" fmla="*/ 217 h 299"/>
                <a:gd name="T60" fmla="*/ 19 w 195"/>
                <a:gd name="T61" fmla="*/ 100 h 299"/>
                <a:gd name="T62" fmla="*/ 23 w 195"/>
                <a:gd name="T63" fmla="*/ 161 h 299"/>
                <a:gd name="T64" fmla="*/ 80 w 195"/>
                <a:gd name="T65" fmla="*/ 280 h 299"/>
                <a:gd name="T66" fmla="*/ 65 w 195"/>
                <a:gd name="T67" fmla="*/ 268 h 299"/>
                <a:gd name="T68" fmla="*/ 22 w 195"/>
                <a:gd name="T69" fmla="*/ 204 h 299"/>
                <a:gd name="T70" fmla="*/ 59 w 195"/>
                <a:gd name="T71" fmla="*/ 242 h 299"/>
                <a:gd name="T72" fmla="*/ 24 w 195"/>
                <a:gd name="T73" fmla="*/ 164 h 299"/>
                <a:gd name="T74" fmla="*/ 138 w 195"/>
                <a:gd name="T75" fmla="*/ 27 h 299"/>
                <a:gd name="T76" fmla="*/ 120 w 195"/>
                <a:gd name="T77" fmla="*/ 43 h 299"/>
                <a:gd name="T78" fmla="*/ 30 w 195"/>
                <a:gd name="T79" fmla="*/ 238 h 299"/>
                <a:gd name="T80" fmla="*/ 98 w 195"/>
                <a:gd name="T81" fmla="*/ 257 h 299"/>
                <a:gd name="T82" fmla="*/ 45 w 195"/>
                <a:gd name="T83" fmla="*/ 97 h 299"/>
                <a:gd name="T84" fmla="*/ 129 w 195"/>
                <a:gd name="T85" fmla="*/ 80 h 299"/>
                <a:gd name="T86" fmla="*/ 126 w 195"/>
                <a:gd name="T87" fmla="*/ 243 h 299"/>
                <a:gd name="T88" fmla="*/ 116 w 195"/>
                <a:gd name="T89" fmla="*/ 267 h 299"/>
                <a:gd name="T90" fmla="*/ 59 w 195"/>
                <a:gd name="T91" fmla="*/ 263 h 299"/>
                <a:gd name="T92" fmla="*/ 142 w 195"/>
                <a:gd name="T93" fmla="*/ 110 h 299"/>
                <a:gd name="T94" fmla="*/ 65 w 195"/>
                <a:gd name="T95" fmla="*/ 86 h 299"/>
                <a:gd name="T96" fmla="*/ 45 w 195"/>
                <a:gd name="T97" fmla="*/ 187 h 299"/>
                <a:gd name="T98" fmla="*/ 138 w 195"/>
                <a:gd name="T99" fmla="*/ 35 h 299"/>
                <a:gd name="T100" fmla="*/ 117 w 195"/>
                <a:gd name="T101" fmla="*/ 28 h 299"/>
                <a:gd name="T102" fmla="*/ 91 w 195"/>
                <a:gd name="T103" fmla="*/ 277 h 299"/>
                <a:gd name="T104" fmla="*/ 179 w 195"/>
                <a:gd name="T105" fmla="*/ 121 h 299"/>
                <a:gd name="T106" fmla="*/ 101 w 195"/>
                <a:gd name="T107" fmla="*/ 204 h 299"/>
                <a:gd name="T108" fmla="*/ 29 w 195"/>
                <a:gd name="T109" fmla="*/ 203 h 299"/>
                <a:gd name="T110" fmla="*/ 147 w 195"/>
                <a:gd name="T111" fmla="*/ 232 h 299"/>
                <a:gd name="T112" fmla="*/ 43 w 195"/>
                <a:gd name="T113" fmla="*/ 53 h 299"/>
                <a:gd name="T114" fmla="*/ 168 w 195"/>
                <a:gd name="T115" fmla="*/ 189 h 299"/>
                <a:gd name="T116" fmla="*/ 145 w 195"/>
                <a:gd name="T117" fmla="*/ 273 h 299"/>
                <a:gd name="T118" fmla="*/ 148 w 195"/>
                <a:gd name="T119" fmla="*/ 23 h 299"/>
                <a:gd name="T120" fmla="*/ 53 w 195"/>
                <a:gd name="T121" fmla="*/ 180 h 299"/>
                <a:gd name="T122" fmla="*/ 17 w 195"/>
                <a:gd name="T123" fmla="*/ 159 h 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95" h="299">
                  <a:moveTo>
                    <a:pt x="195" y="126"/>
                  </a:moveTo>
                  <a:cubicBezTo>
                    <a:pt x="195" y="132"/>
                    <a:pt x="195" y="139"/>
                    <a:pt x="194" y="145"/>
                  </a:cubicBezTo>
                  <a:cubicBezTo>
                    <a:pt x="194" y="150"/>
                    <a:pt x="194" y="156"/>
                    <a:pt x="193" y="162"/>
                  </a:cubicBezTo>
                  <a:cubicBezTo>
                    <a:pt x="192" y="169"/>
                    <a:pt x="192" y="175"/>
                    <a:pt x="191" y="182"/>
                  </a:cubicBezTo>
                  <a:cubicBezTo>
                    <a:pt x="190" y="190"/>
                    <a:pt x="189" y="198"/>
                    <a:pt x="187" y="205"/>
                  </a:cubicBezTo>
                  <a:cubicBezTo>
                    <a:pt x="184" y="219"/>
                    <a:pt x="180" y="232"/>
                    <a:pt x="175" y="245"/>
                  </a:cubicBezTo>
                  <a:cubicBezTo>
                    <a:pt x="172" y="252"/>
                    <a:pt x="168" y="258"/>
                    <a:pt x="163" y="264"/>
                  </a:cubicBezTo>
                  <a:cubicBezTo>
                    <a:pt x="159" y="270"/>
                    <a:pt x="153" y="276"/>
                    <a:pt x="147" y="280"/>
                  </a:cubicBezTo>
                  <a:cubicBezTo>
                    <a:pt x="146" y="280"/>
                    <a:pt x="145" y="281"/>
                    <a:pt x="144" y="282"/>
                  </a:cubicBezTo>
                  <a:cubicBezTo>
                    <a:pt x="138" y="287"/>
                    <a:pt x="131" y="291"/>
                    <a:pt x="123" y="294"/>
                  </a:cubicBezTo>
                  <a:cubicBezTo>
                    <a:pt x="117" y="297"/>
                    <a:pt x="111" y="298"/>
                    <a:pt x="105" y="298"/>
                  </a:cubicBezTo>
                  <a:cubicBezTo>
                    <a:pt x="101" y="298"/>
                    <a:pt x="98" y="299"/>
                    <a:pt x="95" y="298"/>
                  </a:cubicBezTo>
                  <a:cubicBezTo>
                    <a:pt x="86" y="298"/>
                    <a:pt x="78" y="296"/>
                    <a:pt x="70" y="292"/>
                  </a:cubicBezTo>
                  <a:cubicBezTo>
                    <a:pt x="70" y="292"/>
                    <a:pt x="69" y="292"/>
                    <a:pt x="69" y="291"/>
                  </a:cubicBezTo>
                  <a:cubicBezTo>
                    <a:pt x="58" y="288"/>
                    <a:pt x="48" y="281"/>
                    <a:pt x="39" y="273"/>
                  </a:cubicBezTo>
                  <a:cubicBezTo>
                    <a:pt x="33" y="266"/>
                    <a:pt x="27" y="259"/>
                    <a:pt x="23" y="250"/>
                  </a:cubicBezTo>
                  <a:cubicBezTo>
                    <a:pt x="17" y="239"/>
                    <a:pt x="12" y="228"/>
                    <a:pt x="9" y="216"/>
                  </a:cubicBezTo>
                  <a:cubicBezTo>
                    <a:pt x="7" y="207"/>
                    <a:pt x="4" y="198"/>
                    <a:pt x="3" y="188"/>
                  </a:cubicBezTo>
                  <a:cubicBezTo>
                    <a:pt x="2" y="184"/>
                    <a:pt x="1" y="179"/>
                    <a:pt x="1" y="175"/>
                  </a:cubicBezTo>
                  <a:cubicBezTo>
                    <a:pt x="0" y="168"/>
                    <a:pt x="0" y="161"/>
                    <a:pt x="0" y="154"/>
                  </a:cubicBezTo>
                  <a:cubicBezTo>
                    <a:pt x="0" y="147"/>
                    <a:pt x="0" y="140"/>
                    <a:pt x="1" y="133"/>
                  </a:cubicBezTo>
                  <a:cubicBezTo>
                    <a:pt x="1" y="125"/>
                    <a:pt x="2" y="117"/>
                    <a:pt x="3" y="109"/>
                  </a:cubicBezTo>
                  <a:cubicBezTo>
                    <a:pt x="4" y="98"/>
                    <a:pt x="6" y="87"/>
                    <a:pt x="9" y="77"/>
                  </a:cubicBezTo>
                  <a:cubicBezTo>
                    <a:pt x="11" y="71"/>
                    <a:pt x="12" y="65"/>
                    <a:pt x="14" y="60"/>
                  </a:cubicBezTo>
                  <a:cubicBezTo>
                    <a:pt x="19" y="48"/>
                    <a:pt x="26" y="37"/>
                    <a:pt x="35" y="28"/>
                  </a:cubicBezTo>
                  <a:cubicBezTo>
                    <a:pt x="40" y="24"/>
                    <a:pt x="45" y="20"/>
                    <a:pt x="51" y="17"/>
                  </a:cubicBezTo>
                  <a:cubicBezTo>
                    <a:pt x="51" y="16"/>
                    <a:pt x="52" y="16"/>
                    <a:pt x="53" y="15"/>
                  </a:cubicBezTo>
                  <a:cubicBezTo>
                    <a:pt x="61" y="9"/>
                    <a:pt x="71" y="4"/>
                    <a:pt x="81" y="2"/>
                  </a:cubicBezTo>
                  <a:cubicBezTo>
                    <a:pt x="84" y="2"/>
                    <a:pt x="87" y="1"/>
                    <a:pt x="90" y="1"/>
                  </a:cubicBezTo>
                  <a:cubicBezTo>
                    <a:pt x="91" y="1"/>
                    <a:pt x="91" y="1"/>
                    <a:pt x="92" y="1"/>
                  </a:cubicBezTo>
                  <a:cubicBezTo>
                    <a:pt x="101" y="0"/>
                    <a:pt x="109" y="1"/>
                    <a:pt x="118" y="3"/>
                  </a:cubicBezTo>
                  <a:cubicBezTo>
                    <a:pt x="122" y="4"/>
                    <a:pt x="126" y="5"/>
                    <a:pt x="130" y="7"/>
                  </a:cubicBezTo>
                  <a:cubicBezTo>
                    <a:pt x="131" y="8"/>
                    <a:pt x="132" y="8"/>
                    <a:pt x="134" y="9"/>
                  </a:cubicBezTo>
                  <a:cubicBezTo>
                    <a:pt x="138" y="10"/>
                    <a:pt x="141" y="12"/>
                    <a:pt x="145" y="15"/>
                  </a:cubicBezTo>
                  <a:cubicBezTo>
                    <a:pt x="147" y="17"/>
                    <a:pt x="149" y="18"/>
                    <a:pt x="151" y="20"/>
                  </a:cubicBezTo>
                  <a:cubicBezTo>
                    <a:pt x="158" y="25"/>
                    <a:pt x="164" y="32"/>
                    <a:pt x="170" y="38"/>
                  </a:cubicBezTo>
                  <a:cubicBezTo>
                    <a:pt x="173" y="42"/>
                    <a:pt x="177" y="46"/>
                    <a:pt x="179" y="51"/>
                  </a:cubicBezTo>
                  <a:cubicBezTo>
                    <a:pt x="183" y="57"/>
                    <a:pt x="186" y="63"/>
                    <a:pt x="188" y="70"/>
                  </a:cubicBezTo>
                  <a:cubicBezTo>
                    <a:pt x="191" y="78"/>
                    <a:pt x="193" y="85"/>
                    <a:pt x="194" y="93"/>
                  </a:cubicBezTo>
                  <a:cubicBezTo>
                    <a:pt x="195" y="103"/>
                    <a:pt x="195" y="112"/>
                    <a:pt x="195" y="122"/>
                  </a:cubicBezTo>
                  <a:cubicBezTo>
                    <a:pt x="195" y="123"/>
                    <a:pt x="195" y="125"/>
                    <a:pt x="195" y="126"/>
                  </a:cubicBezTo>
                  <a:close/>
                  <a:moveTo>
                    <a:pt x="41" y="256"/>
                  </a:moveTo>
                  <a:cubicBezTo>
                    <a:pt x="41" y="256"/>
                    <a:pt x="41" y="256"/>
                    <a:pt x="41" y="255"/>
                  </a:cubicBezTo>
                  <a:cubicBezTo>
                    <a:pt x="41" y="255"/>
                    <a:pt x="41" y="255"/>
                    <a:pt x="40" y="255"/>
                  </a:cubicBezTo>
                  <a:cubicBezTo>
                    <a:pt x="38" y="252"/>
                    <a:pt x="37" y="249"/>
                    <a:pt x="35" y="246"/>
                  </a:cubicBezTo>
                  <a:cubicBezTo>
                    <a:pt x="35" y="245"/>
                    <a:pt x="35" y="244"/>
                    <a:pt x="35" y="243"/>
                  </a:cubicBezTo>
                  <a:cubicBezTo>
                    <a:pt x="35" y="243"/>
                    <a:pt x="34" y="242"/>
                    <a:pt x="34" y="242"/>
                  </a:cubicBezTo>
                  <a:cubicBezTo>
                    <a:pt x="34" y="244"/>
                    <a:pt x="34" y="246"/>
                    <a:pt x="35" y="248"/>
                  </a:cubicBezTo>
                  <a:cubicBezTo>
                    <a:pt x="37" y="250"/>
                    <a:pt x="38" y="253"/>
                    <a:pt x="40" y="255"/>
                  </a:cubicBezTo>
                  <a:cubicBezTo>
                    <a:pt x="40" y="255"/>
                    <a:pt x="41" y="255"/>
                    <a:pt x="41" y="255"/>
                  </a:cubicBezTo>
                  <a:cubicBezTo>
                    <a:pt x="41" y="256"/>
                    <a:pt x="41" y="256"/>
                    <a:pt x="41" y="256"/>
                  </a:cubicBezTo>
                  <a:cubicBezTo>
                    <a:pt x="42" y="256"/>
                    <a:pt x="42" y="257"/>
                    <a:pt x="42" y="257"/>
                  </a:cubicBezTo>
                  <a:cubicBezTo>
                    <a:pt x="42" y="257"/>
                    <a:pt x="42" y="257"/>
                    <a:pt x="42" y="257"/>
                  </a:cubicBezTo>
                  <a:cubicBezTo>
                    <a:pt x="42" y="257"/>
                    <a:pt x="42" y="256"/>
                    <a:pt x="41" y="256"/>
                  </a:cubicBezTo>
                  <a:close/>
                  <a:moveTo>
                    <a:pt x="172" y="44"/>
                  </a:moveTo>
                  <a:cubicBezTo>
                    <a:pt x="172" y="44"/>
                    <a:pt x="172" y="44"/>
                    <a:pt x="172" y="43"/>
                  </a:cubicBezTo>
                  <a:cubicBezTo>
                    <a:pt x="172" y="43"/>
                    <a:pt x="171" y="43"/>
                    <a:pt x="171" y="43"/>
                  </a:cubicBezTo>
                  <a:cubicBezTo>
                    <a:pt x="172" y="44"/>
                    <a:pt x="172" y="44"/>
                    <a:pt x="172" y="44"/>
                  </a:cubicBezTo>
                  <a:cubicBezTo>
                    <a:pt x="172" y="44"/>
                    <a:pt x="172" y="45"/>
                    <a:pt x="173" y="45"/>
                  </a:cubicBezTo>
                  <a:cubicBezTo>
                    <a:pt x="173" y="45"/>
                    <a:pt x="173" y="46"/>
                    <a:pt x="173" y="46"/>
                  </a:cubicBezTo>
                  <a:cubicBezTo>
                    <a:pt x="174" y="46"/>
                    <a:pt x="174" y="46"/>
                    <a:pt x="174" y="47"/>
                  </a:cubicBezTo>
                  <a:cubicBezTo>
                    <a:pt x="174" y="47"/>
                    <a:pt x="174" y="47"/>
                    <a:pt x="174" y="47"/>
                  </a:cubicBezTo>
                  <a:cubicBezTo>
                    <a:pt x="176" y="51"/>
                    <a:pt x="178" y="54"/>
                    <a:pt x="180" y="57"/>
                  </a:cubicBezTo>
                  <a:cubicBezTo>
                    <a:pt x="180" y="58"/>
                    <a:pt x="181" y="58"/>
                    <a:pt x="181" y="58"/>
                  </a:cubicBezTo>
                  <a:cubicBezTo>
                    <a:pt x="181" y="58"/>
                    <a:pt x="181" y="57"/>
                    <a:pt x="180" y="57"/>
                  </a:cubicBezTo>
                  <a:cubicBezTo>
                    <a:pt x="179" y="54"/>
                    <a:pt x="177" y="50"/>
                    <a:pt x="174" y="47"/>
                  </a:cubicBezTo>
                  <a:cubicBezTo>
                    <a:pt x="174" y="47"/>
                    <a:pt x="174" y="47"/>
                    <a:pt x="174" y="47"/>
                  </a:cubicBezTo>
                  <a:cubicBezTo>
                    <a:pt x="174" y="46"/>
                    <a:pt x="173" y="46"/>
                    <a:pt x="173" y="46"/>
                  </a:cubicBezTo>
                  <a:cubicBezTo>
                    <a:pt x="173" y="45"/>
                    <a:pt x="173" y="45"/>
                    <a:pt x="173" y="45"/>
                  </a:cubicBezTo>
                  <a:cubicBezTo>
                    <a:pt x="173" y="45"/>
                    <a:pt x="172" y="44"/>
                    <a:pt x="172" y="44"/>
                  </a:cubicBezTo>
                  <a:close/>
                  <a:moveTo>
                    <a:pt x="107" y="200"/>
                  </a:moveTo>
                  <a:cubicBezTo>
                    <a:pt x="106" y="201"/>
                    <a:pt x="104" y="202"/>
                    <a:pt x="103" y="203"/>
                  </a:cubicBezTo>
                  <a:cubicBezTo>
                    <a:pt x="103" y="203"/>
                    <a:pt x="103" y="203"/>
                    <a:pt x="103" y="203"/>
                  </a:cubicBezTo>
                  <a:cubicBezTo>
                    <a:pt x="103" y="203"/>
                    <a:pt x="104" y="203"/>
                    <a:pt x="104" y="203"/>
                  </a:cubicBezTo>
                  <a:cubicBezTo>
                    <a:pt x="105" y="202"/>
                    <a:pt x="106" y="201"/>
                    <a:pt x="107" y="200"/>
                  </a:cubicBezTo>
                  <a:cubicBezTo>
                    <a:pt x="108" y="200"/>
                    <a:pt x="108" y="200"/>
                    <a:pt x="108" y="200"/>
                  </a:cubicBezTo>
                  <a:cubicBezTo>
                    <a:pt x="108" y="200"/>
                    <a:pt x="108" y="200"/>
                    <a:pt x="108" y="199"/>
                  </a:cubicBezTo>
                  <a:cubicBezTo>
                    <a:pt x="108" y="200"/>
                    <a:pt x="108" y="200"/>
                    <a:pt x="107" y="200"/>
                  </a:cubicBezTo>
                  <a:close/>
                  <a:moveTo>
                    <a:pt x="104" y="218"/>
                  </a:moveTo>
                  <a:cubicBezTo>
                    <a:pt x="104" y="217"/>
                    <a:pt x="103" y="216"/>
                    <a:pt x="103" y="215"/>
                  </a:cubicBezTo>
                  <a:cubicBezTo>
                    <a:pt x="102" y="215"/>
                    <a:pt x="102" y="215"/>
                    <a:pt x="101" y="215"/>
                  </a:cubicBezTo>
                  <a:cubicBezTo>
                    <a:pt x="101" y="216"/>
                    <a:pt x="101" y="216"/>
                    <a:pt x="100" y="216"/>
                  </a:cubicBezTo>
                  <a:cubicBezTo>
                    <a:pt x="102" y="216"/>
                    <a:pt x="103" y="217"/>
                    <a:pt x="103" y="218"/>
                  </a:cubicBezTo>
                  <a:cubicBezTo>
                    <a:pt x="103" y="218"/>
                    <a:pt x="104" y="218"/>
                    <a:pt x="104" y="218"/>
                  </a:cubicBezTo>
                  <a:cubicBezTo>
                    <a:pt x="104" y="218"/>
                    <a:pt x="105" y="218"/>
                    <a:pt x="106" y="218"/>
                  </a:cubicBezTo>
                  <a:cubicBezTo>
                    <a:pt x="106" y="219"/>
                    <a:pt x="107" y="219"/>
                    <a:pt x="107" y="219"/>
                  </a:cubicBezTo>
                  <a:cubicBezTo>
                    <a:pt x="107" y="218"/>
                    <a:pt x="108" y="217"/>
                    <a:pt x="108" y="216"/>
                  </a:cubicBezTo>
                  <a:cubicBezTo>
                    <a:pt x="107" y="216"/>
                    <a:pt x="107" y="215"/>
                    <a:pt x="106" y="215"/>
                  </a:cubicBezTo>
                  <a:cubicBezTo>
                    <a:pt x="106" y="216"/>
                    <a:pt x="106" y="216"/>
                    <a:pt x="106" y="217"/>
                  </a:cubicBezTo>
                  <a:cubicBezTo>
                    <a:pt x="105" y="218"/>
                    <a:pt x="105" y="218"/>
                    <a:pt x="104" y="218"/>
                  </a:cubicBezTo>
                  <a:close/>
                  <a:moveTo>
                    <a:pt x="164" y="250"/>
                  </a:moveTo>
                  <a:cubicBezTo>
                    <a:pt x="165" y="249"/>
                    <a:pt x="166" y="247"/>
                    <a:pt x="166" y="246"/>
                  </a:cubicBezTo>
                  <a:cubicBezTo>
                    <a:pt x="167" y="243"/>
                    <a:pt x="169" y="240"/>
                    <a:pt x="170" y="237"/>
                  </a:cubicBezTo>
                  <a:cubicBezTo>
                    <a:pt x="170" y="237"/>
                    <a:pt x="170" y="237"/>
                    <a:pt x="170" y="236"/>
                  </a:cubicBezTo>
                  <a:cubicBezTo>
                    <a:pt x="170" y="236"/>
                    <a:pt x="169" y="236"/>
                    <a:pt x="169" y="236"/>
                  </a:cubicBezTo>
                  <a:cubicBezTo>
                    <a:pt x="169" y="236"/>
                    <a:pt x="169" y="237"/>
                    <a:pt x="169" y="237"/>
                  </a:cubicBezTo>
                  <a:cubicBezTo>
                    <a:pt x="168" y="241"/>
                    <a:pt x="166" y="245"/>
                    <a:pt x="165" y="249"/>
                  </a:cubicBezTo>
                  <a:cubicBezTo>
                    <a:pt x="164" y="249"/>
                    <a:pt x="164" y="250"/>
                    <a:pt x="164" y="250"/>
                  </a:cubicBezTo>
                  <a:cubicBezTo>
                    <a:pt x="163" y="251"/>
                    <a:pt x="163" y="252"/>
                    <a:pt x="163" y="252"/>
                  </a:cubicBezTo>
                  <a:cubicBezTo>
                    <a:pt x="160" y="257"/>
                    <a:pt x="158" y="262"/>
                    <a:pt x="155" y="266"/>
                  </a:cubicBezTo>
                  <a:cubicBezTo>
                    <a:pt x="155" y="266"/>
                    <a:pt x="155" y="266"/>
                    <a:pt x="154" y="266"/>
                  </a:cubicBezTo>
                  <a:cubicBezTo>
                    <a:pt x="155" y="266"/>
                    <a:pt x="155" y="266"/>
                    <a:pt x="155" y="266"/>
                  </a:cubicBezTo>
                  <a:cubicBezTo>
                    <a:pt x="155" y="266"/>
                    <a:pt x="155" y="265"/>
                    <a:pt x="156" y="265"/>
                  </a:cubicBezTo>
                  <a:cubicBezTo>
                    <a:pt x="158" y="261"/>
                    <a:pt x="160" y="257"/>
                    <a:pt x="163" y="253"/>
                  </a:cubicBezTo>
                  <a:cubicBezTo>
                    <a:pt x="163" y="252"/>
                    <a:pt x="164" y="251"/>
                    <a:pt x="164" y="250"/>
                  </a:cubicBezTo>
                  <a:close/>
                  <a:moveTo>
                    <a:pt x="130" y="11"/>
                  </a:moveTo>
                  <a:cubicBezTo>
                    <a:pt x="129" y="10"/>
                    <a:pt x="129" y="10"/>
                    <a:pt x="129" y="10"/>
                  </a:cubicBezTo>
                  <a:cubicBezTo>
                    <a:pt x="129" y="10"/>
                    <a:pt x="129" y="10"/>
                    <a:pt x="128" y="10"/>
                  </a:cubicBezTo>
                  <a:cubicBezTo>
                    <a:pt x="129" y="10"/>
                    <a:pt x="129" y="10"/>
                    <a:pt x="130" y="11"/>
                  </a:cubicBezTo>
                  <a:cubicBezTo>
                    <a:pt x="130" y="11"/>
                    <a:pt x="130" y="11"/>
                    <a:pt x="130" y="11"/>
                  </a:cubicBezTo>
                  <a:cubicBezTo>
                    <a:pt x="134" y="13"/>
                    <a:pt x="137" y="15"/>
                    <a:pt x="139" y="17"/>
                  </a:cubicBezTo>
                  <a:cubicBezTo>
                    <a:pt x="140" y="18"/>
                    <a:pt x="141" y="19"/>
                    <a:pt x="142" y="19"/>
                  </a:cubicBezTo>
                  <a:cubicBezTo>
                    <a:pt x="142" y="20"/>
                    <a:pt x="142" y="20"/>
                    <a:pt x="143" y="20"/>
                  </a:cubicBezTo>
                  <a:cubicBezTo>
                    <a:pt x="143" y="19"/>
                    <a:pt x="143" y="19"/>
                    <a:pt x="142" y="19"/>
                  </a:cubicBezTo>
                  <a:cubicBezTo>
                    <a:pt x="142" y="18"/>
                    <a:pt x="141" y="17"/>
                    <a:pt x="140" y="16"/>
                  </a:cubicBezTo>
                  <a:cubicBezTo>
                    <a:pt x="139" y="15"/>
                    <a:pt x="138" y="15"/>
                    <a:pt x="138" y="14"/>
                  </a:cubicBezTo>
                  <a:cubicBezTo>
                    <a:pt x="135" y="13"/>
                    <a:pt x="133" y="12"/>
                    <a:pt x="130" y="11"/>
                  </a:cubicBezTo>
                  <a:cubicBezTo>
                    <a:pt x="130" y="11"/>
                    <a:pt x="130" y="11"/>
                    <a:pt x="130" y="11"/>
                  </a:cubicBezTo>
                  <a:close/>
                  <a:moveTo>
                    <a:pt x="2" y="140"/>
                  </a:moveTo>
                  <a:cubicBezTo>
                    <a:pt x="2" y="140"/>
                    <a:pt x="3" y="140"/>
                    <a:pt x="3" y="139"/>
                  </a:cubicBezTo>
                  <a:cubicBezTo>
                    <a:pt x="3" y="138"/>
                    <a:pt x="3" y="137"/>
                    <a:pt x="3" y="135"/>
                  </a:cubicBezTo>
                  <a:cubicBezTo>
                    <a:pt x="4" y="133"/>
                    <a:pt x="4" y="130"/>
                    <a:pt x="4" y="127"/>
                  </a:cubicBezTo>
                  <a:cubicBezTo>
                    <a:pt x="4" y="127"/>
                    <a:pt x="4" y="126"/>
                    <a:pt x="4" y="126"/>
                  </a:cubicBezTo>
                  <a:cubicBezTo>
                    <a:pt x="4" y="125"/>
                    <a:pt x="4" y="125"/>
                    <a:pt x="4" y="124"/>
                  </a:cubicBezTo>
                  <a:cubicBezTo>
                    <a:pt x="4" y="124"/>
                    <a:pt x="5" y="124"/>
                    <a:pt x="5" y="123"/>
                  </a:cubicBezTo>
                  <a:cubicBezTo>
                    <a:pt x="5" y="117"/>
                    <a:pt x="6" y="111"/>
                    <a:pt x="6" y="104"/>
                  </a:cubicBezTo>
                  <a:cubicBezTo>
                    <a:pt x="6" y="104"/>
                    <a:pt x="6" y="104"/>
                    <a:pt x="6" y="104"/>
                  </a:cubicBezTo>
                  <a:cubicBezTo>
                    <a:pt x="5" y="109"/>
                    <a:pt x="4" y="113"/>
                    <a:pt x="4" y="118"/>
                  </a:cubicBezTo>
                  <a:cubicBezTo>
                    <a:pt x="3" y="122"/>
                    <a:pt x="3" y="127"/>
                    <a:pt x="3" y="132"/>
                  </a:cubicBezTo>
                  <a:cubicBezTo>
                    <a:pt x="3" y="134"/>
                    <a:pt x="2" y="137"/>
                    <a:pt x="2" y="140"/>
                  </a:cubicBezTo>
                  <a:cubicBezTo>
                    <a:pt x="2" y="141"/>
                    <a:pt x="2" y="141"/>
                    <a:pt x="2" y="141"/>
                  </a:cubicBezTo>
                  <a:cubicBezTo>
                    <a:pt x="2" y="141"/>
                    <a:pt x="2" y="141"/>
                    <a:pt x="2" y="141"/>
                  </a:cubicBezTo>
                  <a:cubicBezTo>
                    <a:pt x="2" y="141"/>
                    <a:pt x="2" y="140"/>
                    <a:pt x="2" y="140"/>
                  </a:cubicBezTo>
                  <a:close/>
                  <a:moveTo>
                    <a:pt x="93" y="51"/>
                  </a:moveTo>
                  <a:cubicBezTo>
                    <a:pt x="93" y="52"/>
                    <a:pt x="93" y="52"/>
                    <a:pt x="93" y="53"/>
                  </a:cubicBezTo>
                  <a:cubicBezTo>
                    <a:pt x="93" y="54"/>
                    <a:pt x="92" y="54"/>
                    <a:pt x="92" y="55"/>
                  </a:cubicBezTo>
                  <a:cubicBezTo>
                    <a:pt x="91" y="55"/>
                    <a:pt x="91" y="55"/>
                    <a:pt x="90" y="55"/>
                  </a:cubicBezTo>
                  <a:cubicBezTo>
                    <a:pt x="88" y="54"/>
                    <a:pt x="86" y="53"/>
                    <a:pt x="85" y="54"/>
                  </a:cubicBezTo>
                  <a:cubicBezTo>
                    <a:pt x="83" y="54"/>
                    <a:pt x="81" y="54"/>
                    <a:pt x="80" y="55"/>
                  </a:cubicBezTo>
                  <a:cubicBezTo>
                    <a:pt x="77" y="56"/>
                    <a:pt x="78" y="56"/>
                    <a:pt x="77" y="59"/>
                  </a:cubicBezTo>
                  <a:cubicBezTo>
                    <a:pt x="75" y="62"/>
                    <a:pt x="75" y="65"/>
                    <a:pt x="74" y="69"/>
                  </a:cubicBezTo>
                  <a:cubicBezTo>
                    <a:pt x="74" y="73"/>
                    <a:pt x="74" y="78"/>
                    <a:pt x="74" y="82"/>
                  </a:cubicBezTo>
                  <a:cubicBezTo>
                    <a:pt x="73" y="90"/>
                    <a:pt x="73" y="99"/>
                    <a:pt x="73" y="107"/>
                  </a:cubicBezTo>
                  <a:cubicBezTo>
                    <a:pt x="73" y="108"/>
                    <a:pt x="73" y="110"/>
                    <a:pt x="74" y="111"/>
                  </a:cubicBezTo>
                  <a:cubicBezTo>
                    <a:pt x="74" y="113"/>
                    <a:pt x="74" y="114"/>
                    <a:pt x="74" y="115"/>
                  </a:cubicBezTo>
                  <a:cubicBezTo>
                    <a:pt x="74" y="119"/>
                    <a:pt x="74" y="123"/>
                    <a:pt x="75" y="127"/>
                  </a:cubicBezTo>
                  <a:cubicBezTo>
                    <a:pt x="75" y="133"/>
                    <a:pt x="76" y="139"/>
                    <a:pt x="76" y="144"/>
                  </a:cubicBezTo>
                  <a:cubicBezTo>
                    <a:pt x="77" y="151"/>
                    <a:pt x="77" y="158"/>
                    <a:pt x="78" y="165"/>
                  </a:cubicBezTo>
                  <a:cubicBezTo>
                    <a:pt x="78" y="170"/>
                    <a:pt x="79" y="176"/>
                    <a:pt x="79" y="182"/>
                  </a:cubicBezTo>
                  <a:cubicBezTo>
                    <a:pt x="80" y="186"/>
                    <a:pt x="80" y="189"/>
                    <a:pt x="81" y="192"/>
                  </a:cubicBezTo>
                  <a:cubicBezTo>
                    <a:pt x="82" y="194"/>
                    <a:pt x="83" y="196"/>
                    <a:pt x="84" y="197"/>
                  </a:cubicBezTo>
                  <a:cubicBezTo>
                    <a:pt x="86" y="199"/>
                    <a:pt x="87" y="200"/>
                    <a:pt x="88" y="201"/>
                  </a:cubicBezTo>
                  <a:cubicBezTo>
                    <a:pt x="89" y="201"/>
                    <a:pt x="89" y="201"/>
                    <a:pt x="90" y="201"/>
                  </a:cubicBezTo>
                  <a:cubicBezTo>
                    <a:pt x="94" y="201"/>
                    <a:pt x="97" y="200"/>
                    <a:pt x="101" y="198"/>
                  </a:cubicBezTo>
                  <a:cubicBezTo>
                    <a:pt x="107" y="194"/>
                    <a:pt x="112" y="188"/>
                    <a:pt x="115" y="181"/>
                  </a:cubicBezTo>
                  <a:cubicBezTo>
                    <a:pt x="117" y="175"/>
                    <a:pt x="118" y="169"/>
                    <a:pt x="118" y="163"/>
                  </a:cubicBezTo>
                  <a:cubicBezTo>
                    <a:pt x="119" y="159"/>
                    <a:pt x="119" y="156"/>
                    <a:pt x="120" y="152"/>
                  </a:cubicBezTo>
                  <a:cubicBezTo>
                    <a:pt x="120" y="146"/>
                    <a:pt x="121" y="141"/>
                    <a:pt x="121" y="135"/>
                  </a:cubicBezTo>
                  <a:cubicBezTo>
                    <a:pt x="121" y="132"/>
                    <a:pt x="122" y="128"/>
                    <a:pt x="122" y="124"/>
                  </a:cubicBezTo>
                  <a:cubicBezTo>
                    <a:pt x="122" y="121"/>
                    <a:pt x="122" y="118"/>
                    <a:pt x="122" y="116"/>
                  </a:cubicBezTo>
                  <a:cubicBezTo>
                    <a:pt x="123" y="109"/>
                    <a:pt x="123" y="103"/>
                    <a:pt x="123" y="97"/>
                  </a:cubicBezTo>
                  <a:cubicBezTo>
                    <a:pt x="123" y="91"/>
                    <a:pt x="123" y="85"/>
                    <a:pt x="123" y="79"/>
                  </a:cubicBezTo>
                  <a:cubicBezTo>
                    <a:pt x="123" y="75"/>
                    <a:pt x="123" y="71"/>
                    <a:pt x="121" y="67"/>
                  </a:cubicBezTo>
                  <a:cubicBezTo>
                    <a:pt x="121" y="67"/>
                    <a:pt x="121" y="66"/>
                    <a:pt x="121" y="66"/>
                  </a:cubicBezTo>
                  <a:cubicBezTo>
                    <a:pt x="118" y="62"/>
                    <a:pt x="116" y="59"/>
                    <a:pt x="113" y="57"/>
                  </a:cubicBezTo>
                  <a:cubicBezTo>
                    <a:pt x="112" y="57"/>
                    <a:pt x="111" y="56"/>
                    <a:pt x="111" y="56"/>
                  </a:cubicBezTo>
                  <a:cubicBezTo>
                    <a:pt x="110" y="57"/>
                    <a:pt x="109" y="56"/>
                    <a:pt x="109" y="55"/>
                  </a:cubicBezTo>
                  <a:cubicBezTo>
                    <a:pt x="109" y="55"/>
                    <a:pt x="109" y="55"/>
                    <a:pt x="109" y="55"/>
                  </a:cubicBezTo>
                  <a:cubicBezTo>
                    <a:pt x="104" y="52"/>
                    <a:pt x="98" y="52"/>
                    <a:pt x="93" y="51"/>
                  </a:cubicBezTo>
                  <a:close/>
                  <a:moveTo>
                    <a:pt x="102" y="254"/>
                  </a:moveTo>
                  <a:cubicBezTo>
                    <a:pt x="105" y="254"/>
                    <a:pt x="108" y="253"/>
                    <a:pt x="110" y="252"/>
                  </a:cubicBezTo>
                  <a:cubicBezTo>
                    <a:pt x="110" y="252"/>
                    <a:pt x="111" y="252"/>
                    <a:pt x="111" y="252"/>
                  </a:cubicBezTo>
                  <a:cubicBezTo>
                    <a:pt x="114" y="248"/>
                    <a:pt x="116" y="243"/>
                    <a:pt x="116" y="238"/>
                  </a:cubicBezTo>
                  <a:cubicBezTo>
                    <a:pt x="116" y="237"/>
                    <a:pt x="116" y="236"/>
                    <a:pt x="116" y="236"/>
                  </a:cubicBezTo>
                  <a:cubicBezTo>
                    <a:pt x="115" y="233"/>
                    <a:pt x="113" y="231"/>
                    <a:pt x="112" y="229"/>
                  </a:cubicBezTo>
                  <a:cubicBezTo>
                    <a:pt x="107" y="223"/>
                    <a:pt x="101" y="221"/>
                    <a:pt x="94" y="221"/>
                  </a:cubicBezTo>
                  <a:cubicBezTo>
                    <a:pt x="91" y="221"/>
                    <a:pt x="89" y="222"/>
                    <a:pt x="88" y="224"/>
                  </a:cubicBezTo>
                  <a:cubicBezTo>
                    <a:pt x="87" y="224"/>
                    <a:pt x="87" y="225"/>
                    <a:pt x="86" y="225"/>
                  </a:cubicBezTo>
                  <a:cubicBezTo>
                    <a:pt x="86" y="226"/>
                    <a:pt x="85" y="227"/>
                    <a:pt x="84" y="228"/>
                  </a:cubicBezTo>
                  <a:cubicBezTo>
                    <a:pt x="84" y="229"/>
                    <a:pt x="84" y="229"/>
                    <a:pt x="83" y="230"/>
                  </a:cubicBezTo>
                  <a:cubicBezTo>
                    <a:pt x="82" y="234"/>
                    <a:pt x="82" y="238"/>
                    <a:pt x="82" y="242"/>
                  </a:cubicBezTo>
                  <a:cubicBezTo>
                    <a:pt x="82" y="242"/>
                    <a:pt x="82" y="243"/>
                    <a:pt x="82" y="243"/>
                  </a:cubicBezTo>
                  <a:cubicBezTo>
                    <a:pt x="81" y="243"/>
                    <a:pt x="82" y="244"/>
                    <a:pt x="82" y="244"/>
                  </a:cubicBezTo>
                  <a:cubicBezTo>
                    <a:pt x="83" y="246"/>
                    <a:pt x="84" y="247"/>
                    <a:pt x="85" y="249"/>
                  </a:cubicBezTo>
                  <a:cubicBezTo>
                    <a:pt x="85" y="249"/>
                    <a:pt x="86" y="250"/>
                    <a:pt x="87" y="250"/>
                  </a:cubicBezTo>
                  <a:cubicBezTo>
                    <a:pt x="92" y="253"/>
                    <a:pt x="97" y="253"/>
                    <a:pt x="102" y="254"/>
                  </a:cubicBezTo>
                  <a:close/>
                  <a:moveTo>
                    <a:pt x="191" y="153"/>
                  </a:moveTo>
                  <a:cubicBezTo>
                    <a:pt x="190" y="153"/>
                    <a:pt x="190" y="154"/>
                    <a:pt x="190" y="154"/>
                  </a:cubicBezTo>
                  <a:cubicBezTo>
                    <a:pt x="190" y="156"/>
                    <a:pt x="190" y="159"/>
                    <a:pt x="190" y="161"/>
                  </a:cubicBezTo>
                  <a:cubicBezTo>
                    <a:pt x="190" y="164"/>
                    <a:pt x="189" y="168"/>
                    <a:pt x="189" y="171"/>
                  </a:cubicBezTo>
                  <a:cubicBezTo>
                    <a:pt x="188" y="177"/>
                    <a:pt x="187" y="183"/>
                    <a:pt x="186" y="189"/>
                  </a:cubicBezTo>
                  <a:cubicBezTo>
                    <a:pt x="183" y="200"/>
                    <a:pt x="179" y="212"/>
                    <a:pt x="176" y="223"/>
                  </a:cubicBezTo>
                  <a:cubicBezTo>
                    <a:pt x="174" y="233"/>
                    <a:pt x="170" y="243"/>
                    <a:pt x="166" y="252"/>
                  </a:cubicBezTo>
                  <a:cubicBezTo>
                    <a:pt x="166" y="252"/>
                    <a:pt x="166" y="252"/>
                    <a:pt x="166" y="252"/>
                  </a:cubicBezTo>
                  <a:cubicBezTo>
                    <a:pt x="168" y="248"/>
                    <a:pt x="171" y="244"/>
                    <a:pt x="173" y="239"/>
                  </a:cubicBezTo>
                  <a:cubicBezTo>
                    <a:pt x="176" y="233"/>
                    <a:pt x="178" y="226"/>
                    <a:pt x="180" y="219"/>
                  </a:cubicBezTo>
                  <a:cubicBezTo>
                    <a:pt x="183" y="209"/>
                    <a:pt x="184" y="200"/>
                    <a:pt x="186" y="190"/>
                  </a:cubicBezTo>
                  <a:cubicBezTo>
                    <a:pt x="187" y="183"/>
                    <a:pt x="188" y="176"/>
                    <a:pt x="190" y="168"/>
                  </a:cubicBezTo>
                  <a:cubicBezTo>
                    <a:pt x="190" y="165"/>
                    <a:pt x="190" y="163"/>
                    <a:pt x="191" y="160"/>
                  </a:cubicBezTo>
                  <a:cubicBezTo>
                    <a:pt x="191" y="157"/>
                    <a:pt x="191" y="155"/>
                    <a:pt x="191" y="153"/>
                  </a:cubicBezTo>
                  <a:close/>
                  <a:moveTo>
                    <a:pt x="14" y="226"/>
                  </a:moveTo>
                  <a:cubicBezTo>
                    <a:pt x="14" y="226"/>
                    <a:pt x="15" y="226"/>
                    <a:pt x="15" y="226"/>
                  </a:cubicBezTo>
                  <a:cubicBezTo>
                    <a:pt x="15" y="226"/>
                    <a:pt x="14" y="226"/>
                    <a:pt x="14" y="225"/>
                  </a:cubicBezTo>
                  <a:cubicBezTo>
                    <a:pt x="14" y="222"/>
                    <a:pt x="13" y="218"/>
                    <a:pt x="12" y="215"/>
                  </a:cubicBezTo>
                  <a:cubicBezTo>
                    <a:pt x="11" y="211"/>
                    <a:pt x="11" y="208"/>
                    <a:pt x="10" y="205"/>
                  </a:cubicBezTo>
                  <a:cubicBezTo>
                    <a:pt x="9" y="200"/>
                    <a:pt x="8" y="195"/>
                    <a:pt x="7" y="189"/>
                  </a:cubicBezTo>
                  <a:cubicBezTo>
                    <a:pt x="6" y="187"/>
                    <a:pt x="6" y="184"/>
                    <a:pt x="6" y="182"/>
                  </a:cubicBezTo>
                  <a:cubicBezTo>
                    <a:pt x="4" y="174"/>
                    <a:pt x="3" y="167"/>
                    <a:pt x="2" y="159"/>
                  </a:cubicBezTo>
                  <a:cubicBezTo>
                    <a:pt x="2" y="158"/>
                    <a:pt x="2" y="157"/>
                    <a:pt x="2" y="156"/>
                  </a:cubicBezTo>
                  <a:cubicBezTo>
                    <a:pt x="2" y="157"/>
                    <a:pt x="2" y="158"/>
                    <a:pt x="2" y="158"/>
                  </a:cubicBezTo>
                  <a:cubicBezTo>
                    <a:pt x="2" y="162"/>
                    <a:pt x="2" y="166"/>
                    <a:pt x="3" y="170"/>
                  </a:cubicBezTo>
                  <a:cubicBezTo>
                    <a:pt x="3" y="179"/>
                    <a:pt x="5" y="188"/>
                    <a:pt x="7" y="197"/>
                  </a:cubicBezTo>
                  <a:cubicBezTo>
                    <a:pt x="8" y="205"/>
                    <a:pt x="10" y="213"/>
                    <a:pt x="13" y="220"/>
                  </a:cubicBezTo>
                  <a:cubicBezTo>
                    <a:pt x="13" y="222"/>
                    <a:pt x="14" y="224"/>
                    <a:pt x="14" y="226"/>
                  </a:cubicBezTo>
                  <a:close/>
                  <a:moveTo>
                    <a:pt x="69" y="92"/>
                  </a:moveTo>
                  <a:cubicBezTo>
                    <a:pt x="69" y="92"/>
                    <a:pt x="69" y="92"/>
                    <a:pt x="69" y="92"/>
                  </a:cubicBezTo>
                  <a:cubicBezTo>
                    <a:pt x="69" y="105"/>
                    <a:pt x="70" y="117"/>
                    <a:pt x="69" y="130"/>
                  </a:cubicBezTo>
                  <a:cubicBezTo>
                    <a:pt x="69" y="130"/>
                    <a:pt x="69" y="131"/>
                    <a:pt x="69" y="131"/>
                  </a:cubicBezTo>
                  <a:cubicBezTo>
                    <a:pt x="70" y="131"/>
                    <a:pt x="70" y="132"/>
                    <a:pt x="70" y="133"/>
                  </a:cubicBezTo>
                  <a:cubicBezTo>
                    <a:pt x="70" y="138"/>
                    <a:pt x="71" y="144"/>
                    <a:pt x="71" y="149"/>
                  </a:cubicBezTo>
                  <a:cubicBezTo>
                    <a:pt x="71" y="153"/>
                    <a:pt x="71" y="156"/>
                    <a:pt x="71" y="160"/>
                  </a:cubicBezTo>
                  <a:cubicBezTo>
                    <a:pt x="71" y="162"/>
                    <a:pt x="71" y="164"/>
                    <a:pt x="71" y="166"/>
                  </a:cubicBezTo>
                  <a:cubicBezTo>
                    <a:pt x="71" y="166"/>
                    <a:pt x="71" y="166"/>
                    <a:pt x="72" y="166"/>
                  </a:cubicBezTo>
                  <a:cubicBezTo>
                    <a:pt x="72" y="165"/>
                    <a:pt x="72" y="164"/>
                    <a:pt x="72" y="164"/>
                  </a:cubicBezTo>
                  <a:cubicBezTo>
                    <a:pt x="71" y="153"/>
                    <a:pt x="71" y="143"/>
                    <a:pt x="71" y="132"/>
                  </a:cubicBezTo>
                  <a:cubicBezTo>
                    <a:pt x="71" y="124"/>
                    <a:pt x="71" y="116"/>
                    <a:pt x="71" y="108"/>
                  </a:cubicBezTo>
                  <a:cubicBezTo>
                    <a:pt x="71" y="107"/>
                    <a:pt x="71" y="106"/>
                    <a:pt x="71" y="105"/>
                  </a:cubicBezTo>
                  <a:cubicBezTo>
                    <a:pt x="70" y="102"/>
                    <a:pt x="70" y="99"/>
                    <a:pt x="70" y="96"/>
                  </a:cubicBezTo>
                  <a:cubicBezTo>
                    <a:pt x="70" y="95"/>
                    <a:pt x="70" y="93"/>
                    <a:pt x="69" y="92"/>
                  </a:cubicBezTo>
                  <a:close/>
                  <a:moveTo>
                    <a:pt x="46" y="273"/>
                  </a:moveTo>
                  <a:cubicBezTo>
                    <a:pt x="46" y="273"/>
                    <a:pt x="46" y="273"/>
                    <a:pt x="46" y="273"/>
                  </a:cubicBezTo>
                  <a:cubicBezTo>
                    <a:pt x="46" y="273"/>
                    <a:pt x="46" y="273"/>
                    <a:pt x="46" y="273"/>
                  </a:cubicBezTo>
                  <a:cubicBezTo>
                    <a:pt x="40" y="267"/>
                    <a:pt x="35" y="260"/>
                    <a:pt x="30" y="253"/>
                  </a:cubicBezTo>
                  <a:cubicBezTo>
                    <a:pt x="26" y="246"/>
                    <a:pt x="22" y="238"/>
                    <a:pt x="19" y="230"/>
                  </a:cubicBezTo>
                  <a:cubicBezTo>
                    <a:pt x="18" y="229"/>
                    <a:pt x="18" y="228"/>
                    <a:pt x="17" y="227"/>
                  </a:cubicBezTo>
                  <a:cubicBezTo>
                    <a:pt x="22" y="246"/>
                    <a:pt x="32" y="261"/>
                    <a:pt x="46" y="273"/>
                  </a:cubicBezTo>
                  <a:close/>
                  <a:moveTo>
                    <a:pt x="192" y="140"/>
                  </a:moveTo>
                  <a:cubicBezTo>
                    <a:pt x="192" y="140"/>
                    <a:pt x="192" y="140"/>
                    <a:pt x="192" y="140"/>
                  </a:cubicBezTo>
                  <a:cubicBezTo>
                    <a:pt x="192" y="139"/>
                    <a:pt x="192" y="139"/>
                    <a:pt x="192" y="139"/>
                  </a:cubicBezTo>
                  <a:cubicBezTo>
                    <a:pt x="192" y="134"/>
                    <a:pt x="193" y="130"/>
                    <a:pt x="193" y="126"/>
                  </a:cubicBezTo>
                  <a:cubicBezTo>
                    <a:pt x="193" y="120"/>
                    <a:pt x="193" y="114"/>
                    <a:pt x="192" y="107"/>
                  </a:cubicBezTo>
                  <a:cubicBezTo>
                    <a:pt x="192" y="107"/>
                    <a:pt x="192" y="107"/>
                    <a:pt x="192" y="106"/>
                  </a:cubicBezTo>
                  <a:cubicBezTo>
                    <a:pt x="192" y="106"/>
                    <a:pt x="192" y="106"/>
                    <a:pt x="192" y="106"/>
                  </a:cubicBezTo>
                  <a:cubicBezTo>
                    <a:pt x="192" y="107"/>
                    <a:pt x="192" y="107"/>
                    <a:pt x="192" y="107"/>
                  </a:cubicBezTo>
                  <a:cubicBezTo>
                    <a:pt x="191" y="114"/>
                    <a:pt x="191" y="120"/>
                    <a:pt x="191" y="126"/>
                  </a:cubicBezTo>
                  <a:cubicBezTo>
                    <a:pt x="191" y="126"/>
                    <a:pt x="191" y="127"/>
                    <a:pt x="191" y="127"/>
                  </a:cubicBezTo>
                  <a:cubicBezTo>
                    <a:pt x="191" y="129"/>
                    <a:pt x="191" y="131"/>
                    <a:pt x="191" y="134"/>
                  </a:cubicBezTo>
                  <a:cubicBezTo>
                    <a:pt x="192" y="136"/>
                    <a:pt x="192" y="138"/>
                    <a:pt x="192" y="140"/>
                  </a:cubicBezTo>
                  <a:close/>
                  <a:moveTo>
                    <a:pt x="70" y="284"/>
                  </a:moveTo>
                  <a:cubicBezTo>
                    <a:pt x="70" y="284"/>
                    <a:pt x="70" y="284"/>
                    <a:pt x="70" y="284"/>
                  </a:cubicBezTo>
                  <a:cubicBezTo>
                    <a:pt x="70" y="284"/>
                    <a:pt x="70" y="285"/>
                    <a:pt x="71" y="285"/>
                  </a:cubicBezTo>
                  <a:cubicBezTo>
                    <a:pt x="71" y="286"/>
                    <a:pt x="72" y="286"/>
                    <a:pt x="72" y="287"/>
                  </a:cubicBezTo>
                  <a:cubicBezTo>
                    <a:pt x="74" y="288"/>
                    <a:pt x="76" y="289"/>
                    <a:pt x="78" y="290"/>
                  </a:cubicBezTo>
                  <a:cubicBezTo>
                    <a:pt x="80" y="291"/>
                    <a:pt x="83" y="292"/>
                    <a:pt x="85" y="293"/>
                  </a:cubicBezTo>
                  <a:cubicBezTo>
                    <a:pt x="86" y="293"/>
                    <a:pt x="88" y="293"/>
                    <a:pt x="89" y="293"/>
                  </a:cubicBezTo>
                  <a:cubicBezTo>
                    <a:pt x="89" y="293"/>
                    <a:pt x="89" y="292"/>
                    <a:pt x="88" y="292"/>
                  </a:cubicBezTo>
                  <a:cubicBezTo>
                    <a:pt x="86" y="291"/>
                    <a:pt x="83" y="289"/>
                    <a:pt x="80" y="288"/>
                  </a:cubicBezTo>
                  <a:cubicBezTo>
                    <a:pt x="80" y="288"/>
                    <a:pt x="79" y="288"/>
                    <a:pt x="78" y="287"/>
                  </a:cubicBezTo>
                  <a:cubicBezTo>
                    <a:pt x="77" y="287"/>
                    <a:pt x="76" y="287"/>
                    <a:pt x="75" y="287"/>
                  </a:cubicBezTo>
                  <a:cubicBezTo>
                    <a:pt x="75" y="287"/>
                    <a:pt x="74" y="286"/>
                    <a:pt x="74" y="286"/>
                  </a:cubicBezTo>
                  <a:cubicBezTo>
                    <a:pt x="73" y="284"/>
                    <a:pt x="71" y="284"/>
                    <a:pt x="70" y="284"/>
                  </a:cubicBezTo>
                  <a:close/>
                  <a:moveTo>
                    <a:pt x="75" y="160"/>
                  </a:moveTo>
                  <a:cubicBezTo>
                    <a:pt x="75" y="160"/>
                    <a:pt x="75" y="160"/>
                    <a:pt x="75" y="160"/>
                  </a:cubicBezTo>
                  <a:cubicBezTo>
                    <a:pt x="75" y="162"/>
                    <a:pt x="75" y="164"/>
                    <a:pt x="75" y="165"/>
                  </a:cubicBezTo>
                  <a:cubicBezTo>
                    <a:pt x="76" y="173"/>
                    <a:pt x="76" y="180"/>
                    <a:pt x="77" y="188"/>
                  </a:cubicBezTo>
                  <a:cubicBezTo>
                    <a:pt x="78" y="191"/>
                    <a:pt x="78" y="194"/>
                    <a:pt x="79" y="197"/>
                  </a:cubicBezTo>
                  <a:cubicBezTo>
                    <a:pt x="80" y="200"/>
                    <a:pt x="80" y="200"/>
                    <a:pt x="83" y="201"/>
                  </a:cubicBezTo>
                  <a:cubicBezTo>
                    <a:pt x="83" y="201"/>
                    <a:pt x="84" y="201"/>
                    <a:pt x="85" y="201"/>
                  </a:cubicBezTo>
                  <a:cubicBezTo>
                    <a:pt x="85" y="201"/>
                    <a:pt x="84" y="200"/>
                    <a:pt x="84" y="200"/>
                  </a:cubicBezTo>
                  <a:cubicBezTo>
                    <a:pt x="82" y="198"/>
                    <a:pt x="80" y="196"/>
                    <a:pt x="79" y="193"/>
                  </a:cubicBezTo>
                  <a:cubicBezTo>
                    <a:pt x="78" y="190"/>
                    <a:pt x="78" y="186"/>
                    <a:pt x="77" y="183"/>
                  </a:cubicBezTo>
                  <a:cubicBezTo>
                    <a:pt x="77" y="179"/>
                    <a:pt x="77" y="174"/>
                    <a:pt x="76" y="169"/>
                  </a:cubicBezTo>
                  <a:cubicBezTo>
                    <a:pt x="76" y="166"/>
                    <a:pt x="76" y="163"/>
                    <a:pt x="75" y="160"/>
                  </a:cubicBezTo>
                  <a:close/>
                  <a:moveTo>
                    <a:pt x="113" y="291"/>
                  </a:moveTo>
                  <a:cubicBezTo>
                    <a:pt x="114" y="291"/>
                    <a:pt x="114" y="291"/>
                    <a:pt x="114" y="291"/>
                  </a:cubicBezTo>
                  <a:cubicBezTo>
                    <a:pt x="122" y="290"/>
                    <a:pt x="129" y="287"/>
                    <a:pt x="136" y="283"/>
                  </a:cubicBezTo>
                  <a:cubicBezTo>
                    <a:pt x="138" y="282"/>
                    <a:pt x="141" y="281"/>
                    <a:pt x="143" y="279"/>
                  </a:cubicBezTo>
                  <a:cubicBezTo>
                    <a:pt x="143" y="279"/>
                    <a:pt x="143" y="279"/>
                    <a:pt x="143" y="279"/>
                  </a:cubicBezTo>
                  <a:cubicBezTo>
                    <a:pt x="143" y="279"/>
                    <a:pt x="143" y="278"/>
                    <a:pt x="143" y="278"/>
                  </a:cubicBezTo>
                  <a:cubicBezTo>
                    <a:pt x="143" y="279"/>
                    <a:pt x="143" y="279"/>
                    <a:pt x="142" y="279"/>
                  </a:cubicBezTo>
                  <a:cubicBezTo>
                    <a:pt x="134" y="284"/>
                    <a:pt x="125" y="287"/>
                    <a:pt x="116" y="289"/>
                  </a:cubicBezTo>
                  <a:cubicBezTo>
                    <a:pt x="114" y="289"/>
                    <a:pt x="114" y="290"/>
                    <a:pt x="113" y="291"/>
                  </a:cubicBezTo>
                  <a:close/>
                  <a:moveTo>
                    <a:pt x="122" y="63"/>
                  </a:moveTo>
                  <a:cubicBezTo>
                    <a:pt x="122" y="63"/>
                    <a:pt x="122" y="63"/>
                    <a:pt x="122" y="63"/>
                  </a:cubicBezTo>
                  <a:cubicBezTo>
                    <a:pt x="122" y="64"/>
                    <a:pt x="123" y="65"/>
                    <a:pt x="123" y="66"/>
                  </a:cubicBezTo>
                  <a:cubicBezTo>
                    <a:pt x="124" y="68"/>
                    <a:pt x="125" y="71"/>
                    <a:pt x="126" y="74"/>
                  </a:cubicBezTo>
                  <a:cubicBezTo>
                    <a:pt x="126" y="76"/>
                    <a:pt x="126" y="79"/>
                    <a:pt x="126" y="81"/>
                  </a:cubicBezTo>
                  <a:cubicBezTo>
                    <a:pt x="126" y="89"/>
                    <a:pt x="126" y="98"/>
                    <a:pt x="126" y="106"/>
                  </a:cubicBezTo>
                  <a:cubicBezTo>
                    <a:pt x="126" y="107"/>
                    <a:pt x="126" y="107"/>
                    <a:pt x="126" y="108"/>
                  </a:cubicBezTo>
                  <a:cubicBezTo>
                    <a:pt x="126" y="107"/>
                    <a:pt x="126" y="106"/>
                    <a:pt x="126" y="105"/>
                  </a:cubicBezTo>
                  <a:cubicBezTo>
                    <a:pt x="127" y="98"/>
                    <a:pt x="127" y="91"/>
                    <a:pt x="127" y="84"/>
                  </a:cubicBezTo>
                  <a:cubicBezTo>
                    <a:pt x="127" y="82"/>
                    <a:pt x="127" y="79"/>
                    <a:pt x="127" y="76"/>
                  </a:cubicBezTo>
                  <a:cubicBezTo>
                    <a:pt x="127" y="73"/>
                    <a:pt x="126" y="69"/>
                    <a:pt x="124" y="66"/>
                  </a:cubicBezTo>
                  <a:cubicBezTo>
                    <a:pt x="124" y="65"/>
                    <a:pt x="123" y="64"/>
                    <a:pt x="122" y="63"/>
                  </a:cubicBezTo>
                  <a:close/>
                  <a:moveTo>
                    <a:pt x="152" y="234"/>
                  </a:moveTo>
                  <a:cubicBezTo>
                    <a:pt x="152" y="234"/>
                    <a:pt x="152" y="234"/>
                    <a:pt x="151" y="234"/>
                  </a:cubicBezTo>
                  <a:cubicBezTo>
                    <a:pt x="151" y="234"/>
                    <a:pt x="151" y="235"/>
                    <a:pt x="152" y="235"/>
                  </a:cubicBezTo>
                  <a:cubicBezTo>
                    <a:pt x="152" y="237"/>
                    <a:pt x="151" y="239"/>
                    <a:pt x="151" y="240"/>
                  </a:cubicBezTo>
                  <a:cubicBezTo>
                    <a:pt x="151" y="241"/>
                    <a:pt x="150" y="242"/>
                    <a:pt x="150" y="243"/>
                  </a:cubicBezTo>
                  <a:cubicBezTo>
                    <a:pt x="150" y="245"/>
                    <a:pt x="150" y="246"/>
                    <a:pt x="149" y="248"/>
                  </a:cubicBezTo>
                  <a:cubicBezTo>
                    <a:pt x="149" y="249"/>
                    <a:pt x="149" y="250"/>
                    <a:pt x="150" y="252"/>
                  </a:cubicBezTo>
                  <a:cubicBezTo>
                    <a:pt x="150" y="251"/>
                    <a:pt x="151" y="250"/>
                    <a:pt x="152" y="249"/>
                  </a:cubicBezTo>
                  <a:cubicBezTo>
                    <a:pt x="152" y="248"/>
                    <a:pt x="152" y="246"/>
                    <a:pt x="153" y="245"/>
                  </a:cubicBezTo>
                  <a:cubicBezTo>
                    <a:pt x="153" y="244"/>
                    <a:pt x="153" y="244"/>
                    <a:pt x="153" y="243"/>
                  </a:cubicBezTo>
                  <a:cubicBezTo>
                    <a:pt x="153" y="241"/>
                    <a:pt x="152" y="238"/>
                    <a:pt x="152" y="235"/>
                  </a:cubicBezTo>
                  <a:cubicBezTo>
                    <a:pt x="152" y="234"/>
                    <a:pt x="152" y="234"/>
                    <a:pt x="152" y="234"/>
                  </a:cubicBezTo>
                  <a:close/>
                  <a:moveTo>
                    <a:pt x="92" y="203"/>
                  </a:moveTo>
                  <a:cubicBezTo>
                    <a:pt x="93" y="204"/>
                    <a:pt x="94" y="204"/>
                    <a:pt x="95" y="204"/>
                  </a:cubicBezTo>
                  <a:cubicBezTo>
                    <a:pt x="98" y="203"/>
                    <a:pt x="101" y="202"/>
                    <a:pt x="104" y="200"/>
                  </a:cubicBezTo>
                  <a:cubicBezTo>
                    <a:pt x="107" y="198"/>
                    <a:pt x="109" y="196"/>
                    <a:pt x="111" y="193"/>
                  </a:cubicBezTo>
                  <a:cubicBezTo>
                    <a:pt x="114" y="189"/>
                    <a:pt x="116" y="186"/>
                    <a:pt x="117" y="181"/>
                  </a:cubicBezTo>
                  <a:cubicBezTo>
                    <a:pt x="117" y="181"/>
                    <a:pt x="117" y="181"/>
                    <a:pt x="117" y="180"/>
                  </a:cubicBezTo>
                  <a:cubicBezTo>
                    <a:pt x="117" y="180"/>
                    <a:pt x="117" y="181"/>
                    <a:pt x="117" y="181"/>
                  </a:cubicBezTo>
                  <a:cubicBezTo>
                    <a:pt x="117" y="181"/>
                    <a:pt x="117" y="181"/>
                    <a:pt x="117" y="181"/>
                  </a:cubicBezTo>
                  <a:cubicBezTo>
                    <a:pt x="114" y="188"/>
                    <a:pt x="110" y="194"/>
                    <a:pt x="104" y="199"/>
                  </a:cubicBezTo>
                  <a:cubicBezTo>
                    <a:pt x="101" y="201"/>
                    <a:pt x="98" y="202"/>
                    <a:pt x="94" y="203"/>
                  </a:cubicBezTo>
                  <a:cubicBezTo>
                    <a:pt x="94" y="203"/>
                    <a:pt x="93" y="203"/>
                    <a:pt x="92" y="203"/>
                  </a:cubicBezTo>
                  <a:close/>
                  <a:moveTo>
                    <a:pt x="170" y="46"/>
                  </a:moveTo>
                  <a:cubicBezTo>
                    <a:pt x="172" y="49"/>
                    <a:pt x="173" y="52"/>
                    <a:pt x="174" y="54"/>
                  </a:cubicBezTo>
                  <a:cubicBezTo>
                    <a:pt x="175" y="57"/>
                    <a:pt x="176" y="60"/>
                    <a:pt x="177" y="63"/>
                  </a:cubicBezTo>
                  <a:cubicBezTo>
                    <a:pt x="178" y="63"/>
                    <a:pt x="178" y="63"/>
                    <a:pt x="179" y="63"/>
                  </a:cubicBezTo>
                  <a:cubicBezTo>
                    <a:pt x="179" y="62"/>
                    <a:pt x="179" y="61"/>
                    <a:pt x="179" y="60"/>
                  </a:cubicBezTo>
                  <a:cubicBezTo>
                    <a:pt x="179" y="60"/>
                    <a:pt x="179" y="59"/>
                    <a:pt x="179" y="59"/>
                  </a:cubicBezTo>
                  <a:cubicBezTo>
                    <a:pt x="177" y="54"/>
                    <a:pt x="174" y="50"/>
                    <a:pt x="171" y="46"/>
                  </a:cubicBezTo>
                  <a:cubicBezTo>
                    <a:pt x="171" y="46"/>
                    <a:pt x="171" y="46"/>
                    <a:pt x="170" y="46"/>
                  </a:cubicBezTo>
                  <a:close/>
                  <a:moveTo>
                    <a:pt x="189" y="111"/>
                  </a:moveTo>
                  <a:cubicBezTo>
                    <a:pt x="189" y="111"/>
                    <a:pt x="189" y="111"/>
                    <a:pt x="190" y="111"/>
                  </a:cubicBezTo>
                  <a:cubicBezTo>
                    <a:pt x="190" y="110"/>
                    <a:pt x="190" y="110"/>
                    <a:pt x="190" y="110"/>
                  </a:cubicBezTo>
                  <a:cubicBezTo>
                    <a:pt x="190" y="103"/>
                    <a:pt x="190" y="97"/>
                    <a:pt x="189" y="90"/>
                  </a:cubicBezTo>
                  <a:cubicBezTo>
                    <a:pt x="189" y="88"/>
                    <a:pt x="188" y="86"/>
                    <a:pt x="188" y="84"/>
                  </a:cubicBezTo>
                  <a:cubicBezTo>
                    <a:pt x="188" y="84"/>
                    <a:pt x="187" y="83"/>
                    <a:pt x="187" y="83"/>
                  </a:cubicBezTo>
                  <a:cubicBezTo>
                    <a:pt x="187" y="83"/>
                    <a:pt x="187" y="83"/>
                    <a:pt x="187" y="84"/>
                  </a:cubicBezTo>
                  <a:cubicBezTo>
                    <a:pt x="187" y="85"/>
                    <a:pt x="187" y="87"/>
                    <a:pt x="188" y="89"/>
                  </a:cubicBezTo>
                  <a:cubicBezTo>
                    <a:pt x="188" y="90"/>
                    <a:pt x="188" y="92"/>
                    <a:pt x="188" y="93"/>
                  </a:cubicBezTo>
                  <a:cubicBezTo>
                    <a:pt x="188" y="94"/>
                    <a:pt x="188" y="94"/>
                    <a:pt x="188" y="95"/>
                  </a:cubicBezTo>
                  <a:cubicBezTo>
                    <a:pt x="188" y="95"/>
                    <a:pt x="188" y="96"/>
                    <a:pt x="188" y="96"/>
                  </a:cubicBezTo>
                  <a:cubicBezTo>
                    <a:pt x="188" y="99"/>
                    <a:pt x="189" y="101"/>
                    <a:pt x="189" y="104"/>
                  </a:cubicBezTo>
                  <a:cubicBezTo>
                    <a:pt x="189" y="106"/>
                    <a:pt x="189" y="108"/>
                    <a:pt x="189" y="111"/>
                  </a:cubicBezTo>
                  <a:close/>
                  <a:moveTo>
                    <a:pt x="51" y="168"/>
                  </a:moveTo>
                  <a:cubicBezTo>
                    <a:pt x="51" y="168"/>
                    <a:pt x="51" y="168"/>
                    <a:pt x="51" y="168"/>
                  </a:cubicBezTo>
                  <a:cubicBezTo>
                    <a:pt x="52" y="167"/>
                    <a:pt x="52" y="167"/>
                    <a:pt x="52" y="166"/>
                  </a:cubicBezTo>
                  <a:cubicBezTo>
                    <a:pt x="52" y="165"/>
                    <a:pt x="53" y="163"/>
                    <a:pt x="53" y="161"/>
                  </a:cubicBezTo>
                  <a:cubicBezTo>
                    <a:pt x="53" y="161"/>
                    <a:pt x="53" y="160"/>
                    <a:pt x="53" y="160"/>
                  </a:cubicBezTo>
                  <a:cubicBezTo>
                    <a:pt x="53" y="159"/>
                    <a:pt x="53" y="158"/>
                    <a:pt x="53" y="157"/>
                  </a:cubicBezTo>
                  <a:cubicBezTo>
                    <a:pt x="53" y="156"/>
                    <a:pt x="53" y="156"/>
                    <a:pt x="53" y="156"/>
                  </a:cubicBezTo>
                  <a:cubicBezTo>
                    <a:pt x="52" y="157"/>
                    <a:pt x="51" y="158"/>
                    <a:pt x="50" y="159"/>
                  </a:cubicBezTo>
                  <a:cubicBezTo>
                    <a:pt x="50" y="160"/>
                    <a:pt x="49" y="161"/>
                    <a:pt x="49" y="162"/>
                  </a:cubicBezTo>
                  <a:cubicBezTo>
                    <a:pt x="49" y="162"/>
                    <a:pt x="49" y="162"/>
                    <a:pt x="49" y="162"/>
                  </a:cubicBezTo>
                  <a:cubicBezTo>
                    <a:pt x="50" y="164"/>
                    <a:pt x="50" y="166"/>
                    <a:pt x="51" y="168"/>
                  </a:cubicBezTo>
                  <a:close/>
                  <a:moveTo>
                    <a:pt x="35" y="57"/>
                  </a:moveTo>
                  <a:cubicBezTo>
                    <a:pt x="34" y="60"/>
                    <a:pt x="33" y="63"/>
                    <a:pt x="32" y="66"/>
                  </a:cubicBezTo>
                  <a:cubicBezTo>
                    <a:pt x="33" y="66"/>
                    <a:pt x="34" y="67"/>
                    <a:pt x="34" y="69"/>
                  </a:cubicBezTo>
                  <a:cubicBezTo>
                    <a:pt x="34" y="69"/>
                    <a:pt x="34" y="70"/>
                    <a:pt x="34" y="70"/>
                  </a:cubicBezTo>
                  <a:cubicBezTo>
                    <a:pt x="34" y="71"/>
                    <a:pt x="34" y="71"/>
                    <a:pt x="34" y="71"/>
                  </a:cubicBezTo>
                  <a:cubicBezTo>
                    <a:pt x="34" y="71"/>
                    <a:pt x="34" y="71"/>
                    <a:pt x="34" y="71"/>
                  </a:cubicBezTo>
                  <a:cubicBezTo>
                    <a:pt x="35" y="70"/>
                    <a:pt x="35" y="69"/>
                    <a:pt x="35" y="69"/>
                  </a:cubicBezTo>
                  <a:cubicBezTo>
                    <a:pt x="35" y="67"/>
                    <a:pt x="35" y="66"/>
                    <a:pt x="35" y="64"/>
                  </a:cubicBezTo>
                  <a:cubicBezTo>
                    <a:pt x="35" y="63"/>
                    <a:pt x="35" y="63"/>
                    <a:pt x="36" y="62"/>
                  </a:cubicBezTo>
                  <a:cubicBezTo>
                    <a:pt x="36" y="62"/>
                    <a:pt x="36" y="62"/>
                    <a:pt x="37" y="62"/>
                  </a:cubicBezTo>
                  <a:cubicBezTo>
                    <a:pt x="37" y="61"/>
                    <a:pt x="37" y="60"/>
                    <a:pt x="38" y="59"/>
                  </a:cubicBezTo>
                  <a:cubicBezTo>
                    <a:pt x="36" y="59"/>
                    <a:pt x="36" y="59"/>
                    <a:pt x="35" y="57"/>
                  </a:cubicBezTo>
                  <a:close/>
                  <a:moveTo>
                    <a:pt x="141" y="188"/>
                  </a:moveTo>
                  <a:cubicBezTo>
                    <a:pt x="142" y="187"/>
                    <a:pt x="143" y="186"/>
                    <a:pt x="144" y="185"/>
                  </a:cubicBezTo>
                  <a:cubicBezTo>
                    <a:pt x="144" y="185"/>
                    <a:pt x="144" y="184"/>
                    <a:pt x="144" y="184"/>
                  </a:cubicBezTo>
                  <a:cubicBezTo>
                    <a:pt x="144" y="182"/>
                    <a:pt x="144" y="180"/>
                    <a:pt x="144" y="179"/>
                  </a:cubicBezTo>
                  <a:cubicBezTo>
                    <a:pt x="144" y="179"/>
                    <a:pt x="144" y="179"/>
                    <a:pt x="143" y="178"/>
                  </a:cubicBezTo>
                  <a:cubicBezTo>
                    <a:pt x="142" y="179"/>
                    <a:pt x="141" y="180"/>
                    <a:pt x="140" y="179"/>
                  </a:cubicBezTo>
                  <a:cubicBezTo>
                    <a:pt x="140" y="180"/>
                    <a:pt x="140" y="181"/>
                    <a:pt x="140" y="182"/>
                  </a:cubicBezTo>
                  <a:cubicBezTo>
                    <a:pt x="140" y="184"/>
                    <a:pt x="140" y="185"/>
                    <a:pt x="141" y="186"/>
                  </a:cubicBezTo>
                  <a:cubicBezTo>
                    <a:pt x="141" y="187"/>
                    <a:pt x="141" y="187"/>
                    <a:pt x="141" y="188"/>
                  </a:cubicBezTo>
                  <a:close/>
                  <a:moveTo>
                    <a:pt x="25" y="49"/>
                  </a:moveTo>
                  <a:cubicBezTo>
                    <a:pt x="27" y="47"/>
                    <a:pt x="28" y="46"/>
                    <a:pt x="29" y="44"/>
                  </a:cubicBezTo>
                  <a:cubicBezTo>
                    <a:pt x="31" y="39"/>
                    <a:pt x="35" y="34"/>
                    <a:pt x="38" y="30"/>
                  </a:cubicBezTo>
                  <a:cubicBezTo>
                    <a:pt x="38" y="30"/>
                    <a:pt x="39" y="29"/>
                    <a:pt x="39" y="29"/>
                  </a:cubicBezTo>
                  <a:cubicBezTo>
                    <a:pt x="33" y="35"/>
                    <a:pt x="29" y="41"/>
                    <a:pt x="24" y="47"/>
                  </a:cubicBezTo>
                  <a:cubicBezTo>
                    <a:pt x="25" y="48"/>
                    <a:pt x="25" y="48"/>
                    <a:pt x="25" y="49"/>
                  </a:cubicBezTo>
                  <a:close/>
                  <a:moveTo>
                    <a:pt x="32" y="69"/>
                  </a:moveTo>
                  <a:cubicBezTo>
                    <a:pt x="30" y="70"/>
                    <a:pt x="26" y="79"/>
                    <a:pt x="27" y="81"/>
                  </a:cubicBezTo>
                  <a:cubicBezTo>
                    <a:pt x="27" y="81"/>
                    <a:pt x="27" y="81"/>
                    <a:pt x="27" y="81"/>
                  </a:cubicBezTo>
                  <a:cubicBezTo>
                    <a:pt x="28" y="80"/>
                    <a:pt x="30" y="79"/>
                    <a:pt x="31" y="78"/>
                  </a:cubicBezTo>
                  <a:cubicBezTo>
                    <a:pt x="31" y="78"/>
                    <a:pt x="31" y="77"/>
                    <a:pt x="31" y="77"/>
                  </a:cubicBezTo>
                  <a:cubicBezTo>
                    <a:pt x="31" y="75"/>
                    <a:pt x="32" y="72"/>
                    <a:pt x="32" y="70"/>
                  </a:cubicBezTo>
                  <a:cubicBezTo>
                    <a:pt x="32" y="70"/>
                    <a:pt x="32" y="69"/>
                    <a:pt x="32" y="69"/>
                  </a:cubicBezTo>
                  <a:close/>
                  <a:moveTo>
                    <a:pt x="67" y="190"/>
                  </a:moveTo>
                  <a:cubicBezTo>
                    <a:pt x="67" y="190"/>
                    <a:pt x="67" y="190"/>
                    <a:pt x="67" y="190"/>
                  </a:cubicBezTo>
                  <a:cubicBezTo>
                    <a:pt x="67" y="191"/>
                    <a:pt x="67" y="192"/>
                    <a:pt x="67" y="193"/>
                  </a:cubicBezTo>
                  <a:cubicBezTo>
                    <a:pt x="67" y="194"/>
                    <a:pt x="67" y="195"/>
                    <a:pt x="68" y="196"/>
                  </a:cubicBezTo>
                  <a:cubicBezTo>
                    <a:pt x="69" y="200"/>
                    <a:pt x="70" y="203"/>
                    <a:pt x="71" y="206"/>
                  </a:cubicBezTo>
                  <a:cubicBezTo>
                    <a:pt x="71" y="207"/>
                    <a:pt x="72" y="207"/>
                    <a:pt x="72" y="207"/>
                  </a:cubicBezTo>
                  <a:cubicBezTo>
                    <a:pt x="72" y="207"/>
                    <a:pt x="72" y="207"/>
                    <a:pt x="72" y="207"/>
                  </a:cubicBezTo>
                  <a:cubicBezTo>
                    <a:pt x="72" y="207"/>
                    <a:pt x="72" y="207"/>
                    <a:pt x="72" y="206"/>
                  </a:cubicBezTo>
                  <a:cubicBezTo>
                    <a:pt x="72" y="205"/>
                    <a:pt x="71" y="203"/>
                    <a:pt x="70" y="201"/>
                  </a:cubicBezTo>
                  <a:cubicBezTo>
                    <a:pt x="70" y="200"/>
                    <a:pt x="70" y="200"/>
                    <a:pt x="71" y="199"/>
                  </a:cubicBezTo>
                  <a:cubicBezTo>
                    <a:pt x="71" y="198"/>
                    <a:pt x="70" y="197"/>
                    <a:pt x="70" y="196"/>
                  </a:cubicBezTo>
                  <a:cubicBezTo>
                    <a:pt x="70" y="196"/>
                    <a:pt x="70" y="196"/>
                    <a:pt x="70" y="195"/>
                  </a:cubicBezTo>
                  <a:cubicBezTo>
                    <a:pt x="69" y="195"/>
                    <a:pt x="69" y="194"/>
                    <a:pt x="69" y="194"/>
                  </a:cubicBezTo>
                  <a:cubicBezTo>
                    <a:pt x="69" y="193"/>
                    <a:pt x="68" y="191"/>
                    <a:pt x="68" y="190"/>
                  </a:cubicBezTo>
                  <a:cubicBezTo>
                    <a:pt x="68" y="190"/>
                    <a:pt x="67" y="190"/>
                    <a:pt x="67" y="190"/>
                  </a:cubicBezTo>
                  <a:close/>
                  <a:moveTo>
                    <a:pt x="108" y="16"/>
                  </a:moveTo>
                  <a:cubicBezTo>
                    <a:pt x="108" y="15"/>
                    <a:pt x="108" y="15"/>
                    <a:pt x="108" y="15"/>
                  </a:cubicBezTo>
                  <a:cubicBezTo>
                    <a:pt x="108" y="14"/>
                    <a:pt x="109" y="14"/>
                    <a:pt x="109" y="14"/>
                  </a:cubicBezTo>
                  <a:cubicBezTo>
                    <a:pt x="110" y="14"/>
                    <a:pt x="110" y="14"/>
                    <a:pt x="110" y="14"/>
                  </a:cubicBezTo>
                  <a:cubicBezTo>
                    <a:pt x="111" y="15"/>
                    <a:pt x="111" y="16"/>
                    <a:pt x="111" y="16"/>
                  </a:cubicBezTo>
                  <a:cubicBezTo>
                    <a:pt x="111" y="17"/>
                    <a:pt x="111" y="17"/>
                    <a:pt x="111" y="17"/>
                  </a:cubicBezTo>
                  <a:cubicBezTo>
                    <a:pt x="111" y="16"/>
                    <a:pt x="112" y="15"/>
                    <a:pt x="112" y="13"/>
                  </a:cubicBezTo>
                  <a:cubicBezTo>
                    <a:pt x="112" y="13"/>
                    <a:pt x="112" y="13"/>
                    <a:pt x="111" y="13"/>
                  </a:cubicBezTo>
                  <a:cubicBezTo>
                    <a:pt x="109" y="13"/>
                    <a:pt x="107" y="12"/>
                    <a:pt x="104" y="11"/>
                  </a:cubicBezTo>
                  <a:cubicBezTo>
                    <a:pt x="103" y="11"/>
                    <a:pt x="102" y="11"/>
                    <a:pt x="102" y="12"/>
                  </a:cubicBezTo>
                  <a:cubicBezTo>
                    <a:pt x="102" y="12"/>
                    <a:pt x="102" y="12"/>
                    <a:pt x="102" y="13"/>
                  </a:cubicBezTo>
                  <a:cubicBezTo>
                    <a:pt x="102" y="13"/>
                    <a:pt x="102" y="13"/>
                    <a:pt x="103" y="14"/>
                  </a:cubicBezTo>
                  <a:cubicBezTo>
                    <a:pt x="104" y="14"/>
                    <a:pt x="105" y="14"/>
                    <a:pt x="105" y="15"/>
                  </a:cubicBezTo>
                  <a:cubicBezTo>
                    <a:pt x="106" y="16"/>
                    <a:pt x="107" y="16"/>
                    <a:pt x="108" y="16"/>
                  </a:cubicBezTo>
                  <a:close/>
                  <a:moveTo>
                    <a:pt x="150" y="97"/>
                  </a:moveTo>
                  <a:cubicBezTo>
                    <a:pt x="150" y="97"/>
                    <a:pt x="150" y="97"/>
                    <a:pt x="150" y="97"/>
                  </a:cubicBezTo>
                  <a:cubicBezTo>
                    <a:pt x="150" y="97"/>
                    <a:pt x="150" y="97"/>
                    <a:pt x="150" y="97"/>
                  </a:cubicBezTo>
                  <a:cubicBezTo>
                    <a:pt x="150" y="95"/>
                    <a:pt x="151" y="94"/>
                    <a:pt x="151" y="92"/>
                  </a:cubicBezTo>
                  <a:cubicBezTo>
                    <a:pt x="151" y="91"/>
                    <a:pt x="151" y="89"/>
                    <a:pt x="151" y="88"/>
                  </a:cubicBezTo>
                  <a:cubicBezTo>
                    <a:pt x="151" y="84"/>
                    <a:pt x="150" y="80"/>
                    <a:pt x="149" y="76"/>
                  </a:cubicBezTo>
                  <a:cubicBezTo>
                    <a:pt x="149" y="76"/>
                    <a:pt x="149" y="75"/>
                    <a:pt x="149" y="75"/>
                  </a:cubicBezTo>
                  <a:cubicBezTo>
                    <a:pt x="149" y="77"/>
                    <a:pt x="149" y="78"/>
                    <a:pt x="149" y="80"/>
                  </a:cubicBezTo>
                  <a:cubicBezTo>
                    <a:pt x="150" y="81"/>
                    <a:pt x="150" y="83"/>
                    <a:pt x="150" y="85"/>
                  </a:cubicBezTo>
                  <a:cubicBezTo>
                    <a:pt x="150" y="86"/>
                    <a:pt x="150" y="87"/>
                    <a:pt x="149" y="87"/>
                  </a:cubicBezTo>
                  <a:cubicBezTo>
                    <a:pt x="149" y="90"/>
                    <a:pt x="149" y="94"/>
                    <a:pt x="150" y="97"/>
                  </a:cubicBezTo>
                  <a:close/>
                  <a:moveTo>
                    <a:pt x="161" y="36"/>
                  </a:moveTo>
                  <a:cubicBezTo>
                    <a:pt x="161" y="37"/>
                    <a:pt x="161" y="37"/>
                    <a:pt x="161" y="37"/>
                  </a:cubicBezTo>
                  <a:cubicBezTo>
                    <a:pt x="162" y="39"/>
                    <a:pt x="163" y="40"/>
                    <a:pt x="164" y="42"/>
                  </a:cubicBezTo>
                  <a:cubicBezTo>
                    <a:pt x="164" y="43"/>
                    <a:pt x="164" y="43"/>
                    <a:pt x="165" y="43"/>
                  </a:cubicBezTo>
                  <a:cubicBezTo>
                    <a:pt x="167" y="47"/>
                    <a:pt x="169" y="51"/>
                    <a:pt x="172" y="54"/>
                  </a:cubicBezTo>
                  <a:cubicBezTo>
                    <a:pt x="172" y="55"/>
                    <a:pt x="172" y="55"/>
                    <a:pt x="172" y="55"/>
                  </a:cubicBezTo>
                  <a:cubicBezTo>
                    <a:pt x="171" y="51"/>
                    <a:pt x="165" y="40"/>
                    <a:pt x="161" y="36"/>
                  </a:cubicBezTo>
                  <a:close/>
                  <a:moveTo>
                    <a:pt x="113" y="23"/>
                  </a:moveTo>
                  <a:cubicBezTo>
                    <a:pt x="112" y="23"/>
                    <a:pt x="112" y="23"/>
                    <a:pt x="112" y="23"/>
                  </a:cubicBezTo>
                  <a:cubicBezTo>
                    <a:pt x="112" y="24"/>
                    <a:pt x="112" y="25"/>
                    <a:pt x="112" y="26"/>
                  </a:cubicBezTo>
                  <a:cubicBezTo>
                    <a:pt x="112" y="27"/>
                    <a:pt x="112" y="28"/>
                    <a:pt x="112" y="29"/>
                  </a:cubicBezTo>
                  <a:cubicBezTo>
                    <a:pt x="112" y="29"/>
                    <a:pt x="112" y="30"/>
                    <a:pt x="112" y="31"/>
                  </a:cubicBezTo>
                  <a:cubicBezTo>
                    <a:pt x="113" y="31"/>
                    <a:pt x="114" y="32"/>
                    <a:pt x="114" y="32"/>
                  </a:cubicBezTo>
                  <a:cubicBezTo>
                    <a:pt x="115" y="32"/>
                    <a:pt x="115" y="32"/>
                    <a:pt x="115" y="33"/>
                  </a:cubicBezTo>
                  <a:cubicBezTo>
                    <a:pt x="116" y="33"/>
                    <a:pt x="116" y="33"/>
                    <a:pt x="116" y="33"/>
                  </a:cubicBezTo>
                  <a:cubicBezTo>
                    <a:pt x="115" y="29"/>
                    <a:pt x="114" y="26"/>
                    <a:pt x="113" y="23"/>
                  </a:cubicBezTo>
                  <a:close/>
                  <a:moveTo>
                    <a:pt x="54" y="216"/>
                  </a:moveTo>
                  <a:cubicBezTo>
                    <a:pt x="54" y="217"/>
                    <a:pt x="54" y="218"/>
                    <a:pt x="54" y="220"/>
                  </a:cubicBezTo>
                  <a:cubicBezTo>
                    <a:pt x="54" y="220"/>
                    <a:pt x="54" y="221"/>
                    <a:pt x="53" y="222"/>
                  </a:cubicBezTo>
                  <a:cubicBezTo>
                    <a:pt x="53" y="223"/>
                    <a:pt x="53" y="224"/>
                    <a:pt x="54" y="225"/>
                  </a:cubicBezTo>
                  <a:cubicBezTo>
                    <a:pt x="55" y="225"/>
                    <a:pt x="56" y="224"/>
                    <a:pt x="57" y="223"/>
                  </a:cubicBezTo>
                  <a:cubicBezTo>
                    <a:pt x="56" y="221"/>
                    <a:pt x="56" y="218"/>
                    <a:pt x="55" y="215"/>
                  </a:cubicBezTo>
                  <a:cubicBezTo>
                    <a:pt x="54" y="215"/>
                    <a:pt x="54" y="215"/>
                    <a:pt x="54" y="216"/>
                  </a:cubicBezTo>
                  <a:close/>
                  <a:moveTo>
                    <a:pt x="48" y="131"/>
                  </a:moveTo>
                  <a:cubicBezTo>
                    <a:pt x="47" y="132"/>
                    <a:pt x="47" y="133"/>
                    <a:pt x="46" y="133"/>
                  </a:cubicBezTo>
                  <a:cubicBezTo>
                    <a:pt x="46" y="134"/>
                    <a:pt x="45" y="134"/>
                    <a:pt x="45" y="135"/>
                  </a:cubicBezTo>
                  <a:cubicBezTo>
                    <a:pt x="45" y="137"/>
                    <a:pt x="45" y="139"/>
                    <a:pt x="45" y="140"/>
                  </a:cubicBezTo>
                  <a:cubicBezTo>
                    <a:pt x="46" y="141"/>
                    <a:pt x="46" y="142"/>
                    <a:pt x="46" y="143"/>
                  </a:cubicBezTo>
                  <a:cubicBezTo>
                    <a:pt x="46" y="142"/>
                    <a:pt x="47" y="141"/>
                    <a:pt x="47" y="140"/>
                  </a:cubicBezTo>
                  <a:cubicBezTo>
                    <a:pt x="48" y="140"/>
                    <a:pt x="48" y="139"/>
                    <a:pt x="48" y="139"/>
                  </a:cubicBezTo>
                  <a:cubicBezTo>
                    <a:pt x="48" y="137"/>
                    <a:pt x="48" y="135"/>
                    <a:pt x="48" y="133"/>
                  </a:cubicBezTo>
                  <a:cubicBezTo>
                    <a:pt x="48" y="132"/>
                    <a:pt x="48" y="132"/>
                    <a:pt x="48" y="131"/>
                  </a:cubicBezTo>
                  <a:close/>
                  <a:moveTo>
                    <a:pt x="98" y="296"/>
                  </a:moveTo>
                  <a:cubicBezTo>
                    <a:pt x="100" y="296"/>
                    <a:pt x="102" y="296"/>
                    <a:pt x="103" y="296"/>
                  </a:cubicBezTo>
                  <a:cubicBezTo>
                    <a:pt x="104" y="296"/>
                    <a:pt x="105" y="296"/>
                    <a:pt x="105" y="296"/>
                  </a:cubicBezTo>
                  <a:cubicBezTo>
                    <a:pt x="110" y="295"/>
                    <a:pt x="115" y="294"/>
                    <a:pt x="120" y="292"/>
                  </a:cubicBezTo>
                  <a:cubicBezTo>
                    <a:pt x="120" y="292"/>
                    <a:pt x="120" y="292"/>
                    <a:pt x="121" y="292"/>
                  </a:cubicBezTo>
                  <a:cubicBezTo>
                    <a:pt x="120" y="292"/>
                    <a:pt x="120" y="292"/>
                    <a:pt x="120" y="292"/>
                  </a:cubicBezTo>
                  <a:cubicBezTo>
                    <a:pt x="118" y="292"/>
                    <a:pt x="116" y="293"/>
                    <a:pt x="115" y="293"/>
                  </a:cubicBezTo>
                  <a:cubicBezTo>
                    <a:pt x="113" y="293"/>
                    <a:pt x="112" y="294"/>
                    <a:pt x="110" y="294"/>
                  </a:cubicBezTo>
                  <a:cubicBezTo>
                    <a:pt x="109" y="294"/>
                    <a:pt x="108" y="294"/>
                    <a:pt x="106" y="295"/>
                  </a:cubicBezTo>
                  <a:cubicBezTo>
                    <a:pt x="104" y="295"/>
                    <a:pt x="102" y="295"/>
                    <a:pt x="100" y="295"/>
                  </a:cubicBezTo>
                  <a:cubicBezTo>
                    <a:pt x="99" y="295"/>
                    <a:pt x="99" y="295"/>
                    <a:pt x="98" y="296"/>
                  </a:cubicBezTo>
                  <a:close/>
                  <a:moveTo>
                    <a:pt x="156" y="65"/>
                  </a:moveTo>
                  <a:cubicBezTo>
                    <a:pt x="157" y="64"/>
                    <a:pt x="157" y="64"/>
                    <a:pt x="157" y="63"/>
                  </a:cubicBezTo>
                  <a:cubicBezTo>
                    <a:pt x="157" y="61"/>
                    <a:pt x="157" y="60"/>
                    <a:pt x="157" y="59"/>
                  </a:cubicBezTo>
                  <a:cubicBezTo>
                    <a:pt x="157" y="57"/>
                    <a:pt x="156" y="56"/>
                    <a:pt x="155" y="55"/>
                  </a:cubicBezTo>
                  <a:cubicBezTo>
                    <a:pt x="155" y="56"/>
                    <a:pt x="154" y="57"/>
                    <a:pt x="154" y="58"/>
                  </a:cubicBezTo>
                  <a:cubicBezTo>
                    <a:pt x="154" y="59"/>
                    <a:pt x="154" y="59"/>
                    <a:pt x="154" y="59"/>
                  </a:cubicBezTo>
                  <a:cubicBezTo>
                    <a:pt x="154" y="61"/>
                    <a:pt x="155" y="62"/>
                    <a:pt x="156" y="64"/>
                  </a:cubicBezTo>
                  <a:cubicBezTo>
                    <a:pt x="156" y="64"/>
                    <a:pt x="156" y="64"/>
                    <a:pt x="156" y="65"/>
                  </a:cubicBezTo>
                  <a:close/>
                  <a:moveTo>
                    <a:pt x="184" y="78"/>
                  </a:moveTo>
                  <a:cubicBezTo>
                    <a:pt x="184" y="76"/>
                    <a:pt x="184" y="75"/>
                    <a:pt x="184" y="73"/>
                  </a:cubicBezTo>
                  <a:cubicBezTo>
                    <a:pt x="183" y="70"/>
                    <a:pt x="182" y="67"/>
                    <a:pt x="181" y="65"/>
                  </a:cubicBezTo>
                  <a:cubicBezTo>
                    <a:pt x="181" y="64"/>
                    <a:pt x="181" y="64"/>
                    <a:pt x="181" y="64"/>
                  </a:cubicBezTo>
                  <a:cubicBezTo>
                    <a:pt x="181" y="67"/>
                    <a:pt x="181" y="70"/>
                    <a:pt x="182" y="73"/>
                  </a:cubicBezTo>
                  <a:cubicBezTo>
                    <a:pt x="182" y="74"/>
                    <a:pt x="182" y="74"/>
                    <a:pt x="182" y="74"/>
                  </a:cubicBezTo>
                  <a:cubicBezTo>
                    <a:pt x="182" y="75"/>
                    <a:pt x="183" y="76"/>
                    <a:pt x="183" y="77"/>
                  </a:cubicBezTo>
                  <a:cubicBezTo>
                    <a:pt x="183" y="78"/>
                    <a:pt x="184" y="78"/>
                    <a:pt x="184" y="78"/>
                  </a:cubicBezTo>
                  <a:close/>
                  <a:moveTo>
                    <a:pt x="25" y="91"/>
                  </a:moveTo>
                  <a:cubicBezTo>
                    <a:pt x="25" y="91"/>
                    <a:pt x="26" y="91"/>
                    <a:pt x="26" y="91"/>
                  </a:cubicBezTo>
                  <a:cubicBezTo>
                    <a:pt x="26" y="91"/>
                    <a:pt x="26" y="90"/>
                    <a:pt x="26" y="90"/>
                  </a:cubicBezTo>
                  <a:cubicBezTo>
                    <a:pt x="28" y="88"/>
                    <a:pt x="29" y="85"/>
                    <a:pt x="30" y="82"/>
                  </a:cubicBezTo>
                  <a:cubicBezTo>
                    <a:pt x="31" y="82"/>
                    <a:pt x="31" y="81"/>
                    <a:pt x="31" y="81"/>
                  </a:cubicBezTo>
                  <a:cubicBezTo>
                    <a:pt x="31" y="81"/>
                    <a:pt x="31" y="81"/>
                    <a:pt x="31" y="81"/>
                  </a:cubicBezTo>
                  <a:cubicBezTo>
                    <a:pt x="30" y="81"/>
                    <a:pt x="30" y="81"/>
                    <a:pt x="30" y="81"/>
                  </a:cubicBezTo>
                  <a:cubicBezTo>
                    <a:pt x="29" y="82"/>
                    <a:pt x="28" y="83"/>
                    <a:pt x="27" y="84"/>
                  </a:cubicBezTo>
                  <a:cubicBezTo>
                    <a:pt x="26" y="84"/>
                    <a:pt x="26" y="85"/>
                    <a:pt x="26" y="85"/>
                  </a:cubicBezTo>
                  <a:cubicBezTo>
                    <a:pt x="26" y="87"/>
                    <a:pt x="26" y="88"/>
                    <a:pt x="25" y="90"/>
                  </a:cubicBezTo>
                  <a:cubicBezTo>
                    <a:pt x="25" y="90"/>
                    <a:pt x="25" y="90"/>
                    <a:pt x="25" y="91"/>
                  </a:cubicBezTo>
                  <a:close/>
                  <a:moveTo>
                    <a:pt x="102" y="290"/>
                  </a:moveTo>
                  <a:cubicBezTo>
                    <a:pt x="101" y="291"/>
                    <a:pt x="101" y="292"/>
                    <a:pt x="100" y="293"/>
                  </a:cubicBezTo>
                  <a:cubicBezTo>
                    <a:pt x="102" y="293"/>
                    <a:pt x="107" y="292"/>
                    <a:pt x="108" y="292"/>
                  </a:cubicBezTo>
                  <a:cubicBezTo>
                    <a:pt x="108" y="291"/>
                    <a:pt x="107" y="291"/>
                    <a:pt x="107" y="290"/>
                  </a:cubicBezTo>
                  <a:cubicBezTo>
                    <a:pt x="105" y="290"/>
                    <a:pt x="104" y="290"/>
                    <a:pt x="102" y="290"/>
                  </a:cubicBezTo>
                  <a:close/>
                  <a:moveTo>
                    <a:pt x="83" y="6"/>
                  </a:moveTo>
                  <a:cubicBezTo>
                    <a:pt x="87" y="5"/>
                    <a:pt x="90" y="4"/>
                    <a:pt x="94" y="4"/>
                  </a:cubicBezTo>
                  <a:cubicBezTo>
                    <a:pt x="97" y="4"/>
                    <a:pt x="100" y="3"/>
                    <a:pt x="103" y="4"/>
                  </a:cubicBezTo>
                  <a:cubicBezTo>
                    <a:pt x="104" y="4"/>
                    <a:pt x="105" y="4"/>
                    <a:pt x="106" y="4"/>
                  </a:cubicBezTo>
                  <a:cubicBezTo>
                    <a:pt x="105" y="4"/>
                    <a:pt x="105" y="4"/>
                    <a:pt x="104" y="4"/>
                  </a:cubicBezTo>
                  <a:cubicBezTo>
                    <a:pt x="103" y="4"/>
                    <a:pt x="101" y="4"/>
                    <a:pt x="100" y="4"/>
                  </a:cubicBezTo>
                  <a:cubicBezTo>
                    <a:pt x="95" y="3"/>
                    <a:pt x="90" y="3"/>
                    <a:pt x="86" y="4"/>
                  </a:cubicBezTo>
                  <a:cubicBezTo>
                    <a:pt x="84" y="5"/>
                    <a:pt x="83" y="5"/>
                    <a:pt x="81" y="5"/>
                  </a:cubicBezTo>
                  <a:cubicBezTo>
                    <a:pt x="82" y="6"/>
                    <a:pt x="83" y="6"/>
                    <a:pt x="83" y="6"/>
                  </a:cubicBezTo>
                  <a:close/>
                  <a:moveTo>
                    <a:pt x="74" y="171"/>
                  </a:moveTo>
                  <a:cubicBezTo>
                    <a:pt x="74" y="172"/>
                    <a:pt x="74" y="172"/>
                    <a:pt x="74" y="173"/>
                  </a:cubicBezTo>
                  <a:cubicBezTo>
                    <a:pt x="74" y="176"/>
                    <a:pt x="74" y="179"/>
                    <a:pt x="74" y="181"/>
                  </a:cubicBezTo>
                  <a:cubicBezTo>
                    <a:pt x="74" y="182"/>
                    <a:pt x="74" y="183"/>
                    <a:pt x="74" y="184"/>
                  </a:cubicBezTo>
                  <a:cubicBezTo>
                    <a:pt x="74" y="187"/>
                    <a:pt x="75" y="189"/>
                    <a:pt x="74" y="192"/>
                  </a:cubicBezTo>
                  <a:cubicBezTo>
                    <a:pt x="75" y="193"/>
                    <a:pt x="75" y="195"/>
                    <a:pt x="76" y="196"/>
                  </a:cubicBezTo>
                  <a:cubicBezTo>
                    <a:pt x="75" y="188"/>
                    <a:pt x="74" y="179"/>
                    <a:pt x="74" y="171"/>
                  </a:cubicBezTo>
                  <a:close/>
                  <a:moveTo>
                    <a:pt x="34" y="184"/>
                  </a:moveTo>
                  <a:cubicBezTo>
                    <a:pt x="35" y="183"/>
                    <a:pt x="35" y="183"/>
                    <a:pt x="36" y="183"/>
                  </a:cubicBezTo>
                  <a:cubicBezTo>
                    <a:pt x="36" y="182"/>
                    <a:pt x="37" y="182"/>
                    <a:pt x="36" y="181"/>
                  </a:cubicBezTo>
                  <a:cubicBezTo>
                    <a:pt x="36" y="181"/>
                    <a:pt x="37" y="180"/>
                    <a:pt x="37" y="179"/>
                  </a:cubicBezTo>
                  <a:cubicBezTo>
                    <a:pt x="37" y="178"/>
                    <a:pt x="36" y="177"/>
                    <a:pt x="36" y="176"/>
                  </a:cubicBezTo>
                  <a:cubicBezTo>
                    <a:pt x="35" y="176"/>
                    <a:pt x="34" y="176"/>
                    <a:pt x="33" y="175"/>
                  </a:cubicBezTo>
                  <a:cubicBezTo>
                    <a:pt x="34" y="178"/>
                    <a:pt x="34" y="181"/>
                    <a:pt x="34" y="184"/>
                  </a:cubicBezTo>
                  <a:close/>
                  <a:moveTo>
                    <a:pt x="146" y="123"/>
                  </a:moveTo>
                  <a:cubicBezTo>
                    <a:pt x="146" y="123"/>
                    <a:pt x="146" y="123"/>
                    <a:pt x="146" y="123"/>
                  </a:cubicBezTo>
                  <a:cubicBezTo>
                    <a:pt x="144" y="125"/>
                    <a:pt x="143" y="127"/>
                    <a:pt x="141" y="129"/>
                  </a:cubicBezTo>
                  <a:cubicBezTo>
                    <a:pt x="141" y="129"/>
                    <a:pt x="141" y="129"/>
                    <a:pt x="141" y="129"/>
                  </a:cubicBezTo>
                  <a:cubicBezTo>
                    <a:pt x="141" y="131"/>
                    <a:pt x="141" y="132"/>
                    <a:pt x="142" y="133"/>
                  </a:cubicBezTo>
                  <a:cubicBezTo>
                    <a:pt x="143" y="132"/>
                    <a:pt x="143" y="130"/>
                    <a:pt x="144" y="129"/>
                  </a:cubicBezTo>
                  <a:cubicBezTo>
                    <a:pt x="144" y="129"/>
                    <a:pt x="145" y="129"/>
                    <a:pt x="145" y="128"/>
                  </a:cubicBezTo>
                  <a:cubicBezTo>
                    <a:pt x="145" y="127"/>
                    <a:pt x="145" y="125"/>
                    <a:pt x="146" y="123"/>
                  </a:cubicBezTo>
                  <a:close/>
                  <a:moveTo>
                    <a:pt x="25" y="239"/>
                  </a:moveTo>
                  <a:cubicBezTo>
                    <a:pt x="25" y="238"/>
                    <a:pt x="25" y="238"/>
                    <a:pt x="24" y="237"/>
                  </a:cubicBezTo>
                  <a:cubicBezTo>
                    <a:pt x="22" y="233"/>
                    <a:pt x="21" y="229"/>
                    <a:pt x="19" y="224"/>
                  </a:cubicBezTo>
                  <a:cubicBezTo>
                    <a:pt x="19" y="223"/>
                    <a:pt x="18" y="222"/>
                    <a:pt x="18" y="221"/>
                  </a:cubicBezTo>
                  <a:cubicBezTo>
                    <a:pt x="17" y="218"/>
                    <a:pt x="15" y="215"/>
                    <a:pt x="14" y="212"/>
                  </a:cubicBezTo>
                  <a:cubicBezTo>
                    <a:pt x="14" y="211"/>
                    <a:pt x="14" y="211"/>
                    <a:pt x="14" y="211"/>
                  </a:cubicBezTo>
                  <a:cubicBezTo>
                    <a:pt x="14" y="214"/>
                    <a:pt x="22" y="234"/>
                    <a:pt x="25" y="239"/>
                  </a:cubicBezTo>
                  <a:close/>
                  <a:moveTo>
                    <a:pt x="11" y="173"/>
                  </a:moveTo>
                  <a:cubicBezTo>
                    <a:pt x="11" y="175"/>
                    <a:pt x="14" y="194"/>
                    <a:pt x="15" y="196"/>
                  </a:cubicBezTo>
                  <a:cubicBezTo>
                    <a:pt x="15" y="196"/>
                    <a:pt x="15" y="195"/>
                    <a:pt x="15" y="195"/>
                  </a:cubicBezTo>
                  <a:cubicBezTo>
                    <a:pt x="14" y="191"/>
                    <a:pt x="14" y="187"/>
                    <a:pt x="13" y="183"/>
                  </a:cubicBezTo>
                  <a:cubicBezTo>
                    <a:pt x="13" y="180"/>
                    <a:pt x="12" y="176"/>
                    <a:pt x="11" y="173"/>
                  </a:cubicBezTo>
                  <a:close/>
                  <a:moveTo>
                    <a:pt x="167" y="229"/>
                  </a:moveTo>
                  <a:cubicBezTo>
                    <a:pt x="166" y="231"/>
                    <a:pt x="164" y="238"/>
                    <a:pt x="165" y="239"/>
                  </a:cubicBezTo>
                  <a:cubicBezTo>
                    <a:pt x="166" y="237"/>
                    <a:pt x="168" y="234"/>
                    <a:pt x="168" y="232"/>
                  </a:cubicBezTo>
                  <a:cubicBezTo>
                    <a:pt x="167" y="231"/>
                    <a:pt x="167" y="231"/>
                    <a:pt x="167" y="229"/>
                  </a:cubicBezTo>
                  <a:close/>
                  <a:moveTo>
                    <a:pt x="161" y="226"/>
                  </a:moveTo>
                  <a:cubicBezTo>
                    <a:pt x="161" y="225"/>
                    <a:pt x="161" y="223"/>
                    <a:pt x="161" y="222"/>
                  </a:cubicBezTo>
                  <a:cubicBezTo>
                    <a:pt x="161" y="221"/>
                    <a:pt x="161" y="220"/>
                    <a:pt x="162" y="219"/>
                  </a:cubicBezTo>
                  <a:cubicBezTo>
                    <a:pt x="162" y="219"/>
                    <a:pt x="162" y="219"/>
                    <a:pt x="162" y="219"/>
                  </a:cubicBezTo>
                  <a:cubicBezTo>
                    <a:pt x="162" y="218"/>
                    <a:pt x="162" y="217"/>
                    <a:pt x="161" y="216"/>
                  </a:cubicBezTo>
                  <a:cubicBezTo>
                    <a:pt x="161" y="216"/>
                    <a:pt x="160" y="216"/>
                    <a:pt x="160" y="216"/>
                  </a:cubicBezTo>
                  <a:cubicBezTo>
                    <a:pt x="159" y="218"/>
                    <a:pt x="159" y="219"/>
                    <a:pt x="160" y="221"/>
                  </a:cubicBezTo>
                  <a:cubicBezTo>
                    <a:pt x="160" y="223"/>
                    <a:pt x="161" y="224"/>
                    <a:pt x="161" y="226"/>
                  </a:cubicBezTo>
                  <a:close/>
                  <a:moveTo>
                    <a:pt x="21" y="149"/>
                  </a:moveTo>
                  <a:cubicBezTo>
                    <a:pt x="22" y="149"/>
                    <a:pt x="23" y="149"/>
                    <a:pt x="23" y="148"/>
                  </a:cubicBezTo>
                  <a:cubicBezTo>
                    <a:pt x="24" y="146"/>
                    <a:pt x="24" y="145"/>
                    <a:pt x="25" y="143"/>
                  </a:cubicBezTo>
                  <a:cubicBezTo>
                    <a:pt x="26" y="142"/>
                    <a:pt x="26" y="142"/>
                    <a:pt x="25" y="141"/>
                  </a:cubicBezTo>
                  <a:cubicBezTo>
                    <a:pt x="24" y="142"/>
                    <a:pt x="23" y="143"/>
                    <a:pt x="22" y="145"/>
                  </a:cubicBezTo>
                  <a:cubicBezTo>
                    <a:pt x="22" y="145"/>
                    <a:pt x="21" y="145"/>
                    <a:pt x="21" y="145"/>
                  </a:cubicBezTo>
                  <a:cubicBezTo>
                    <a:pt x="21" y="147"/>
                    <a:pt x="21" y="148"/>
                    <a:pt x="21" y="149"/>
                  </a:cubicBezTo>
                  <a:close/>
                  <a:moveTo>
                    <a:pt x="21" y="101"/>
                  </a:moveTo>
                  <a:cubicBezTo>
                    <a:pt x="21" y="101"/>
                    <a:pt x="21" y="101"/>
                    <a:pt x="21" y="101"/>
                  </a:cubicBezTo>
                  <a:cubicBezTo>
                    <a:pt x="20" y="102"/>
                    <a:pt x="19" y="103"/>
                    <a:pt x="18" y="104"/>
                  </a:cubicBezTo>
                  <a:cubicBezTo>
                    <a:pt x="18" y="104"/>
                    <a:pt x="18" y="104"/>
                    <a:pt x="18" y="104"/>
                  </a:cubicBezTo>
                  <a:cubicBezTo>
                    <a:pt x="18" y="106"/>
                    <a:pt x="18" y="107"/>
                    <a:pt x="18" y="108"/>
                  </a:cubicBezTo>
                  <a:cubicBezTo>
                    <a:pt x="19" y="108"/>
                    <a:pt x="19" y="108"/>
                    <a:pt x="20" y="107"/>
                  </a:cubicBezTo>
                  <a:cubicBezTo>
                    <a:pt x="20" y="107"/>
                    <a:pt x="20" y="107"/>
                    <a:pt x="20" y="107"/>
                  </a:cubicBezTo>
                  <a:cubicBezTo>
                    <a:pt x="21" y="105"/>
                    <a:pt x="21" y="103"/>
                    <a:pt x="21" y="101"/>
                  </a:cubicBezTo>
                  <a:close/>
                  <a:moveTo>
                    <a:pt x="57" y="189"/>
                  </a:moveTo>
                  <a:cubicBezTo>
                    <a:pt x="57" y="189"/>
                    <a:pt x="57" y="190"/>
                    <a:pt x="57" y="191"/>
                  </a:cubicBezTo>
                  <a:cubicBezTo>
                    <a:pt x="57" y="191"/>
                    <a:pt x="57" y="192"/>
                    <a:pt x="57" y="192"/>
                  </a:cubicBezTo>
                  <a:cubicBezTo>
                    <a:pt x="57" y="193"/>
                    <a:pt x="57" y="194"/>
                    <a:pt x="57" y="195"/>
                  </a:cubicBezTo>
                  <a:cubicBezTo>
                    <a:pt x="58" y="196"/>
                    <a:pt x="58" y="196"/>
                    <a:pt x="59" y="197"/>
                  </a:cubicBezTo>
                  <a:cubicBezTo>
                    <a:pt x="59" y="197"/>
                    <a:pt x="59" y="198"/>
                    <a:pt x="59" y="198"/>
                  </a:cubicBezTo>
                  <a:cubicBezTo>
                    <a:pt x="59" y="196"/>
                    <a:pt x="59" y="194"/>
                    <a:pt x="59" y="191"/>
                  </a:cubicBezTo>
                  <a:cubicBezTo>
                    <a:pt x="59" y="191"/>
                    <a:pt x="59" y="190"/>
                    <a:pt x="59" y="189"/>
                  </a:cubicBezTo>
                  <a:cubicBezTo>
                    <a:pt x="59" y="189"/>
                    <a:pt x="59" y="188"/>
                    <a:pt x="59" y="188"/>
                  </a:cubicBezTo>
                  <a:cubicBezTo>
                    <a:pt x="58" y="188"/>
                    <a:pt x="58" y="188"/>
                    <a:pt x="57" y="189"/>
                  </a:cubicBezTo>
                  <a:close/>
                  <a:moveTo>
                    <a:pt x="183" y="81"/>
                  </a:moveTo>
                  <a:cubicBezTo>
                    <a:pt x="183" y="81"/>
                    <a:pt x="183" y="81"/>
                    <a:pt x="183" y="82"/>
                  </a:cubicBezTo>
                  <a:cubicBezTo>
                    <a:pt x="182" y="83"/>
                    <a:pt x="183" y="84"/>
                    <a:pt x="183" y="85"/>
                  </a:cubicBezTo>
                  <a:cubicBezTo>
                    <a:pt x="183" y="86"/>
                    <a:pt x="183" y="87"/>
                    <a:pt x="183" y="88"/>
                  </a:cubicBezTo>
                  <a:cubicBezTo>
                    <a:pt x="184" y="89"/>
                    <a:pt x="184" y="90"/>
                    <a:pt x="184" y="91"/>
                  </a:cubicBezTo>
                  <a:cubicBezTo>
                    <a:pt x="184" y="92"/>
                    <a:pt x="184" y="93"/>
                    <a:pt x="184" y="94"/>
                  </a:cubicBezTo>
                  <a:cubicBezTo>
                    <a:pt x="185" y="94"/>
                    <a:pt x="185" y="94"/>
                    <a:pt x="185" y="94"/>
                  </a:cubicBezTo>
                  <a:cubicBezTo>
                    <a:pt x="186" y="93"/>
                    <a:pt x="186" y="92"/>
                    <a:pt x="186" y="92"/>
                  </a:cubicBezTo>
                  <a:cubicBezTo>
                    <a:pt x="185" y="88"/>
                    <a:pt x="184" y="85"/>
                    <a:pt x="183" y="82"/>
                  </a:cubicBezTo>
                  <a:cubicBezTo>
                    <a:pt x="183" y="82"/>
                    <a:pt x="183" y="82"/>
                    <a:pt x="183" y="81"/>
                  </a:cubicBezTo>
                  <a:close/>
                  <a:moveTo>
                    <a:pt x="71" y="210"/>
                  </a:moveTo>
                  <a:cubicBezTo>
                    <a:pt x="70" y="212"/>
                    <a:pt x="69" y="213"/>
                    <a:pt x="67" y="214"/>
                  </a:cubicBezTo>
                  <a:cubicBezTo>
                    <a:pt x="66" y="216"/>
                    <a:pt x="66" y="215"/>
                    <a:pt x="66" y="218"/>
                  </a:cubicBezTo>
                  <a:cubicBezTo>
                    <a:pt x="66" y="219"/>
                    <a:pt x="66" y="219"/>
                    <a:pt x="66" y="219"/>
                  </a:cubicBezTo>
                  <a:cubicBezTo>
                    <a:pt x="68" y="216"/>
                    <a:pt x="70" y="214"/>
                    <a:pt x="72" y="211"/>
                  </a:cubicBezTo>
                  <a:cubicBezTo>
                    <a:pt x="72" y="211"/>
                    <a:pt x="72" y="211"/>
                    <a:pt x="72" y="211"/>
                  </a:cubicBezTo>
                  <a:cubicBezTo>
                    <a:pt x="72" y="211"/>
                    <a:pt x="72" y="211"/>
                    <a:pt x="71" y="210"/>
                  </a:cubicBezTo>
                  <a:close/>
                  <a:moveTo>
                    <a:pt x="120" y="7"/>
                  </a:moveTo>
                  <a:cubicBezTo>
                    <a:pt x="118" y="7"/>
                    <a:pt x="117" y="7"/>
                    <a:pt x="115" y="7"/>
                  </a:cubicBezTo>
                  <a:cubicBezTo>
                    <a:pt x="114" y="6"/>
                    <a:pt x="114" y="7"/>
                    <a:pt x="114" y="7"/>
                  </a:cubicBezTo>
                  <a:cubicBezTo>
                    <a:pt x="113" y="7"/>
                    <a:pt x="113" y="7"/>
                    <a:pt x="113" y="7"/>
                  </a:cubicBezTo>
                  <a:cubicBezTo>
                    <a:pt x="114" y="8"/>
                    <a:pt x="114" y="9"/>
                    <a:pt x="115" y="9"/>
                  </a:cubicBezTo>
                  <a:cubicBezTo>
                    <a:pt x="117" y="9"/>
                    <a:pt x="118" y="9"/>
                    <a:pt x="120" y="10"/>
                  </a:cubicBezTo>
                  <a:cubicBezTo>
                    <a:pt x="120" y="10"/>
                    <a:pt x="120" y="10"/>
                    <a:pt x="120" y="10"/>
                  </a:cubicBezTo>
                  <a:cubicBezTo>
                    <a:pt x="120" y="9"/>
                    <a:pt x="120" y="8"/>
                    <a:pt x="120" y="7"/>
                  </a:cubicBezTo>
                  <a:close/>
                  <a:moveTo>
                    <a:pt x="137" y="115"/>
                  </a:moveTo>
                  <a:cubicBezTo>
                    <a:pt x="136" y="115"/>
                    <a:pt x="136" y="116"/>
                    <a:pt x="136" y="116"/>
                  </a:cubicBezTo>
                  <a:cubicBezTo>
                    <a:pt x="135" y="120"/>
                    <a:pt x="135" y="123"/>
                    <a:pt x="135" y="126"/>
                  </a:cubicBezTo>
                  <a:cubicBezTo>
                    <a:pt x="135" y="126"/>
                    <a:pt x="135" y="127"/>
                    <a:pt x="135" y="127"/>
                  </a:cubicBezTo>
                  <a:cubicBezTo>
                    <a:pt x="136" y="125"/>
                    <a:pt x="136" y="124"/>
                    <a:pt x="137" y="123"/>
                  </a:cubicBezTo>
                  <a:cubicBezTo>
                    <a:pt x="137" y="123"/>
                    <a:pt x="137" y="122"/>
                    <a:pt x="137" y="122"/>
                  </a:cubicBezTo>
                  <a:cubicBezTo>
                    <a:pt x="137" y="120"/>
                    <a:pt x="137" y="118"/>
                    <a:pt x="137" y="116"/>
                  </a:cubicBezTo>
                  <a:cubicBezTo>
                    <a:pt x="137" y="116"/>
                    <a:pt x="137" y="116"/>
                    <a:pt x="137" y="115"/>
                  </a:cubicBezTo>
                  <a:close/>
                  <a:moveTo>
                    <a:pt x="62" y="35"/>
                  </a:moveTo>
                  <a:cubicBezTo>
                    <a:pt x="59" y="39"/>
                    <a:pt x="57" y="42"/>
                    <a:pt x="55" y="46"/>
                  </a:cubicBezTo>
                  <a:cubicBezTo>
                    <a:pt x="56" y="46"/>
                    <a:pt x="57" y="45"/>
                    <a:pt x="57" y="44"/>
                  </a:cubicBezTo>
                  <a:cubicBezTo>
                    <a:pt x="59" y="42"/>
                    <a:pt x="60" y="39"/>
                    <a:pt x="62" y="37"/>
                  </a:cubicBezTo>
                  <a:cubicBezTo>
                    <a:pt x="62" y="36"/>
                    <a:pt x="62" y="36"/>
                    <a:pt x="62" y="35"/>
                  </a:cubicBezTo>
                  <a:close/>
                  <a:moveTo>
                    <a:pt x="11" y="82"/>
                  </a:moveTo>
                  <a:cubicBezTo>
                    <a:pt x="13" y="78"/>
                    <a:pt x="14" y="74"/>
                    <a:pt x="15" y="69"/>
                  </a:cubicBezTo>
                  <a:cubicBezTo>
                    <a:pt x="15" y="69"/>
                    <a:pt x="15" y="69"/>
                    <a:pt x="15" y="69"/>
                  </a:cubicBezTo>
                  <a:cubicBezTo>
                    <a:pt x="14" y="69"/>
                    <a:pt x="14" y="69"/>
                    <a:pt x="14" y="69"/>
                  </a:cubicBezTo>
                  <a:cubicBezTo>
                    <a:pt x="12" y="73"/>
                    <a:pt x="12" y="78"/>
                    <a:pt x="11" y="82"/>
                  </a:cubicBezTo>
                  <a:close/>
                  <a:moveTo>
                    <a:pt x="58" y="234"/>
                  </a:moveTo>
                  <a:cubicBezTo>
                    <a:pt x="59" y="238"/>
                    <a:pt x="60" y="239"/>
                    <a:pt x="61" y="239"/>
                  </a:cubicBezTo>
                  <a:cubicBezTo>
                    <a:pt x="61" y="237"/>
                    <a:pt x="61" y="234"/>
                    <a:pt x="61" y="231"/>
                  </a:cubicBezTo>
                  <a:cubicBezTo>
                    <a:pt x="60" y="232"/>
                    <a:pt x="59" y="233"/>
                    <a:pt x="58" y="234"/>
                  </a:cubicBezTo>
                  <a:close/>
                  <a:moveTo>
                    <a:pt x="172" y="90"/>
                  </a:moveTo>
                  <a:cubicBezTo>
                    <a:pt x="173" y="91"/>
                    <a:pt x="173" y="92"/>
                    <a:pt x="173" y="93"/>
                  </a:cubicBezTo>
                  <a:cubicBezTo>
                    <a:pt x="173" y="93"/>
                    <a:pt x="173" y="94"/>
                    <a:pt x="173" y="95"/>
                  </a:cubicBezTo>
                  <a:cubicBezTo>
                    <a:pt x="173" y="96"/>
                    <a:pt x="173" y="97"/>
                    <a:pt x="173" y="97"/>
                  </a:cubicBezTo>
                  <a:cubicBezTo>
                    <a:pt x="173" y="98"/>
                    <a:pt x="173" y="98"/>
                    <a:pt x="174" y="98"/>
                  </a:cubicBezTo>
                  <a:cubicBezTo>
                    <a:pt x="174" y="98"/>
                    <a:pt x="174" y="97"/>
                    <a:pt x="174" y="96"/>
                  </a:cubicBezTo>
                  <a:cubicBezTo>
                    <a:pt x="175" y="96"/>
                    <a:pt x="175" y="95"/>
                    <a:pt x="174" y="94"/>
                  </a:cubicBezTo>
                  <a:cubicBezTo>
                    <a:pt x="174" y="93"/>
                    <a:pt x="174" y="91"/>
                    <a:pt x="174" y="90"/>
                  </a:cubicBezTo>
                  <a:cubicBezTo>
                    <a:pt x="174" y="89"/>
                    <a:pt x="174" y="89"/>
                    <a:pt x="173" y="88"/>
                  </a:cubicBezTo>
                  <a:cubicBezTo>
                    <a:pt x="173" y="89"/>
                    <a:pt x="172" y="90"/>
                    <a:pt x="172" y="90"/>
                  </a:cubicBezTo>
                  <a:close/>
                  <a:moveTo>
                    <a:pt x="130" y="262"/>
                  </a:moveTo>
                  <a:cubicBezTo>
                    <a:pt x="130" y="262"/>
                    <a:pt x="130" y="262"/>
                    <a:pt x="130" y="261"/>
                  </a:cubicBezTo>
                  <a:cubicBezTo>
                    <a:pt x="128" y="263"/>
                    <a:pt x="125" y="264"/>
                    <a:pt x="123" y="265"/>
                  </a:cubicBezTo>
                  <a:cubicBezTo>
                    <a:pt x="123" y="266"/>
                    <a:pt x="123" y="267"/>
                    <a:pt x="123" y="267"/>
                  </a:cubicBezTo>
                  <a:cubicBezTo>
                    <a:pt x="125" y="267"/>
                    <a:pt x="127" y="266"/>
                    <a:pt x="128" y="265"/>
                  </a:cubicBezTo>
                  <a:cubicBezTo>
                    <a:pt x="128" y="264"/>
                    <a:pt x="129" y="263"/>
                    <a:pt x="129" y="263"/>
                  </a:cubicBezTo>
                  <a:cubicBezTo>
                    <a:pt x="129" y="262"/>
                    <a:pt x="130" y="262"/>
                    <a:pt x="130" y="262"/>
                  </a:cubicBezTo>
                  <a:close/>
                  <a:moveTo>
                    <a:pt x="34" y="109"/>
                  </a:moveTo>
                  <a:cubicBezTo>
                    <a:pt x="34" y="110"/>
                    <a:pt x="34" y="110"/>
                    <a:pt x="34" y="110"/>
                  </a:cubicBezTo>
                  <a:cubicBezTo>
                    <a:pt x="33" y="111"/>
                    <a:pt x="32" y="113"/>
                    <a:pt x="31" y="114"/>
                  </a:cubicBezTo>
                  <a:cubicBezTo>
                    <a:pt x="31" y="115"/>
                    <a:pt x="31" y="115"/>
                    <a:pt x="31" y="116"/>
                  </a:cubicBezTo>
                  <a:cubicBezTo>
                    <a:pt x="32" y="116"/>
                    <a:pt x="33" y="115"/>
                    <a:pt x="34" y="116"/>
                  </a:cubicBezTo>
                  <a:cubicBezTo>
                    <a:pt x="34" y="116"/>
                    <a:pt x="34" y="115"/>
                    <a:pt x="34" y="115"/>
                  </a:cubicBezTo>
                  <a:cubicBezTo>
                    <a:pt x="34" y="113"/>
                    <a:pt x="34" y="111"/>
                    <a:pt x="34" y="109"/>
                  </a:cubicBezTo>
                  <a:close/>
                  <a:moveTo>
                    <a:pt x="162" y="72"/>
                  </a:moveTo>
                  <a:cubicBezTo>
                    <a:pt x="162" y="72"/>
                    <a:pt x="162" y="72"/>
                    <a:pt x="162" y="72"/>
                  </a:cubicBezTo>
                  <a:cubicBezTo>
                    <a:pt x="161" y="74"/>
                    <a:pt x="160" y="75"/>
                    <a:pt x="161" y="77"/>
                  </a:cubicBezTo>
                  <a:cubicBezTo>
                    <a:pt x="161" y="78"/>
                    <a:pt x="161" y="79"/>
                    <a:pt x="161" y="79"/>
                  </a:cubicBezTo>
                  <a:cubicBezTo>
                    <a:pt x="161" y="79"/>
                    <a:pt x="161" y="80"/>
                    <a:pt x="161" y="80"/>
                  </a:cubicBezTo>
                  <a:cubicBezTo>
                    <a:pt x="162" y="79"/>
                    <a:pt x="162" y="79"/>
                    <a:pt x="163" y="78"/>
                  </a:cubicBezTo>
                  <a:cubicBezTo>
                    <a:pt x="163" y="78"/>
                    <a:pt x="163" y="78"/>
                    <a:pt x="163" y="78"/>
                  </a:cubicBezTo>
                  <a:cubicBezTo>
                    <a:pt x="163" y="76"/>
                    <a:pt x="163" y="74"/>
                    <a:pt x="162" y="72"/>
                  </a:cubicBezTo>
                  <a:close/>
                  <a:moveTo>
                    <a:pt x="4" y="144"/>
                  </a:moveTo>
                  <a:cubicBezTo>
                    <a:pt x="4" y="144"/>
                    <a:pt x="4" y="144"/>
                    <a:pt x="4" y="144"/>
                  </a:cubicBezTo>
                  <a:cubicBezTo>
                    <a:pt x="4" y="150"/>
                    <a:pt x="4" y="162"/>
                    <a:pt x="5" y="164"/>
                  </a:cubicBezTo>
                  <a:cubicBezTo>
                    <a:pt x="5" y="157"/>
                    <a:pt x="5" y="151"/>
                    <a:pt x="4" y="144"/>
                  </a:cubicBezTo>
                  <a:close/>
                  <a:moveTo>
                    <a:pt x="37" y="100"/>
                  </a:moveTo>
                  <a:cubicBezTo>
                    <a:pt x="38" y="100"/>
                    <a:pt x="38" y="100"/>
                    <a:pt x="38" y="100"/>
                  </a:cubicBezTo>
                  <a:cubicBezTo>
                    <a:pt x="38" y="100"/>
                    <a:pt x="38" y="100"/>
                    <a:pt x="38" y="100"/>
                  </a:cubicBezTo>
                  <a:cubicBezTo>
                    <a:pt x="40" y="98"/>
                    <a:pt x="42" y="96"/>
                    <a:pt x="43" y="93"/>
                  </a:cubicBezTo>
                  <a:cubicBezTo>
                    <a:pt x="43" y="93"/>
                    <a:pt x="43" y="93"/>
                    <a:pt x="43" y="93"/>
                  </a:cubicBezTo>
                  <a:cubicBezTo>
                    <a:pt x="43" y="93"/>
                    <a:pt x="43" y="93"/>
                    <a:pt x="43" y="93"/>
                  </a:cubicBezTo>
                  <a:cubicBezTo>
                    <a:pt x="41" y="94"/>
                    <a:pt x="40" y="96"/>
                    <a:pt x="38" y="97"/>
                  </a:cubicBezTo>
                  <a:cubicBezTo>
                    <a:pt x="38" y="97"/>
                    <a:pt x="38" y="98"/>
                    <a:pt x="37" y="98"/>
                  </a:cubicBezTo>
                  <a:cubicBezTo>
                    <a:pt x="37" y="99"/>
                    <a:pt x="37" y="100"/>
                    <a:pt x="37" y="100"/>
                  </a:cubicBezTo>
                  <a:close/>
                  <a:moveTo>
                    <a:pt x="158" y="246"/>
                  </a:moveTo>
                  <a:cubicBezTo>
                    <a:pt x="158" y="248"/>
                    <a:pt x="157" y="250"/>
                    <a:pt x="156" y="251"/>
                  </a:cubicBezTo>
                  <a:cubicBezTo>
                    <a:pt x="156" y="252"/>
                    <a:pt x="155" y="254"/>
                    <a:pt x="155" y="255"/>
                  </a:cubicBezTo>
                  <a:cubicBezTo>
                    <a:pt x="155" y="256"/>
                    <a:pt x="155" y="256"/>
                    <a:pt x="155" y="256"/>
                  </a:cubicBezTo>
                  <a:cubicBezTo>
                    <a:pt x="155" y="256"/>
                    <a:pt x="156" y="256"/>
                    <a:pt x="156" y="255"/>
                  </a:cubicBezTo>
                  <a:cubicBezTo>
                    <a:pt x="157" y="253"/>
                    <a:pt x="158" y="251"/>
                    <a:pt x="159" y="249"/>
                  </a:cubicBezTo>
                  <a:cubicBezTo>
                    <a:pt x="159" y="248"/>
                    <a:pt x="159" y="247"/>
                    <a:pt x="158" y="246"/>
                  </a:cubicBezTo>
                  <a:close/>
                  <a:moveTo>
                    <a:pt x="28" y="171"/>
                  </a:moveTo>
                  <a:cubicBezTo>
                    <a:pt x="28" y="170"/>
                    <a:pt x="28" y="170"/>
                    <a:pt x="28" y="170"/>
                  </a:cubicBezTo>
                  <a:cubicBezTo>
                    <a:pt x="29" y="168"/>
                    <a:pt x="29" y="167"/>
                    <a:pt x="30" y="165"/>
                  </a:cubicBezTo>
                  <a:cubicBezTo>
                    <a:pt x="30" y="164"/>
                    <a:pt x="30" y="164"/>
                    <a:pt x="29" y="164"/>
                  </a:cubicBezTo>
                  <a:cubicBezTo>
                    <a:pt x="28" y="165"/>
                    <a:pt x="27" y="165"/>
                    <a:pt x="27" y="166"/>
                  </a:cubicBezTo>
                  <a:cubicBezTo>
                    <a:pt x="26" y="167"/>
                    <a:pt x="26" y="167"/>
                    <a:pt x="26" y="167"/>
                  </a:cubicBezTo>
                  <a:cubicBezTo>
                    <a:pt x="27" y="168"/>
                    <a:pt x="27" y="169"/>
                    <a:pt x="28" y="171"/>
                  </a:cubicBezTo>
                  <a:close/>
                  <a:moveTo>
                    <a:pt x="139" y="258"/>
                  </a:moveTo>
                  <a:cubicBezTo>
                    <a:pt x="139" y="258"/>
                    <a:pt x="139" y="258"/>
                    <a:pt x="139" y="258"/>
                  </a:cubicBezTo>
                  <a:cubicBezTo>
                    <a:pt x="140" y="258"/>
                    <a:pt x="140" y="258"/>
                    <a:pt x="141" y="257"/>
                  </a:cubicBezTo>
                  <a:cubicBezTo>
                    <a:pt x="141" y="257"/>
                    <a:pt x="141" y="257"/>
                    <a:pt x="141" y="257"/>
                  </a:cubicBezTo>
                  <a:cubicBezTo>
                    <a:pt x="141" y="256"/>
                    <a:pt x="142" y="255"/>
                    <a:pt x="142" y="254"/>
                  </a:cubicBezTo>
                  <a:cubicBezTo>
                    <a:pt x="142" y="254"/>
                    <a:pt x="142" y="253"/>
                    <a:pt x="142" y="253"/>
                  </a:cubicBezTo>
                  <a:cubicBezTo>
                    <a:pt x="141" y="252"/>
                    <a:pt x="141" y="251"/>
                    <a:pt x="140" y="250"/>
                  </a:cubicBezTo>
                  <a:cubicBezTo>
                    <a:pt x="139" y="251"/>
                    <a:pt x="139" y="252"/>
                    <a:pt x="138" y="253"/>
                  </a:cubicBezTo>
                  <a:cubicBezTo>
                    <a:pt x="138" y="253"/>
                    <a:pt x="139" y="253"/>
                    <a:pt x="139" y="253"/>
                  </a:cubicBezTo>
                  <a:cubicBezTo>
                    <a:pt x="140" y="253"/>
                    <a:pt x="141" y="254"/>
                    <a:pt x="141" y="255"/>
                  </a:cubicBezTo>
                  <a:cubicBezTo>
                    <a:pt x="141" y="255"/>
                    <a:pt x="140" y="256"/>
                    <a:pt x="140" y="256"/>
                  </a:cubicBezTo>
                  <a:cubicBezTo>
                    <a:pt x="140" y="257"/>
                    <a:pt x="139" y="258"/>
                    <a:pt x="139" y="258"/>
                  </a:cubicBezTo>
                  <a:close/>
                  <a:moveTo>
                    <a:pt x="129" y="34"/>
                  </a:moveTo>
                  <a:cubicBezTo>
                    <a:pt x="128" y="35"/>
                    <a:pt x="128" y="35"/>
                    <a:pt x="128" y="36"/>
                  </a:cubicBezTo>
                  <a:cubicBezTo>
                    <a:pt x="128" y="37"/>
                    <a:pt x="127" y="38"/>
                    <a:pt x="127" y="38"/>
                  </a:cubicBezTo>
                  <a:cubicBezTo>
                    <a:pt x="127" y="40"/>
                    <a:pt x="128" y="41"/>
                    <a:pt x="129" y="42"/>
                  </a:cubicBezTo>
                  <a:cubicBezTo>
                    <a:pt x="129" y="39"/>
                    <a:pt x="129" y="37"/>
                    <a:pt x="129" y="34"/>
                  </a:cubicBezTo>
                  <a:close/>
                  <a:moveTo>
                    <a:pt x="72" y="216"/>
                  </a:moveTo>
                  <a:cubicBezTo>
                    <a:pt x="71" y="218"/>
                    <a:pt x="71" y="218"/>
                    <a:pt x="70" y="219"/>
                  </a:cubicBezTo>
                  <a:cubicBezTo>
                    <a:pt x="67" y="224"/>
                    <a:pt x="65" y="229"/>
                    <a:pt x="64" y="235"/>
                  </a:cubicBezTo>
                  <a:cubicBezTo>
                    <a:pt x="64" y="235"/>
                    <a:pt x="64" y="236"/>
                    <a:pt x="63" y="236"/>
                  </a:cubicBezTo>
                  <a:cubicBezTo>
                    <a:pt x="64" y="236"/>
                    <a:pt x="64" y="235"/>
                    <a:pt x="64" y="235"/>
                  </a:cubicBezTo>
                  <a:cubicBezTo>
                    <a:pt x="66" y="229"/>
                    <a:pt x="68" y="223"/>
                    <a:pt x="72" y="218"/>
                  </a:cubicBezTo>
                  <a:cubicBezTo>
                    <a:pt x="72" y="217"/>
                    <a:pt x="72" y="217"/>
                    <a:pt x="72" y="216"/>
                  </a:cubicBezTo>
                  <a:close/>
                  <a:moveTo>
                    <a:pt x="132" y="51"/>
                  </a:moveTo>
                  <a:cubicBezTo>
                    <a:pt x="133" y="52"/>
                    <a:pt x="133" y="54"/>
                    <a:pt x="134" y="55"/>
                  </a:cubicBezTo>
                  <a:cubicBezTo>
                    <a:pt x="135" y="56"/>
                    <a:pt x="135" y="58"/>
                    <a:pt x="136" y="59"/>
                  </a:cubicBezTo>
                  <a:cubicBezTo>
                    <a:pt x="136" y="59"/>
                    <a:pt x="136" y="59"/>
                    <a:pt x="136" y="59"/>
                  </a:cubicBezTo>
                  <a:cubicBezTo>
                    <a:pt x="136" y="56"/>
                    <a:pt x="136" y="54"/>
                    <a:pt x="135" y="52"/>
                  </a:cubicBezTo>
                  <a:cubicBezTo>
                    <a:pt x="134" y="52"/>
                    <a:pt x="133" y="51"/>
                    <a:pt x="132" y="51"/>
                  </a:cubicBezTo>
                  <a:close/>
                  <a:moveTo>
                    <a:pt x="153" y="259"/>
                  </a:moveTo>
                  <a:cubicBezTo>
                    <a:pt x="152" y="259"/>
                    <a:pt x="152" y="259"/>
                    <a:pt x="151" y="260"/>
                  </a:cubicBezTo>
                  <a:cubicBezTo>
                    <a:pt x="151" y="261"/>
                    <a:pt x="150" y="262"/>
                    <a:pt x="149" y="263"/>
                  </a:cubicBezTo>
                  <a:cubicBezTo>
                    <a:pt x="147" y="265"/>
                    <a:pt x="146" y="267"/>
                    <a:pt x="145" y="269"/>
                  </a:cubicBezTo>
                  <a:cubicBezTo>
                    <a:pt x="145" y="269"/>
                    <a:pt x="145" y="269"/>
                    <a:pt x="145" y="269"/>
                  </a:cubicBezTo>
                  <a:cubicBezTo>
                    <a:pt x="148" y="266"/>
                    <a:pt x="151" y="263"/>
                    <a:pt x="153" y="259"/>
                  </a:cubicBezTo>
                  <a:close/>
                  <a:moveTo>
                    <a:pt x="58" y="207"/>
                  </a:moveTo>
                  <a:cubicBezTo>
                    <a:pt x="57" y="211"/>
                    <a:pt x="58" y="214"/>
                    <a:pt x="58" y="218"/>
                  </a:cubicBezTo>
                  <a:cubicBezTo>
                    <a:pt x="59" y="216"/>
                    <a:pt x="59" y="213"/>
                    <a:pt x="59" y="211"/>
                  </a:cubicBezTo>
                  <a:cubicBezTo>
                    <a:pt x="59" y="209"/>
                    <a:pt x="58" y="208"/>
                    <a:pt x="58" y="207"/>
                  </a:cubicBezTo>
                  <a:close/>
                  <a:moveTo>
                    <a:pt x="47" y="56"/>
                  </a:moveTo>
                  <a:cubicBezTo>
                    <a:pt x="46" y="56"/>
                    <a:pt x="46" y="56"/>
                    <a:pt x="46" y="57"/>
                  </a:cubicBezTo>
                  <a:cubicBezTo>
                    <a:pt x="46" y="58"/>
                    <a:pt x="45" y="58"/>
                    <a:pt x="45" y="59"/>
                  </a:cubicBezTo>
                  <a:cubicBezTo>
                    <a:pt x="45" y="60"/>
                    <a:pt x="45" y="62"/>
                    <a:pt x="45" y="63"/>
                  </a:cubicBezTo>
                  <a:cubicBezTo>
                    <a:pt x="45" y="63"/>
                    <a:pt x="45" y="62"/>
                    <a:pt x="45" y="62"/>
                  </a:cubicBezTo>
                  <a:cubicBezTo>
                    <a:pt x="46" y="62"/>
                    <a:pt x="46" y="62"/>
                    <a:pt x="46" y="62"/>
                  </a:cubicBezTo>
                  <a:cubicBezTo>
                    <a:pt x="47" y="62"/>
                    <a:pt x="47" y="61"/>
                    <a:pt x="48" y="60"/>
                  </a:cubicBezTo>
                  <a:cubicBezTo>
                    <a:pt x="47" y="60"/>
                    <a:pt x="46" y="59"/>
                    <a:pt x="47" y="58"/>
                  </a:cubicBezTo>
                  <a:cubicBezTo>
                    <a:pt x="47" y="58"/>
                    <a:pt x="47" y="57"/>
                    <a:pt x="47" y="57"/>
                  </a:cubicBezTo>
                  <a:cubicBezTo>
                    <a:pt x="47" y="56"/>
                    <a:pt x="47" y="56"/>
                    <a:pt x="47" y="56"/>
                  </a:cubicBezTo>
                  <a:close/>
                  <a:moveTo>
                    <a:pt x="181" y="123"/>
                  </a:moveTo>
                  <a:cubicBezTo>
                    <a:pt x="181" y="124"/>
                    <a:pt x="180" y="125"/>
                    <a:pt x="179" y="126"/>
                  </a:cubicBezTo>
                  <a:cubicBezTo>
                    <a:pt x="179" y="126"/>
                    <a:pt x="179" y="127"/>
                    <a:pt x="179" y="127"/>
                  </a:cubicBezTo>
                  <a:cubicBezTo>
                    <a:pt x="180" y="128"/>
                    <a:pt x="180" y="130"/>
                    <a:pt x="181" y="131"/>
                  </a:cubicBezTo>
                  <a:cubicBezTo>
                    <a:pt x="181" y="131"/>
                    <a:pt x="181" y="132"/>
                    <a:pt x="181" y="132"/>
                  </a:cubicBezTo>
                  <a:cubicBezTo>
                    <a:pt x="181" y="129"/>
                    <a:pt x="181" y="126"/>
                    <a:pt x="181" y="123"/>
                  </a:cubicBezTo>
                  <a:close/>
                  <a:moveTo>
                    <a:pt x="158" y="187"/>
                  </a:moveTo>
                  <a:cubicBezTo>
                    <a:pt x="158" y="187"/>
                    <a:pt x="158" y="187"/>
                    <a:pt x="158" y="187"/>
                  </a:cubicBezTo>
                  <a:cubicBezTo>
                    <a:pt x="158" y="183"/>
                    <a:pt x="158" y="179"/>
                    <a:pt x="158" y="176"/>
                  </a:cubicBezTo>
                  <a:cubicBezTo>
                    <a:pt x="157" y="176"/>
                    <a:pt x="157" y="177"/>
                    <a:pt x="157" y="177"/>
                  </a:cubicBezTo>
                  <a:cubicBezTo>
                    <a:pt x="156" y="178"/>
                    <a:pt x="156" y="179"/>
                    <a:pt x="156" y="180"/>
                  </a:cubicBezTo>
                  <a:cubicBezTo>
                    <a:pt x="157" y="182"/>
                    <a:pt x="157" y="183"/>
                    <a:pt x="157" y="185"/>
                  </a:cubicBezTo>
                  <a:cubicBezTo>
                    <a:pt x="157" y="186"/>
                    <a:pt x="157" y="186"/>
                    <a:pt x="158" y="187"/>
                  </a:cubicBezTo>
                  <a:close/>
                  <a:moveTo>
                    <a:pt x="65" y="276"/>
                  </a:moveTo>
                  <a:cubicBezTo>
                    <a:pt x="65" y="276"/>
                    <a:pt x="65" y="276"/>
                    <a:pt x="65" y="276"/>
                  </a:cubicBezTo>
                  <a:cubicBezTo>
                    <a:pt x="65" y="276"/>
                    <a:pt x="66" y="275"/>
                    <a:pt x="66" y="274"/>
                  </a:cubicBezTo>
                  <a:cubicBezTo>
                    <a:pt x="66" y="274"/>
                    <a:pt x="66" y="273"/>
                    <a:pt x="66" y="273"/>
                  </a:cubicBezTo>
                  <a:cubicBezTo>
                    <a:pt x="65" y="272"/>
                    <a:pt x="64" y="271"/>
                    <a:pt x="63" y="270"/>
                  </a:cubicBezTo>
                  <a:cubicBezTo>
                    <a:pt x="63" y="271"/>
                    <a:pt x="63" y="272"/>
                    <a:pt x="63" y="273"/>
                  </a:cubicBezTo>
                  <a:cubicBezTo>
                    <a:pt x="63" y="274"/>
                    <a:pt x="64" y="275"/>
                    <a:pt x="65" y="276"/>
                  </a:cubicBezTo>
                  <a:close/>
                  <a:moveTo>
                    <a:pt x="179" y="163"/>
                  </a:moveTo>
                  <a:cubicBezTo>
                    <a:pt x="179" y="163"/>
                    <a:pt x="179" y="163"/>
                    <a:pt x="179" y="163"/>
                  </a:cubicBezTo>
                  <a:cubicBezTo>
                    <a:pt x="179" y="161"/>
                    <a:pt x="179" y="159"/>
                    <a:pt x="180" y="158"/>
                  </a:cubicBezTo>
                  <a:cubicBezTo>
                    <a:pt x="180" y="156"/>
                    <a:pt x="180" y="154"/>
                    <a:pt x="180" y="151"/>
                  </a:cubicBezTo>
                  <a:cubicBezTo>
                    <a:pt x="179" y="152"/>
                    <a:pt x="179" y="153"/>
                    <a:pt x="178" y="154"/>
                  </a:cubicBezTo>
                  <a:cubicBezTo>
                    <a:pt x="178" y="155"/>
                    <a:pt x="178" y="156"/>
                    <a:pt x="178" y="157"/>
                  </a:cubicBezTo>
                  <a:cubicBezTo>
                    <a:pt x="179" y="157"/>
                    <a:pt x="179" y="158"/>
                    <a:pt x="179" y="159"/>
                  </a:cubicBezTo>
                  <a:cubicBezTo>
                    <a:pt x="179" y="160"/>
                    <a:pt x="179" y="161"/>
                    <a:pt x="179" y="163"/>
                  </a:cubicBezTo>
                  <a:cubicBezTo>
                    <a:pt x="179" y="163"/>
                    <a:pt x="179" y="163"/>
                    <a:pt x="179" y="163"/>
                  </a:cubicBezTo>
                  <a:close/>
                  <a:moveTo>
                    <a:pt x="121" y="241"/>
                  </a:moveTo>
                  <a:cubicBezTo>
                    <a:pt x="122" y="241"/>
                    <a:pt x="122" y="241"/>
                    <a:pt x="122" y="241"/>
                  </a:cubicBezTo>
                  <a:cubicBezTo>
                    <a:pt x="122" y="241"/>
                    <a:pt x="122" y="241"/>
                    <a:pt x="122" y="240"/>
                  </a:cubicBezTo>
                  <a:cubicBezTo>
                    <a:pt x="122" y="239"/>
                    <a:pt x="121" y="237"/>
                    <a:pt x="121" y="236"/>
                  </a:cubicBezTo>
                  <a:cubicBezTo>
                    <a:pt x="120" y="234"/>
                    <a:pt x="120" y="232"/>
                    <a:pt x="119" y="231"/>
                  </a:cubicBezTo>
                  <a:cubicBezTo>
                    <a:pt x="119" y="230"/>
                    <a:pt x="119" y="230"/>
                    <a:pt x="118" y="230"/>
                  </a:cubicBezTo>
                  <a:cubicBezTo>
                    <a:pt x="119" y="234"/>
                    <a:pt x="121" y="238"/>
                    <a:pt x="121" y="241"/>
                  </a:cubicBezTo>
                  <a:close/>
                  <a:moveTo>
                    <a:pt x="129" y="275"/>
                  </a:moveTo>
                  <a:cubicBezTo>
                    <a:pt x="128" y="276"/>
                    <a:pt x="126" y="277"/>
                    <a:pt x="124" y="277"/>
                  </a:cubicBezTo>
                  <a:cubicBezTo>
                    <a:pt x="125" y="278"/>
                    <a:pt x="125" y="279"/>
                    <a:pt x="125" y="279"/>
                  </a:cubicBezTo>
                  <a:cubicBezTo>
                    <a:pt x="126" y="279"/>
                    <a:pt x="127" y="279"/>
                    <a:pt x="128" y="279"/>
                  </a:cubicBezTo>
                  <a:cubicBezTo>
                    <a:pt x="128" y="279"/>
                    <a:pt x="128" y="278"/>
                    <a:pt x="129" y="278"/>
                  </a:cubicBezTo>
                  <a:cubicBezTo>
                    <a:pt x="129" y="277"/>
                    <a:pt x="129" y="277"/>
                    <a:pt x="129" y="275"/>
                  </a:cubicBezTo>
                  <a:close/>
                  <a:moveTo>
                    <a:pt x="45" y="252"/>
                  </a:moveTo>
                  <a:cubicBezTo>
                    <a:pt x="46" y="252"/>
                    <a:pt x="46" y="251"/>
                    <a:pt x="46" y="251"/>
                  </a:cubicBezTo>
                  <a:cubicBezTo>
                    <a:pt x="46" y="250"/>
                    <a:pt x="46" y="250"/>
                    <a:pt x="46" y="250"/>
                  </a:cubicBezTo>
                  <a:cubicBezTo>
                    <a:pt x="46" y="249"/>
                    <a:pt x="45" y="248"/>
                    <a:pt x="45" y="247"/>
                  </a:cubicBezTo>
                  <a:cubicBezTo>
                    <a:pt x="44" y="247"/>
                    <a:pt x="43" y="247"/>
                    <a:pt x="43" y="248"/>
                  </a:cubicBezTo>
                  <a:cubicBezTo>
                    <a:pt x="44" y="249"/>
                    <a:pt x="44" y="251"/>
                    <a:pt x="45" y="252"/>
                  </a:cubicBezTo>
                  <a:close/>
                  <a:moveTo>
                    <a:pt x="46" y="130"/>
                  </a:moveTo>
                  <a:cubicBezTo>
                    <a:pt x="46" y="130"/>
                    <a:pt x="46" y="130"/>
                    <a:pt x="46" y="130"/>
                  </a:cubicBezTo>
                  <a:cubicBezTo>
                    <a:pt x="46" y="130"/>
                    <a:pt x="47" y="130"/>
                    <a:pt x="47" y="129"/>
                  </a:cubicBezTo>
                  <a:cubicBezTo>
                    <a:pt x="47" y="129"/>
                    <a:pt x="47" y="129"/>
                    <a:pt x="47" y="128"/>
                  </a:cubicBezTo>
                  <a:cubicBezTo>
                    <a:pt x="47" y="127"/>
                    <a:pt x="47" y="125"/>
                    <a:pt x="47" y="124"/>
                  </a:cubicBezTo>
                  <a:cubicBezTo>
                    <a:pt x="47" y="123"/>
                    <a:pt x="47" y="123"/>
                    <a:pt x="47" y="123"/>
                  </a:cubicBezTo>
                  <a:cubicBezTo>
                    <a:pt x="46" y="124"/>
                    <a:pt x="45" y="125"/>
                    <a:pt x="45" y="126"/>
                  </a:cubicBezTo>
                  <a:cubicBezTo>
                    <a:pt x="45" y="127"/>
                    <a:pt x="45" y="128"/>
                    <a:pt x="45" y="129"/>
                  </a:cubicBezTo>
                  <a:cubicBezTo>
                    <a:pt x="45" y="129"/>
                    <a:pt x="46" y="130"/>
                    <a:pt x="46" y="130"/>
                  </a:cubicBezTo>
                  <a:close/>
                  <a:moveTo>
                    <a:pt x="110" y="44"/>
                  </a:moveTo>
                  <a:cubicBezTo>
                    <a:pt x="110" y="44"/>
                    <a:pt x="110" y="44"/>
                    <a:pt x="110" y="44"/>
                  </a:cubicBezTo>
                  <a:cubicBezTo>
                    <a:pt x="110" y="43"/>
                    <a:pt x="109" y="42"/>
                    <a:pt x="108" y="42"/>
                  </a:cubicBezTo>
                  <a:cubicBezTo>
                    <a:pt x="108" y="41"/>
                    <a:pt x="107" y="40"/>
                    <a:pt x="106" y="40"/>
                  </a:cubicBezTo>
                  <a:cubicBezTo>
                    <a:pt x="106" y="41"/>
                    <a:pt x="105" y="42"/>
                    <a:pt x="105" y="43"/>
                  </a:cubicBezTo>
                  <a:cubicBezTo>
                    <a:pt x="107" y="43"/>
                    <a:pt x="108" y="44"/>
                    <a:pt x="110" y="44"/>
                  </a:cubicBezTo>
                  <a:close/>
                  <a:moveTo>
                    <a:pt x="177" y="209"/>
                  </a:moveTo>
                  <a:cubicBezTo>
                    <a:pt x="177" y="210"/>
                    <a:pt x="176" y="211"/>
                    <a:pt x="176" y="212"/>
                  </a:cubicBezTo>
                  <a:cubicBezTo>
                    <a:pt x="175" y="215"/>
                    <a:pt x="174" y="218"/>
                    <a:pt x="173" y="220"/>
                  </a:cubicBezTo>
                  <a:cubicBezTo>
                    <a:pt x="173" y="221"/>
                    <a:pt x="173" y="223"/>
                    <a:pt x="172" y="224"/>
                  </a:cubicBezTo>
                  <a:cubicBezTo>
                    <a:pt x="173" y="224"/>
                    <a:pt x="173" y="224"/>
                    <a:pt x="173" y="224"/>
                  </a:cubicBezTo>
                  <a:cubicBezTo>
                    <a:pt x="174" y="219"/>
                    <a:pt x="176" y="214"/>
                    <a:pt x="177" y="209"/>
                  </a:cubicBezTo>
                  <a:close/>
                  <a:moveTo>
                    <a:pt x="134" y="40"/>
                  </a:moveTo>
                  <a:cubicBezTo>
                    <a:pt x="134" y="40"/>
                    <a:pt x="134" y="40"/>
                    <a:pt x="134" y="40"/>
                  </a:cubicBezTo>
                  <a:cubicBezTo>
                    <a:pt x="134" y="38"/>
                    <a:pt x="133" y="36"/>
                    <a:pt x="133" y="34"/>
                  </a:cubicBezTo>
                  <a:cubicBezTo>
                    <a:pt x="133" y="34"/>
                    <a:pt x="132" y="34"/>
                    <a:pt x="131" y="34"/>
                  </a:cubicBezTo>
                  <a:cubicBezTo>
                    <a:pt x="131" y="35"/>
                    <a:pt x="131" y="36"/>
                    <a:pt x="131" y="37"/>
                  </a:cubicBezTo>
                  <a:cubicBezTo>
                    <a:pt x="131" y="37"/>
                    <a:pt x="131" y="38"/>
                    <a:pt x="132" y="38"/>
                  </a:cubicBezTo>
                  <a:cubicBezTo>
                    <a:pt x="132" y="39"/>
                    <a:pt x="133" y="39"/>
                    <a:pt x="134" y="40"/>
                  </a:cubicBezTo>
                  <a:close/>
                  <a:moveTo>
                    <a:pt x="72" y="268"/>
                  </a:moveTo>
                  <a:cubicBezTo>
                    <a:pt x="72" y="269"/>
                    <a:pt x="72" y="270"/>
                    <a:pt x="71" y="270"/>
                  </a:cubicBezTo>
                  <a:cubicBezTo>
                    <a:pt x="70" y="271"/>
                    <a:pt x="70" y="270"/>
                    <a:pt x="69" y="269"/>
                  </a:cubicBezTo>
                  <a:cubicBezTo>
                    <a:pt x="69" y="270"/>
                    <a:pt x="69" y="270"/>
                    <a:pt x="69" y="271"/>
                  </a:cubicBezTo>
                  <a:cubicBezTo>
                    <a:pt x="69" y="271"/>
                    <a:pt x="69" y="271"/>
                    <a:pt x="70" y="271"/>
                  </a:cubicBezTo>
                  <a:cubicBezTo>
                    <a:pt x="71" y="271"/>
                    <a:pt x="73" y="271"/>
                    <a:pt x="75" y="271"/>
                  </a:cubicBezTo>
                  <a:cubicBezTo>
                    <a:pt x="75" y="271"/>
                    <a:pt x="76" y="271"/>
                    <a:pt x="76" y="270"/>
                  </a:cubicBezTo>
                  <a:cubicBezTo>
                    <a:pt x="74" y="270"/>
                    <a:pt x="73" y="269"/>
                    <a:pt x="72" y="268"/>
                  </a:cubicBezTo>
                  <a:close/>
                  <a:moveTo>
                    <a:pt x="146" y="134"/>
                  </a:moveTo>
                  <a:cubicBezTo>
                    <a:pt x="146" y="134"/>
                    <a:pt x="146" y="134"/>
                    <a:pt x="146" y="134"/>
                  </a:cubicBezTo>
                  <a:cubicBezTo>
                    <a:pt x="146" y="134"/>
                    <a:pt x="145" y="135"/>
                    <a:pt x="145" y="135"/>
                  </a:cubicBezTo>
                  <a:cubicBezTo>
                    <a:pt x="145" y="137"/>
                    <a:pt x="145" y="140"/>
                    <a:pt x="144" y="142"/>
                  </a:cubicBezTo>
                  <a:cubicBezTo>
                    <a:pt x="144" y="143"/>
                    <a:pt x="144" y="143"/>
                    <a:pt x="145" y="144"/>
                  </a:cubicBezTo>
                  <a:cubicBezTo>
                    <a:pt x="145" y="143"/>
                    <a:pt x="146" y="143"/>
                    <a:pt x="146" y="142"/>
                  </a:cubicBezTo>
                  <a:cubicBezTo>
                    <a:pt x="146" y="140"/>
                    <a:pt x="146" y="137"/>
                    <a:pt x="146" y="135"/>
                  </a:cubicBezTo>
                  <a:cubicBezTo>
                    <a:pt x="146" y="134"/>
                    <a:pt x="146" y="134"/>
                    <a:pt x="146" y="134"/>
                  </a:cubicBezTo>
                  <a:close/>
                  <a:moveTo>
                    <a:pt x="153" y="129"/>
                  </a:moveTo>
                  <a:cubicBezTo>
                    <a:pt x="153" y="129"/>
                    <a:pt x="153" y="129"/>
                    <a:pt x="153" y="129"/>
                  </a:cubicBezTo>
                  <a:cubicBezTo>
                    <a:pt x="152" y="129"/>
                    <a:pt x="151" y="130"/>
                    <a:pt x="150" y="131"/>
                  </a:cubicBezTo>
                  <a:cubicBezTo>
                    <a:pt x="150" y="131"/>
                    <a:pt x="150" y="131"/>
                    <a:pt x="149" y="131"/>
                  </a:cubicBezTo>
                  <a:cubicBezTo>
                    <a:pt x="149" y="132"/>
                    <a:pt x="149" y="133"/>
                    <a:pt x="149" y="133"/>
                  </a:cubicBezTo>
                  <a:cubicBezTo>
                    <a:pt x="149" y="134"/>
                    <a:pt x="149" y="135"/>
                    <a:pt x="149" y="136"/>
                  </a:cubicBezTo>
                  <a:cubicBezTo>
                    <a:pt x="149" y="136"/>
                    <a:pt x="149" y="136"/>
                    <a:pt x="149" y="136"/>
                  </a:cubicBezTo>
                  <a:cubicBezTo>
                    <a:pt x="151" y="133"/>
                    <a:pt x="152" y="131"/>
                    <a:pt x="153" y="129"/>
                  </a:cubicBezTo>
                  <a:close/>
                  <a:moveTo>
                    <a:pt x="61" y="281"/>
                  </a:moveTo>
                  <a:cubicBezTo>
                    <a:pt x="58" y="278"/>
                    <a:pt x="54" y="275"/>
                    <a:pt x="50" y="273"/>
                  </a:cubicBezTo>
                  <a:cubicBezTo>
                    <a:pt x="53" y="276"/>
                    <a:pt x="57" y="279"/>
                    <a:pt x="61" y="281"/>
                  </a:cubicBezTo>
                  <a:close/>
                  <a:moveTo>
                    <a:pt x="137" y="85"/>
                  </a:moveTo>
                  <a:cubicBezTo>
                    <a:pt x="138" y="89"/>
                    <a:pt x="138" y="93"/>
                    <a:pt x="138" y="97"/>
                  </a:cubicBezTo>
                  <a:cubicBezTo>
                    <a:pt x="139" y="96"/>
                    <a:pt x="139" y="96"/>
                    <a:pt x="139" y="95"/>
                  </a:cubicBezTo>
                  <a:cubicBezTo>
                    <a:pt x="139" y="94"/>
                    <a:pt x="139" y="93"/>
                    <a:pt x="139" y="93"/>
                  </a:cubicBezTo>
                  <a:cubicBezTo>
                    <a:pt x="139" y="91"/>
                    <a:pt x="138" y="89"/>
                    <a:pt x="138" y="87"/>
                  </a:cubicBezTo>
                  <a:cubicBezTo>
                    <a:pt x="138" y="86"/>
                    <a:pt x="138" y="86"/>
                    <a:pt x="137" y="85"/>
                  </a:cubicBezTo>
                  <a:close/>
                  <a:moveTo>
                    <a:pt x="170" y="108"/>
                  </a:moveTo>
                  <a:cubicBezTo>
                    <a:pt x="171" y="107"/>
                    <a:pt x="172" y="106"/>
                    <a:pt x="172" y="104"/>
                  </a:cubicBezTo>
                  <a:cubicBezTo>
                    <a:pt x="171" y="103"/>
                    <a:pt x="171" y="101"/>
                    <a:pt x="171" y="100"/>
                  </a:cubicBezTo>
                  <a:cubicBezTo>
                    <a:pt x="171" y="99"/>
                    <a:pt x="170" y="99"/>
                    <a:pt x="170" y="99"/>
                  </a:cubicBezTo>
                  <a:cubicBezTo>
                    <a:pt x="170" y="100"/>
                    <a:pt x="170" y="106"/>
                    <a:pt x="170" y="108"/>
                  </a:cubicBezTo>
                  <a:close/>
                  <a:moveTo>
                    <a:pt x="130" y="191"/>
                  </a:moveTo>
                  <a:cubicBezTo>
                    <a:pt x="130" y="191"/>
                    <a:pt x="130" y="191"/>
                    <a:pt x="130" y="191"/>
                  </a:cubicBezTo>
                  <a:cubicBezTo>
                    <a:pt x="129" y="194"/>
                    <a:pt x="128" y="198"/>
                    <a:pt x="127" y="202"/>
                  </a:cubicBezTo>
                  <a:cubicBezTo>
                    <a:pt x="127" y="202"/>
                    <a:pt x="128" y="202"/>
                    <a:pt x="128" y="201"/>
                  </a:cubicBezTo>
                  <a:cubicBezTo>
                    <a:pt x="128" y="200"/>
                    <a:pt x="129" y="198"/>
                    <a:pt x="130" y="196"/>
                  </a:cubicBezTo>
                  <a:cubicBezTo>
                    <a:pt x="130" y="194"/>
                    <a:pt x="130" y="192"/>
                    <a:pt x="130" y="191"/>
                  </a:cubicBezTo>
                  <a:close/>
                  <a:moveTo>
                    <a:pt x="81" y="15"/>
                  </a:moveTo>
                  <a:cubicBezTo>
                    <a:pt x="81" y="16"/>
                    <a:pt x="81" y="16"/>
                    <a:pt x="81" y="17"/>
                  </a:cubicBezTo>
                  <a:cubicBezTo>
                    <a:pt x="81" y="17"/>
                    <a:pt x="81" y="17"/>
                    <a:pt x="82" y="17"/>
                  </a:cubicBezTo>
                  <a:cubicBezTo>
                    <a:pt x="82" y="18"/>
                    <a:pt x="83" y="18"/>
                    <a:pt x="84" y="19"/>
                  </a:cubicBezTo>
                  <a:cubicBezTo>
                    <a:pt x="84" y="18"/>
                    <a:pt x="85" y="18"/>
                    <a:pt x="85" y="17"/>
                  </a:cubicBezTo>
                  <a:cubicBezTo>
                    <a:pt x="85" y="17"/>
                    <a:pt x="85" y="17"/>
                    <a:pt x="85" y="17"/>
                  </a:cubicBezTo>
                  <a:cubicBezTo>
                    <a:pt x="84" y="16"/>
                    <a:pt x="84" y="15"/>
                    <a:pt x="83" y="15"/>
                  </a:cubicBezTo>
                  <a:cubicBezTo>
                    <a:pt x="83" y="15"/>
                    <a:pt x="82" y="15"/>
                    <a:pt x="81" y="15"/>
                  </a:cubicBezTo>
                  <a:close/>
                  <a:moveTo>
                    <a:pt x="31" y="228"/>
                  </a:moveTo>
                  <a:cubicBezTo>
                    <a:pt x="31" y="227"/>
                    <a:pt x="31" y="226"/>
                    <a:pt x="30" y="225"/>
                  </a:cubicBezTo>
                  <a:cubicBezTo>
                    <a:pt x="29" y="225"/>
                    <a:pt x="29" y="225"/>
                    <a:pt x="28" y="225"/>
                  </a:cubicBezTo>
                  <a:cubicBezTo>
                    <a:pt x="28" y="225"/>
                    <a:pt x="29" y="226"/>
                    <a:pt x="29" y="227"/>
                  </a:cubicBezTo>
                  <a:cubicBezTo>
                    <a:pt x="29" y="228"/>
                    <a:pt x="29" y="229"/>
                    <a:pt x="30" y="230"/>
                  </a:cubicBezTo>
                  <a:cubicBezTo>
                    <a:pt x="31" y="229"/>
                    <a:pt x="31" y="229"/>
                    <a:pt x="31" y="228"/>
                  </a:cubicBezTo>
                  <a:close/>
                  <a:moveTo>
                    <a:pt x="69" y="206"/>
                  </a:moveTo>
                  <a:cubicBezTo>
                    <a:pt x="69" y="206"/>
                    <a:pt x="69" y="206"/>
                    <a:pt x="69" y="207"/>
                  </a:cubicBezTo>
                  <a:cubicBezTo>
                    <a:pt x="69" y="207"/>
                    <a:pt x="69" y="207"/>
                    <a:pt x="69" y="208"/>
                  </a:cubicBezTo>
                  <a:cubicBezTo>
                    <a:pt x="69" y="208"/>
                    <a:pt x="69" y="209"/>
                    <a:pt x="68" y="209"/>
                  </a:cubicBezTo>
                  <a:cubicBezTo>
                    <a:pt x="68" y="209"/>
                    <a:pt x="67" y="209"/>
                    <a:pt x="67" y="208"/>
                  </a:cubicBezTo>
                  <a:cubicBezTo>
                    <a:pt x="67" y="208"/>
                    <a:pt x="67" y="207"/>
                    <a:pt x="67" y="207"/>
                  </a:cubicBezTo>
                  <a:cubicBezTo>
                    <a:pt x="66" y="209"/>
                    <a:pt x="66" y="211"/>
                    <a:pt x="66" y="212"/>
                  </a:cubicBezTo>
                  <a:cubicBezTo>
                    <a:pt x="68" y="211"/>
                    <a:pt x="69" y="210"/>
                    <a:pt x="70" y="209"/>
                  </a:cubicBezTo>
                  <a:cubicBezTo>
                    <a:pt x="70" y="208"/>
                    <a:pt x="69" y="207"/>
                    <a:pt x="69" y="206"/>
                  </a:cubicBezTo>
                  <a:close/>
                  <a:moveTo>
                    <a:pt x="144" y="26"/>
                  </a:moveTo>
                  <a:cubicBezTo>
                    <a:pt x="145" y="26"/>
                    <a:pt x="149" y="30"/>
                    <a:pt x="150" y="31"/>
                  </a:cubicBezTo>
                  <a:cubicBezTo>
                    <a:pt x="149" y="29"/>
                    <a:pt x="148" y="27"/>
                    <a:pt x="146" y="25"/>
                  </a:cubicBezTo>
                  <a:cubicBezTo>
                    <a:pt x="145" y="25"/>
                    <a:pt x="145" y="25"/>
                    <a:pt x="144" y="26"/>
                  </a:cubicBezTo>
                  <a:close/>
                  <a:moveTo>
                    <a:pt x="126" y="225"/>
                  </a:moveTo>
                  <a:cubicBezTo>
                    <a:pt x="126" y="224"/>
                    <a:pt x="127" y="223"/>
                    <a:pt x="127" y="222"/>
                  </a:cubicBezTo>
                  <a:cubicBezTo>
                    <a:pt x="127" y="221"/>
                    <a:pt x="127" y="220"/>
                    <a:pt x="126" y="220"/>
                  </a:cubicBezTo>
                  <a:cubicBezTo>
                    <a:pt x="125" y="222"/>
                    <a:pt x="124" y="223"/>
                    <a:pt x="124" y="224"/>
                  </a:cubicBezTo>
                  <a:cubicBezTo>
                    <a:pt x="125" y="225"/>
                    <a:pt x="125" y="225"/>
                    <a:pt x="126" y="225"/>
                  </a:cubicBezTo>
                  <a:close/>
                  <a:moveTo>
                    <a:pt x="171" y="58"/>
                  </a:moveTo>
                  <a:cubicBezTo>
                    <a:pt x="171" y="59"/>
                    <a:pt x="171" y="59"/>
                    <a:pt x="171" y="60"/>
                  </a:cubicBezTo>
                  <a:cubicBezTo>
                    <a:pt x="172" y="62"/>
                    <a:pt x="173" y="64"/>
                    <a:pt x="174" y="66"/>
                  </a:cubicBezTo>
                  <a:cubicBezTo>
                    <a:pt x="174" y="66"/>
                    <a:pt x="174" y="67"/>
                    <a:pt x="174" y="67"/>
                  </a:cubicBezTo>
                  <a:cubicBezTo>
                    <a:pt x="175" y="66"/>
                    <a:pt x="175" y="66"/>
                    <a:pt x="175" y="65"/>
                  </a:cubicBezTo>
                  <a:cubicBezTo>
                    <a:pt x="174" y="64"/>
                    <a:pt x="174" y="63"/>
                    <a:pt x="173" y="62"/>
                  </a:cubicBezTo>
                  <a:cubicBezTo>
                    <a:pt x="173" y="61"/>
                    <a:pt x="172" y="59"/>
                    <a:pt x="171" y="58"/>
                  </a:cubicBezTo>
                  <a:close/>
                  <a:moveTo>
                    <a:pt x="152" y="50"/>
                  </a:moveTo>
                  <a:cubicBezTo>
                    <a:pt x="152" y="50"/>
                    <a:pt x="152" y="51"/>
                    <a:pt x="152" y="51"/>
                  </a:cubicBezTo>
                  <a:cubicBezTo>
                    <a:pt x="152" y="53"/>
                    <a:pt x="152" y="54"/>
                    <a:pt x="152" y="56"/>
                  </a:cubicBezTo>
                  <a:cubicBezTo>
                    <a:pt x="153" y="56"/>
                    <a:pt x="153" y="56"/>
                    <a:pt x="153" y="56"/>
                  </a:cubicBezTo>
                  <a:cubicBezTo>
                    <a:pt x="153" y="55"/>
                    <a:pt x="154" y="54"/>
                    <a:pt x="154" y="53"/>
                  </a:cubicBezTo>
                  <a:cubicBezTo>
                    <a:pt x="154" y="53"/>
                    <a:pt x="154" y="52"/>
                    <a:pt x="154" y="52"/>
                  </a:cubicBezTo>
                  <a:cubicBezTo>
                    <a:pt x="154" y="51"/>
                    <a:pt x="153" y="51"/>
                    <a:pt x="152" y="50"/>
                  </a:cubicBezTo>
                  <a:close/>
                  <a:moveTo>
                    <a:pt x="49" y="189"/>
                  </a:moveTo>
                  <a:cubicBezTo>
                    <a:pt x="48" y="190"/>
                    <a:pt x="48" y="191"/>
                    <a:pt x="48" y="192"/>
                  </a:cubicBezTo>
                  <a:cubicBezTo>
                    <a:pt x="48" y="193"/>
                    <a:pt x="48" y="194"/>
                    <a:pt x="48" y="195"/>
                  </a:cubicBezTo>
                  <a:cubicBezTo>
                    <a:pt x="48" y="196"/>
                    <a:pt x="49" y="196"/>
                    <a:pt x="50" y="197"/>
                  </a:cubicBezTo>
                  <a:cubicBezTo>
                    <a:pt x="49" y="194"/>
                    <a:pt x="49" y="191"/>
                    <a:pt x="49" y="189"/>
                  </a:cubicBezTo>
                  <a:close/>
                  <a:moveTo>
                    <a:pt x="174" y="133"/>
                  </a:moveTo>
                  <a:cubicBezTo>
                    <a:pt x="174" y="133"/>
                    <a:pt x="173" y="133"/>
                    <a:pt x="173" y="133"/>
                  </a:cubicBezTo>
                  <a:cubicBezTo>
                    <a:pt x="173" y="133"/>
                    <a:pt x="173" y="133"/>
                    <a:pt x="173" y="133"/>
                  </a:cubicBezTo>
                  <a:cubicBezTo>
                    <a:pt x="174" y="136"/>
                    <a:pt x="173" y="138"/>
                    <a:pt x="173" y="140"/>
                  </a:cubicBezTo>
                  <a:cubicBezTo>
                    <a:pt x="173" y="143"/>
                    <a:pt x="172" y="146"/>
                    <a:pt x="172" y="149"/>
                  </a:cubicBezTo>
                  <a:cubicBezTo>
                    <a:pt x="173" y="149"/>
                    <a:pt x="173" y="150"/>
                    <a:pt x="173" y="150"/>
                  </a:cubicBezTo>
                  <a:cubicBezTo>
                    <a:pt x="173" y="144"/>
                    <a:pt x="174" y="138"/>
                    <a:pt x="174" y="133"/>
                  </a:cubicBezTo>
                  <a:close/>
                  <a:moveTo>
                    <a:pt x="156" y="218"/>
                  </a:moveTo>
                  <a:cubicBezTo>
                    <a:pt x="156" y="218"/>
                    <a:pt x="156" y="219"/>
                    <a:pt x="155" y="219"/>
                  </a:cubicBezTo>
                  <a:cubicBezTo>
                    <a:pt x="155" y="220"/>
                    <a:pt x="154" y="220"/>
                    <a:pt x="154" y="221"/>
                  </a:cubicBezTo>
                  <a:cubicBezTo>
                    <a:pt x="155" y="222"/>
                    <a:pt x="155" y="223"/>
                    <a:pt x="155" y="224"/>
                  </a:cubicBezTo>
                  <a:cubicBezTo>
                    <a:pt x="155" y="225"/>
                    <a:pt x="155" y="225"/>
                    <a:pt x="155" y="225"/>
                  </a:cubicBezTo>
                  <a:cubicBezTo>
                    <a:pt x="155" y="224"/>
                    <a:pt x="156" y="223"/>
                    <a:pt x="156" y="222"/>
                  </a:cubicBezTo>
                  <a:cubicBezTo>
                    <a:pt x="156" y="221"/>
                    <a:pt x="156" y="220"/>
                    <a:pt x="157" y="219"/>
                  </a:cubicBezTo>
                  <a:cubicBezTo>
                    <a:pt x="157" y="219"/>
                    <a:pt x="156" y="218"/>
                    <a:pt x="156" y="218"/>
                  </a:cubicBezTo>
                  <a:close/>
                  <a:moveTo>
                    <a:pt x="164" y="127"/>
                  </a:moveTo>
                  <a:cubicBezTo>
                    <a:pt x="166" y="125"/>
                    <a:pt x="166" y="122"/>
                    <a:pt x="166" y="120"/>
                  </a:cubicBezTo>
                  <a:cubicBezTo>
                    <a:pt x="164" y="121"/>
                    <a:pt x="164" y="122"/>
                    <a:pt x="164" y="124"/>
                  </a:cubicBezTo>
                  <a:cubicBezTo>
                    <a:pt x="164" y="124"/>
                    <a:pt x="164" y="124"/>
                    <a:pt x="164" y="125"/>
                  </a:cubicBezTo>
                  <a:cubicBezTo>
                    <a:pt x="164" y="125"/>
                    <a:pt x="164" y="126"/>
                    <a:pt x="164" y="127"/>
                  </a:cubicBezTo>
                  <a:close/>
                  <a:moveTo>
                    <a:pt x="32" y="155"/>
                  </a:moveTo>
                  <a:cubicBezTo>
                    <a:pt x="32" y="156"/>
                    <a:pt x="32" y="156"/>
                    <a:pt x="32" y="156"/>
                  </a:cubicBezTo>
                  <a:cubicBezTo>
                    <a:pt x="32" y="155"/>
                    <a:pt x="32" y="155"/>
                    <a:pt x="32" y="155"/>
                  </a:cubicBezTo>
                  <a:cubicBezTo>
                    <a:pt x="32" y="155"/>
                    <a:pt x="32" y="154"/>
                    <a:pt x="32" y="154"/>
                  </a:cubicBezTo>
                  <a:cubicBezTo>
                    <a:pt x="32" y="152"/>
                    <a:pt x="31" y="150"/>
                    <a:pt x="31" y="148"/>
                  </a:cubicBezTo>
                  <a:cubicBezTo>
                    <a:pt x="31" y="148"/>
                    <a:pt x="31" y="148"/>
                    <a:pt x="31" y="148"/>
                  </a:cubicBezTo>
                  <a:cubicBezTo>
                    <a:pt x="30" y="149"/>
                    <a:pt x="30" y="149"/>
                    <a:pt x="30" y="150"/>
                  </a:cubicBezTo>
                  <a:cubicBezTo>
                    <a:pt x="30" y="150"/>
                    <a:pt x="30" y="151"/>
                    <a:pt x="30" y="151"/>
                  </a:cubicBezTo>
                  <a:cubicBezTo>
                    <a:pt x="30" y="152"/>
                    <a:pt x="31" y="153"/>
                    <a:pt x="31" y="153"/>
                  </a:cubicBezTo>
                  <a:cubicBezTo>
                    <a:pt x="31" y="154"/>
                    <a:pt x="31" y="155"/>
                    <a:pt x="32" y="155"/>
                  </a:cubicBezTo>
                  <a:close/>
                  <a:moveTo>
                    <a:pt x="134" y="238"/>
                  </a:moveTo>
                  <a:cubicBezTo>
                    <a:pt x="134" y="238"/>
                    <a:pt x="135" y="237"/>
                    <a:pt x="135" y="237"/>
                  </a:cubicBezTo>
                  <a:cubicBezTo>
                    <a:pt x="135" y="237"/>
                    <a:pt x="136" y="236"/>
                    <a:pt x="136" y="236"/>
                  </a:cubicBezTo>
                  <a:cubicBezTo>
                    <a:pt x="136" y="235"/>
                    <a:pt x="135" y="234"/>
                    <a:pt x="134" y="233"/>
                  </a:cubicBezTo>
                  <a:cubicBezTo>
                    <a:pt x="134" y="234"/>
                    <a:pt x="133" y="234"/>
                    <a:pt x="133" y="234"/>
                  </a:cubicBezTo>
                  <a:cubicBezTo>
                    <a:pt x="133" y="235"/>
                    <a:pt x="133" y="237"/>
                    <a:pt x="134" y="238"/>
                  </a:cubicBezTo>
                  <a:close/>
                  <a:moveTo>
                    <a:pt x="139" y="37"/>
                  </a:moveTo>
                  <a:cubicBezTo>
                    <a:pt x="138" y="39"/>
                    <a:pt x="138" y="40"/>
                    <a:pt x="139" y="42"/>
                  </a:cubicBezTo>
                  <a:cubicBezTo>
                    <a:pt x="140" y="41"/>
                    <a:pt x="140" y="40"/>
                    <a:pt x="141" y="39"/>
                  </a:cubicBezTo>
                  <a:cubicBezTo>
                    <a:pt x="141" y="38"/>
                    <a:pt x="141" y="38"/>
                    <a:pt x="139" y="37"/>
                  </a:cubicBezTo>
                  <a:close/>
                  <a:moveTo>
                    <a:pt x="98" y="44"/>
                  </a:moveTo>
                  <a:cubicBezTo>
                    <a:pt x="98" y="44"/>
                    <a:pt x="98" y="44"/>
                    <a:pt x="98" y="44"/>
                  </a:cubicBezTo>
                  <a:cubicBezTo>
                    <a:pt x="102" y="45"/>
                    <a:pt x="105" y="46"/>
                    <a:pt x="109" y="47"/>
                  </a:cubicBezTo>
                  <a:cubicBezTo>
                    <a:pt x="109" y="46"/>
                    <a:pt x="109" y="46"/>
                    <a:pt x="109" y="46"/>
                  </a:cubicBezTo>
                  <a:cubicBezTo>
                    <a:pt x="106" y="45"/>
                    <a:pt x="102" y="44"/>
                    <a:pt x="99" y="44"/>
                  </a:cubicBezTo>
                  <a:cubicBezTo>
                    <a:pt x="98" y="44"/>
                    <a:pt x="98" y="44"/>
                    <a:pt x="98" y="44"/>
                  </a:cubicBezTo>
                  <a:close/>
                  <a:moveTo>
                    <a:pt x="61" y="224"/>
                  </a:moveTo>
                  <a:cubicBezTo>
                    <a:pt x="61" y="224"/>
                    <a:pt x="61" y="224"/>
                    <a:pt x="61" y="224"/>
                  </a:cubicBezTo>
                  <a:cubicBezTo>
                    <a:pt x="60" y="224"/>
                    <a:pt x="60" y="224"/>
                    <a:pt x="60" y="225"/>
                  </a:cubicBezTo>
                  <a:cubicBezTo>
                    <a:pt x="60" y="227"/>
                    <a:pt x="59" y="229"/>
                    <a:pt x="58" y="231"/>
                  </a:cubicBezTo>
                  <a:cubicBezTo>
                    <a:pt x="57" y="231"/>
                    <a:pt x="57" y="231"/>
                    <a:pt x="57" y="232"/>
                  </a:cubicBezTo>
                  <a:cubicBezTo>
                    <a:pt x="57" y="232"/>
                    <a:pt x="57" y="232"/>
                    <a:pt x="58" y="232"/>
                  </a:cubicBezTo>
                  <a:cubicBezTo>
                    <a:pt x="59" y="230"/>
                    <a:pt x="60" y="229"/>
                    <a:pt x="61" y="228"/>
                  </a:cubicBezTo>
                  <a:cubicBezTo>
                    <a:pt x="61" y="228"/>
                    <a:pt x="61" y="228"/>
                    <a:pt x="61" y="228"/>
                  </a:cubicBezTo>
                  <a:cubicBezTo>
                    <a:pt x="61" y="226"/>
                    <a:pt x="61" y="225"/>
                    <a:pt x="61" y="224"/>
                  </a:cubicBezTo>
                  <a:close/>
                  <a:moveTo>
                    <a:pt x="141" y="121"/>
                  </a:moveTo>
                  <a:cubicBezTo>
                    <a:pt x="142" y="120"/>
                    <a:pt x="142" y="120"/>
                    <a:pt x="142" y="119"/>
                  </a:cubicBezTo>
                  <a:cubicBezTo>
                    <a:pt x="142" y="118"/>
                    <a:pt x="143" y="117"/>
                    <a:pt x="143" y="116"/>
                  </a:cubicBezTo>
                  <a:cubicBezTo>
                    <a:pt x="144" y="115"/>
                    <a:pt x="144" y="114"/>
                    <a:pt x="144" y="113"/>
                  </a:cubicBezTo>
                  <a:cubicBezTo>
                    <a:pt x="143" y="114"/>
                    <a:pt x="143" y="115"/>
                    <a:pt x="142" y="116"/>
                  </a:cubicBezTo>
                  <a:cubicBezTo>
                    <a:pt x="141" y="118"/>
                    <a:pt x="141" y="119"/>
                    <a:pt x="141" y="121"/>
                  </a:cubicBezTo>
                  <a:close/>
                  <a:moveTo>
                    <a:pt x="60" y="115"/>
                  </a:moveTo>
                  <a:cubicBezTo>
                    <a:pt x="61" y="113"/>
                    <a:pt x="61" y="110"/>
                    <a:pt x="61" y="107"/>
                  </a:cubicBezTo>
                  <a:cubicBezTo>
                    <a:pt x="61" y="108"/>
                    <a:pt x="60" y="108"/>
                    <a:pt x="60" y="109"/>
                  </a:cubicBezTo>
                  <a:cubicBezTo>
                    <a:pt x="60" y="109"/>
                    <a:pt x="60" y="109"/>
                    <a:pt x="60" y="109"/>
                  </a:cubicBezTo>
                  <a:cubicBezTo>
                    <a:pt x="60" y="110"/>
                    <a:pt x="60" y="111"/>
                    <a:pt x="60" y="112"/>
                  </a:cubicBezTo>
                  <a:cubicBezTo>
                    <a:pt x="60" y="113"/>
                    <a:pt x="60" y="114"/>
                    <a:pt x="60" y="115"/>
                  </a:cubicBezTo>
                  <a:close/>
                  <a:moveTo>
                    <a:pt x="149" y="143"/>
                  </a:moveTo>
                  <a:cubicBezTo>
                    <a:pt x="150" y="143"/>
                    <a:pt x="151" y="143"/>
                    <a:pt x="151" y="142"/>
                  </a:cubicBezTo>
                  <a:cubicBezTo>
                    <a:pt x="152" y="141"/>
                    <a:pt x="152" y="139"/>
                    <a:pt x="153" y="138"/>
                  </a:cubicBezTo>
                  <a:cubicBezTo>
                    <a:pt x="153" y="137"/>
                    <a:pt x="153" y="137"/>
                    <a:pt x="153" y="137"/>
                  </a:cubicBezTo>
                  <a:cubicBezTo>
                    <a:pt x="153" y="137"/>
                    <a:pt x="152" y="137"/>
                    <a:pt x="152" y="137"/>
                  </a:cubicBezTo>
                  <a:cubicBezTo>
                    <a:pt x="152" y="138"/>
                    <a:pt x="151" y="139"/>
                    <a:pt x="150" y="140"/>
                  </a:cubicBezTo>
                  <a:cubicBezTo>
                    <a:pt x="149" y="141"/>
                    <a:pt x="149" y="142"/>
                    <a:pt x="149" y="143"/>
                  </a:cubicBezTo>
                  <a:close/>
                  <a:moveTo>
                    <a:pt x="28" y="154"/>
                  </a:moveTo>
                  <a:cubicBezTo>
                    <a:pt x="27" y="156"/>
                    <a:pt x="27" y="157"/>
                    <a:pt x="26" y="159"/>
                  </a:cubicBezTo>
                  <a:cubicBezTo>
                    <a:pt x="26" y="159"/>
                    <a:pt x="27" y="159"/>
                    <a:pt x="27" y="159"/>
                  </a:cubicBezTo>
                  <a:cubicBezTo>
                    <a:pt x="27" y="159"/>
                    <a:pt x="28" y="158"/>
                    <a:pt x="29" y="158"/>
                  </a:cubicBezTo>
                  <a:cubicBezTo>
                    <a:pt x="29" y="158"/>
                    <a:pt x="29" y="157"/>
                    <a:pt x="29" y="157"/>
                  </a:cubicBezTo>
                  <a:cubicBezTo>
                    <a:pt x="29" y="156"/>
                    <a:pt x="29" y="155"/>
                    <a:pt x="28" y="154"/>
                  </a:cubicBezTo>
                  <a:close/>
                  <a:moveTo>
                    <a:pt x="160" y="71"/>
                  </a:moveTo>
                  <a:cubicBezTo>
                    <a:pt x="160" y="71"/>
                    <a:pt x="160" y="71"/>
                    <a:pt x="160" y="71"/>
                  </a:cubicBezTo>
                  <a:cubicBezTo>
                    <a:pt x="161" y="71"/>
                    <a:pt x="161" y="70"/>
                    <a:pt x="161" y="70"/>
                  </a:cubicBezTo>
                  <a:cubicBezTo>
                    <a:pt x="161" y="69"/>
                    <a:pt x="161" y="68"/>
                    <a:pt x="161" y="68"/>
                  </a:cubicBezTo>
                  <a:cubicBezTo>
                    <a:pt x="161" y="67"/>
                    <a:pt x="161" y="65"/>
                    <a:pt x="160" y="64"/>
                  </a:cubicBezTo>
                  <a:cubicBezTo>
                    <a:pt x="160" y="64"/>
                    <a:pt x="160" y="64"/>
                    <a:pt x="160" y="64"/>
                  </a:cubicBezTo>
                  <a:cubicBezTo>
                    <a:pt x="160" y="64"/>
                    <a:pt x="159" y="64"/>
                    <a:pt x="159" y="65"/>
                  </a:cubicBezTo>
                  <a:cubicBezTo>
                    <a:pt x="160" y="67"/>
                    <a:pt x="160" y="69"/>
                    <a:pt x="160" y="71"/>
                  </a:cubicBezTo>
                  <a:close/>
                  <a:moveTo>
                    <a:pt x="126" y="26"/>
                  </a:moveTo>
                  <a:cubicBezTo>
                    <a:pt x="126" y="26"/>
                    <a:pt x="126" y="26"/>
                    <a:pt x="126" y="26"/>
                  </a:cubicBezTo>
                  <a:cubicBezTo>
                    <a:pt x="127" y="24"/>
                    <a:pt x="127" y="22"/>
                    <a:pt x="128" y="20"/>
                  </a:cubicBezTo>
                  <a:cubicBezTo>
                    <a:pt x="127" y="20"/>
                    <a:pt x="126" y="19"/>
                    <a:pt x="124" y="19"/>
                  </a:cubicBezTo>
                  <a:cubicBezTo>
                    <a:pt x="124" y="19"/>
                    <a:pt x="124" y="19"/>
                    <a:pt x="124" y="19"/>
                  </a:cubicBezTo>
                  <a:cubicBezTo>
                    <a:pt x="124" y="19"/>
                    <a:pt x="125" y="19"/>
                    <a:pt x="125" y="20"/>
                  </a:cubicBezTo>
                  <a:cubicBezTo>
                    <a:pt x="125" y="20"/>
                    <a:pt x="126" y="20"/>
                    <a:pt x="126" y="21"/>
                  </a:cubicBezTo>
                  <a:cubicBezTo>
                    <a:pt x="127" y="22"/>
                    <a:pt x="127" y="23"/>
                    <a:pt x="125" y="23"/>
                  </a:cubicBezTo>
                  <a:cubicBezTo>
                    <a:pt x="125" y="23"/>
                    <a:pt x="125" y="23"/>
                    <a:pt x="125" y="23"/>
                  </a:cubicBezTo>
                  <a:cubicBezTo>
                    <a:pt x="125" y="24"/>
                    <a:pt x="125" y="25"/>
                    <a:pt x="126" y="26"/>
                  </a:cubicBezTo>
                  <a:close/>
                  <a:moveTo>
                    <a:pt x="142" y="207"/>
                  </a:moveTo>
                  <a:cubicBezTo>
                    <a:pt x="141" y="208"/>
                    <a:pt x="141" y="209"/>
                    <a:pt x="141" y="210"/>
                  </a:cubicBezTo>
                  <a:cubicBezTo>
                    <a:pt x="141" y="210"/>
                    <a:pt x="141" y="210"/>
                    <a:pt x="141" y="211"/>
                  </a:cubicBezTo>
                  <a:cubicBezTo>
                    <a:pt x="142" y="211"/>
                    <a:pt x="142" y="211"/>
                    <a:pt x="143" y="212"/>
                  </a:cubicBezTo>
                  <a:cubicBezTo>
                    <a:pt x="143" y="210"/>
                    <a:pt x="143" y="209"/>
                    <a:pt x="143" y="207"/>
                  </a:cubicBezTo>
                  <a:cubicBezTo>
                    <a:pt x="143" y="207"/>
                    <a:pt x="143" y="207"/>
                    <a:pt x="143" y="206"/>
                  </a:cubicBezTo>
                  <a:cubicBezTo>
                    <a:pt x="142" y="206"/>
                    <a:pt x="142" y="207"/>
                    <a:pt x="142" y="207"/>
                  </a:cubicBezTo>
                  <a:cubicBezTo>
                    <a:pt x="142" y="207"/>
                    <a:pt x="142" y="207"/>
                    <a:pt x="142" y="207"/>
                  </a:cubicBezTo>
                  <a:close/>
                  <a:moveTo>
                    <a:pt x="145" y="260"/>
                  </a:moveTo>
                  <a:cubicBezTo>
                    <a:pt x="145" y="260"/>
                    <a:pt x="145" y="260"/>
                    <a:pt x="145" y="260"/>
                  </a:cubicBezTo>
                  <a:cubicBezTo>
                    <a:pt x="146" y="258"/>
                    <a:pt x="147" y="257"/>
                    <a:pt x="149" y="255"/>
                  </a:cubicBezTo>
                  <a:cubicBezTo>
                    <a:pt x="147" y="256"/>
                    <a:pt x="146" y="256"/>
                    <a:pt x="145" y="256"/>
                  </a:cubicBezTo>
                  <a:cubicBezTo>
                    <a:pt x="145" y="257"/>
                    <a:pt x="145" y="259"/>
                    <a:pt x="145" y="260"/>
                  </a:cubicBezTo>
                  <a:close/>
                  <a:moveTo>
                    <a:pt x="115" y="212"/>
                  </a:moveTo>
                  <a:cubicBezTo>
                    <a:pt x="115" y="210"/>
                    <a:pt x="115" y="209"/>
                    <a:pt x="115" y="208"/>
                  </a:cubicBezTo>
                  <a:cubicBezTo>
                    <a:pt x="114" y="208"/>
                    <a:pt x="114" y="208"/>
                    <a:pt x="114" y="208"/>
                  </a:cubicBezTo>
                  <a:cubicBezTo>
                    <a:pt x="113" y="209"/>
                    <a:pt x="113" y="210"/>
                    <a:pt x="112" y="212"/>
                  </a:cubicBezTo>
                  <a:cubicBezTo>
                    <a:pt x="113" y="212"/>
                    <a:pt x="114" y="212"/>
                    <a:pt x="115" y="212"/>
                  </a:cubicBezTo>
                  <a:close/>
                  <a:moveTo>
                    <a:pt x="66" y="95"/>
                  </a:moveTo>
                  <a:cubicBezTo>
                    <a:pt x="66" y="95"/>
                    <a:pt x="66" y="95"/>
                    <a:pt x="66" y="95"/>
                  </a:cubicBezTo>
                  <a:cubicBezTo>
                    <a:pt x="66" y="94"/>
                    <a:pt x="66" y="94"/>
                    <a:pt x="67" y="93"/>
                  </a:cubicBezTo>
                  <a:cubicBezTo>
                    <a:pt x="67" y="92"/>
                    <a:pt x="66" y="91"/>
                    <a:pt x="67" y="91"/>
                  </a:cubicBezTo>
                  <a:cubicBezTo>
                    <a:pt x="67" y="90"/>
                    <a:pt x="67" y="89"/>
                    <a:pt x="67" y="88"/>
                  </a:cubicBezTo>
                  <a:cubicBezTo>
                    <a:pt x="67" y="88"/>
                    <a:pt x="67" y="89"/>
                    <a:pt x="66" y="89"/>
                  </a:cubicBezTo>
                  <a:cubicBezTo>
                    <a:pt x="66" y="89"/>
                    <a:pt x="65" y="89"/>
                    <a:pt x="65" y="89"/>
                  </a:cubicBezTo>
                  <a:cubicBezTo>
                    <a:pt x="65" y="90"/>
                    <a:pt x="65" y="91"/>
                    <a:pt x="65" y="91"/>
                  </a:cubicBezTo>
                  <a:cubicBezTo>
                    <a:pt x="66" y="92"/>
                    <a:pt x="66" y="92"/>
                    <a:pt x="66" y="93"/>
                  </a:cubicBezTo>
                  <a:cubicBezTo>
                    <a:pt x="66" y="94"/>
                    <a:pt x="66" y="95"/>
                    <a:pt x="66" y="95"/>
                  </a:cubicBezTo>
                  <a:close/>
                  <a:moveTo>
                    <a:pt x="119" y="216"/>
                  </a:moveTo>
                  <a:cubicBezTo>
                    <a:pt x="118" y="217"/>
                    <a:pt x="118" y="217"/>
                    <a:pt x="118" y="218"/>
                  </a:cubicBezTo>
                  <a:cubicBezTo>
                    <a:pt x="120" y="217"/>
                    <a:pt x="120" y="219"/>
                    <a:pt x="121" y="220"/>
                  </a:cubicBezTo>
                  <a:cubicBezTo>
                    <a:pt x="121" y="219"/>
                    <a:pt x="121" y="219"/>
                    <a:pt x="122" y="218"/>
                  </a:cubicBezTo>
                  <a:cubicBezTo>
                    <a:pt x="122" y="218"/>
                    <a:pt x="122" y="217"/>
                    <a:pt x="121" y="217"/>
                  </a:cubicBezTo>
                  <a:cubicBezTo>
                    <a:pt x="121" y="217"/>
                    <a:pt x="120" y="216"/>
                    <a:pt x="119" y="216"/>
                  </a:cubicBezTo>
                  <a:close/>
                  <a:moveTo>
                    <a:pt x="57" y="119"/>
                  </a:moveTo>
                  <a:cubicBezTo>
                    <a:pt x="58" y="115"/>
                    <a:pt x="58" y="111"/>
                    <a:pt x="56" y="107"/>
                  </a:cubicBezTo>
                  <a:cubicBezTo>
                    <a:pt x="57" y="111"/>
                    <a:pt x="57" y="115"/>
                    <a:pt x="57" y="119"/>
                  </a:cubicBezTo>
                  <a:close/>
                  <a:moveTo>
                    <a:pt x="131" y="105"/>
                  </a:moveTo>
                  <a:cubicBezTo>
                    <a:pt x="131" y="105"/>
                    <a:pt x="131" y="105"/>
                    <a:pt x="132" y="105"/>
                  </a:cubicBezTo>
                  <a:cubicBezTo>
                    <a:pt x="132" y="104"/>
                    <a:pt x="132" y="103"/>
                    <a:pt x="132" y="103"/>
                  </a:cubicBezTo>
                  <a:cubicBezTo>
                    <a:pt x="132" y="98"/>
                    <a:pt x="131" y="94"/>
                    <a:pt x="131" y="90"/>
                  </a:cubicBezTo>
                  <a:cubicBezTo>
                    <a:pt x="131" y="90"/>
                    <a:pt x="131" y="89"/>
                    <a:pt x="131" y="89"/>
                  </a:cubicBezTo>
                  <a:cubicBezTo>
                    <a:pt x="131" y="91"/>
                    <a:pt x="131" y="93"/>
                    <a:pt x="131" y="94"/>
                  </a:cubicBezTo>
                  <a:cubicBezTo>
                    <a:pt x="131" y="95"/>
                    <a:pt x="131" y="95"/>
                    <a:pt x="131" y="95"/>
                  </a:cubicBezTo>
                  <a:cubicBezTo>
                    <a:pt x="131" y="96"/>
                    <a:pt x="131" y="96"/>
                    <a:pt x="131" y="97"/>
                  </a:cubicBezTo>
                  <a:cubicBezTo>
                    <a:pt x="131" y="99"/>
                    <a:pt x="131" y="100"/>
                    <a:pt x="131" y="102"/>
                  </a:cubicBezTo>
                  <a:cubicBezTo>
                    <a:pt x="131" y="103"/>
                    <a:pt x="131" y="104"/>
                    <a:pt x="131" y="105"/>
                  </a:cubicBezTo>
                  <a:close/>
                  <a:moveTo>
                    <a:pt x="137" y="164"/>
                  </a:moveTo>
                  <a:cubicBezTo>
                    <a:pt x="137" y="163"/>
                    <a:pt x="137" y="161"/>
                    <a:pt x="136" y="160"/>
                  </a:cubicBezTo>
                  <a:cubicBezTo>
                    <a:pt x="136" y="160"/>
                    <a:pt x="136" y="160"/>
                    <a:pt x="136" y="160"/>
                  </a:cubicBezTo>
                  <a:cubicBezTo>
                    <a:pt x="135" y="161"/>
                    <a:pt x="135" y="162"/>
                    <a:pt x="134" y="163"/>
                  </a:cubicBezTo>
                  <a:cubicBezTo>
                    <a:pt x="135" y="163"/>
                    <a:pt x="135" y="164"/>
                    <a:pt x="136" y="165"/>
                  </a:cubicBezTo>
                  <a:cubicBezTo>
                    <a:pt x="136" y="164"/>
                    <a:pt x="136" y="164"/>
                    <a:pt x="137" y="164"/>
                  </a:cubicBezTo>
                  <a:close/>
                  <a:moveTo>
                    <a:pt x="135" y="199"/>
                  </a:moveTo>
                  <a:cubicBezTo>
                    <a:pt x="135" y="199"/>
                    <a:pt x="135" y="199"/>
                    <a:pt x="135" y="199"/>
                  </a:cubicBezTo>
                  <a:cubicBezTo>
                    <a:pt x="134" y="200"/>
                    <a:pt x="134" y="200"/>
                    <a:pt x="134" y="200"/>
                  </a:cubicBezTo>
                  <a:cubicBezTo>
                    <a:pt x="134" y="201"/>
                    <a:pt x="134" y="202"/>
                    <a:pt x="134" y="203"/>
                  </a:cubicBezTo>
                  <a:cubicBezTo>
                    <a:pt x="134" y="203"/>
                    <a:pt x="134" y="204"/>
                    <a:pt x="134" y="204"/>
                  </a:cubicBezTo>
                  <a:cubicBezTo>
                    <a:pt x="134" y="204"/>
                    <a:pt x="135" y="205"/>
                    <a:pt x="135" y="205"/>
                  </a:cubicBezTo>
                  <a:cubicBezTo>
                    <a:pt x="135" y="203"/>
                    <a:pt x="135" y="201"/>
                    <a:pt x="135" y="199"/>
                  </a:cubicBezTo>
                  <a:close/>
                  <a:moveTo>
                    <a:pt x="159" y="153"/>
                  </a:moveTo>
                  <a:cubicBezTo>
                    <a:pt x="157" y="155"/>
                    <a:pt x="157" y="157"/>
                    <a:pt x="157" y="159"/>
                  </a:cubicBezTo>
                  <a:cubicBezTo>
                    <a:pt x="158" y="159"/>
                    <a:pt x="158" y="159"/>
                    <a:pt x="158" y="158"/>
                  </a:cubicBezTo>
                  <a:cubicBezTo>
                    <a:pt x="159" y="157"/>
                    <a:pt x="159" y="155"/>
                    <a:pt x="159" y="154"/>
                  </a:cubicBezTo>
                  <a:cubicBezTo>
                    <a:pt x="159" y="154"/>
                    <a:pt x="159" y="154"/>
                    <a:pt x="159" y="153"/>
                  </a:cubicBezTo>
                  <a:close/>
                  <a:moveTo>
                    <a:pt x="110" y="30"/>
                  </a:moveTo>
                  <a:cubicBezTo>
                    <a:pt x="110" y="28"/>
                    <a:pt x="110" y="26"/>
                    <a:pt x="110" y="24"/>
                  </a:cubicBezTo>
                  <a:cubicBezTo>
                    <a:pt x="109" y="24"/>
                    <a:pt x="109" y="24"/>
                    <a:pt x="109" y="24"/>
                  </a:cubicBezTo>
                  <a:cubicBezTo>
                    <a:pt x="109" y="25"/>
                    <a:pt x="108" y="27"/>
                    <a:pt x="108" y="28"/>
                  </a:cubicBezTo>
                  <a:cubicBezTo>
                    <a:pt x="108" y="29"/>
                    <a:pt x="109" y="30"/>
                    <a:pt x="110" y="30"/>
                  </a:cubicBezTo>
                  <a:close/>
                  <a:moveTo>
                    <a:pt x="94" y="22"/>
                  </a:moveTo>
                  <a:cubicBezTo>
                    <a:pt x="95" y="23"/>
                    <a:pt x="97" y="23"/>
                    <a:pt x="98" y="23"/>
                  </a:cubicBezTo>
                  <a:cubicBezTo>
                    <a:pt x="98" y="22"/>
                    <a:pt x="98" y="22"/>
                    <a:pt x="98" y="22"/>
                  </a:cubicBezTo>
                  <a:cubicBezTo>
                    <a:pt x="98" y="22"/>
                    <a:pt x="98" y="22"/>
                    <a:pt x="98" y="21"/>
                  </a:cubicBezTo>
                  <a:cubicBezTo>
                    <a:pt x="98" y="21"/>
                    <a:pt x="98" y="20"/>
                    <a:pt x="97" y="20"/>
                  </a:cubicBezTo>
                  <a:cubicBezTo>
                    <a:pt x="97" y="20"/>
                    <a:pt x="96" y="20"/>
                    <a:pt x="95" y="21"/>
                  </a:cubicBezTo>
                  <a:cubicBezTo>
                    <a:pt x="95" y="21"/>
                    <a:pt x="94" y="22"/>
                    <a:pt x="94" y="22"/>
                  </a:cubicBezTo>
                  <a:close/>
                  <a:moveTo>
                    <a:pt x="181" y="190"/>
                  </a:moveTo>
                  <a:cubicBezTo>
                    <a:pt x="182" y="186"/>
                    <a:pt x="183" y="181"/>
                    <a:pt x="183" y="176"/>
                  </a:cubicBezTo>
                  <a:cubicBezTo>
                    <a:pt x="182" y="181"/>
                    <a:pt x="181" y="186"/>
                    <a:pt x="181" y="190"/>
                  </a:cubicBezTo>
                  <a:close/>
                  <a:moveTo>
                    <a:pt x="31" y="194"/>
                  </a:moveTo>
                  <a:cubicBezTo>
                    <a:pt x="31" y="193"/>
                    <a:pt x="31" y="191"/>
                    <a:pt x="31" y="189"/>
                  </a:cubicBezTo>
                  <a:cubicBezTo>
                    <a:pt x="30" y="190"/>
                    <a:pt x="29" y="190"/>
                    <a:pt x="29" y="191"/>
                  </a:cubicBezTo>
                  <a:cubicBezTo>
                    <a:pt x="29" y="192"/>
                    <a:pt x="30" y="194"/>
                    <a:pt x="31" y="194"/>
                  </a:cubicBezTo>
                  <a:close/>
                  <a:moveTo>
                    <a:pt x="163" y="91"/>
                  </a:moveTo>
                  <a:cubicBezTo>
                    <a:pt x="163" y="91"/>
                    <a:pt x="164" y="91"/>
                    <a:pt x="164" y="91"/>
                  </a:cubicBezTo>
                  <a:cubicBezTo>
                    <a:pt x="164" y="90"/>
                    <a:pt x="164" y="90"/>
                    <a:pt x="165" y="89"/>
                  </a:cubicBezTo>
                  <a:cubicBezTo>
                    <a:pt x="165" y="88"/>
                    <a:pt x="165" y="87"/>
                    <a:pt x="164" y="87"/>
                  </a:cubicBezTo>
                  <a:cubicBezTo>
                    <a:pt x="164" y="86"/>
                    <a:pt x="163" y="86"/>
                    <a:pt x="162" y="85"/>
                  </a:cubicBezTo>
                  <a:cubicBezTo>
                    <a:pt x="163" y="87"/>
                    <a:pt x="163" y="89"/>
                    <a:pt x="163" y="91"/>
                  </a:cubicBezTo>
                  <a:close/>
                  <a:moveTo>
                    <a:pt x="138" y="154"/>
                  </a:moveTo>
                  <a:cubicBezTo>
                    <a:pt x="138" y="154"/>
                    <a:pt x="139" y="153"/>
                    <a:pt x="139" y="152"/>
                  </a:cubicBezTo>
                  <a:cubicBezTo>
                    <a:pt x="139" y="151"/>
                    <a:pt x="139" y="150"/>
                    <a:pt x="139" y="149"/>
                  </a:cubicBezTo>
                  <a:cubicBezTo>
                    <a:pt x="139" y="148"/>
                    <a:pt x="139" y="148"/>
                    <a:pt x="139" y="148"/>
                  </a:cubicBezTo>
                  <a:cubicBezTo>
                    <a:pt x="138" y="150"/>
                    <a:pt x="138" y="151"/>
                    <a:pt x="137" y="152"/>
                  </a:cubicBezTo>
                  <a:cubicBezTo>
                    <a:pt x="137" y="153"/>
                    <a:pt x="137" y="153"/>
                    <a:pt x="137" y="153"/>
                  </a:cubicBezTo>
                  <a:cubicBezTo>
                    <a:pt x="137" y="154"/>
                    <a:pt x="137" y="154"/>
                    <a:pt x="138" y="154"/>
                  </a:cubicBezTo>
                  <a:close/>
                  <a:moveTo>
                    <a:pt x="34" y="121"/>
                  </a:moveTo>
                  <a:cubicBezTo>
                    <a:pt x="33" y="122"/>
                    <a:pt x="32" y="122"/>
                    <a:pt x="32" y="123"/>
                  </a:cubicBezTo>
                  <a:cubicBezTo>
                    <a:pt x="30" y="124"/>
                    <a:pt x="31" y="125"/>
                    <a:pt x="31" y="127"/>
                  </a:cubicBezTo>
                  <a:cubicBezTo>
                    <a:pt x="31" y="126"/>
                    <a:pt x="31" y="126"/>
                    <a:pt x="31" y="126"/>
                  </a:cubicBezTo>
                  <a:cubicBezTo>
                    <a:pt x="32" y="125"/>
                    <a:pt x="33" y="124"/>
                    <a:pt x="34" y="123"/>
                  </a:cubicBezTo>
                  <a:cubicBezTo>
                    <a:pt x="34" y="122"/>
                    <a:pt x="34" y="122"/>
                    <a:pt x="34" y="121"/>
                  </a:cubicBezTo>
                  <a:close/>
                  <a:moveTo>
                    <a:pt x="103" y="25"/>
                  </a:moveTo>
                  <a:cubicBezTo>
                    <a:pt x="103" y="27"/>
                    <a:pt x="104" y="28"/>
                    <a:pt x="106" y="28"/>
                  </a:cubicBezTo>
                  <a:cubicBezTo>
                    <a:pt x="106" y="27"/>
                    <a:pt x="105" y="26"/>
                    <a:pt x="105" y="25"/>
                  </a:cubicBezTo>
                  <a:cubicBezTo>
                    <a:pt x="104" y="25"/>
                    <a:pt x="103" y="25"/>
                    <a:pt x="103" y="25"/>
                  </a:cubicBezTo>
                  <a:close/>
                  <a:moveTo>
                    <a:pt x="48" y="210"/>
                  </a:moveTo>
                  <a:cubicBezTo>
                    <a:pt x="48" y="210"/>
                    <a:pt x="48" y="210"/>
                    <a:pt x="48" y="210"/>
                  </a:cubicBezTo>
                  <a:cubicBezTo>
                    <a:pt x="48" y="209"/>
                    <a:pt x="49" y="209"/>
                    <a:pt x="49" y="208"/>
                  </a:cubicBezTo>
                  <a:cubicBezTo>
                    <a:pt x="50" y="206"/>
                    <a:pt x="49" y="205"/>
                    <a:pt x="49" y="204"/>
                  </a:cubicBezTo>
                  <a:cubicBezTo>
                    <a:pt x="48" y="204"/>
                    <a:pt x="48" y="205"/>
                    <a:pt x="48" y="206"/>
                  </a:cubicBezTo>
                  <a:cubicBezTo>
                    <a:pt x="48" y="207"/>
                    <a:pt x="48" y="208"/>
                    <a:pt x="48" y="209"/>
                  </a:cubicBezTo>
                  <a:cubicBezTo>
                    <a:pt x="48" y="209"/>
                    <a:pt x="48" y="210"/>
                    <a:pt x="48" y="210"/>
                  </a:cubicBezTo>
                  <a:close/>
                  <a:moveTo>
                    <a:pt x="135" y="218"/>
                  </a:moveTo>
                  <a:cubicBezTo>
                    <a:pt x="135" y="220"/>
                    <a:pt x="136" y="222"/>
                    <a:pt x="136" y="223"/>
                  </a:cubicBezTo>
                  <a:cubicBezTo>
                    <a:pt x="136" y="224"/>
                    <a:pt x="137" y="224"/>
                    <a:pt x="137" y="224"/>
                  </a:cubicBezTo>
                  <a:cubicBezTo>
                    <a:pt x="137" y="223"/>
                    <a:pt x="137" y="223"/>
                    <a:pt x="137" y="223"/>
                  </a:cubicBezTo>
                  <a:cubicBezTo>
                    <a:pt x="137" y="221"/>
                    <a:pt x="136" y="219"/>
                    <a:pt x="136" y="217"/>
                  </a:cubicBezTo>
                  <a:cubicBezTo>
                    <a:pt x="135" y="217"/>
                    <a:pt x="135" y="217"/>
                    <a:pt x="135" y="218"/>
                  </a:cubicBezTo>
                  <a:close/>
                  <a:moveTo>
                    <a:pt x="132" y="188"/>
                  </a:moveTo>
                  <a:cubicBezTo>
                    <a:pt x="132" y="187"/>
                    <a:pt x="133" y="186"/>
                    <a:pt x="133" y="185"/>
                  </a:cubicBezTo>
                  <a:cubicBezTo>
                    <a:pt x="133" y="183"/>
                    <a:pt x="133" y="182"/>
                    <a:pt x="133" y="181"/>
                  </a:cubicBezTo>
                  <a:cubicBezTo>
                    <a:pt x="131" y="183"/>
                    <a:pt x="132" y="186"/>
                    <a:pt x="132" y="188"/>
                  </a:cubicBezTo>
                  <a:close/>
                  <a:moveTo>
                    <a:pt x="162" y="247"/>
                  </a:moveTo>
                  <a:cubicBezTo>
                    <a:pt x="163" y="245"/>
                    <a:pt x="163" y="243"/>
                    <a:pt x="162" y="242"/>
                  </a:cubicBezTo>
                  <a:cubicBezTo>
                    <a:pt x="162" y="242"/>
                    <a:pt x="162" y="242"/>
                    <a:pt x="162" y="242"/>
                  </a:cubicBezTo>
                  <a:cubicBezTo>
                    <a:pt x="162" y="243"/>
                    <a:pt x="161" y="245"/>
                    <a:pt x="161" y="246"/>
                  </a:cubicBezTo>
                  <a:cubicBezTo>
                    <a:pt x="161" y="247"/>
                    <a:pt x="161" y="247"/>
                    <a:pt x="161" y="247"/>
                  </a:cubicBezTo>
                  <a:cubicBezTo>
                    <a:pt x="162" y="247"/>
                    <a:pt x="162" y="247"/>
                    <a:pt x="162" y="247"/>
                  </a:cubicBezTo>
                  <a:close/>
                  <a:moveTo>
                    <a:pt x="67" y="236"/>
                  </a:moveTo>
                  <a:cubicBezTo>
                    <a:pt x="67" y="237"/>
                    <a:pt x="66" y="237"/>
                    <a:pt x="66" y="238"/>
                  </a:cubicBezTo>
                  <a:cubicBezTo>
                    <a:pt x="65" y="239"/>
                    <a:pt x="65" y="240"/>
                    <a:pt x="66" y="241"/>
                  </a:cubicBezTo>
                  <a:cubicBezTo>
                    <a:pt x="66" y="242"/>
                    <a:pt x="66" y="242"/>
                    <a:pt x="67" y="242"/>
                  </a:cubicBezTo>
                  <a:cubicBezTo>
                    <a:pt x="67" y="240"/>
                    <a:pt x="67" y="238"/>
                    <a:pt x="67" y="236"/>
                  </a:cubicBezTo>
                  <a:close/>
                  <a:moveTo>
                    <a:pt x="78" y="217"/>
                  </a:moveTo>
                  <a:cubicBezTo>
                    <a:pt x="76" y="216"/>
                    <a:pt x="74" y="218"/>
                    <a:pt x="75" y="220"/>
                  </a:cubicBezTo>
                  <a:cubicBezTo>
                    <a:pt x="76" y="219"/>
                    <a:pt x="77" y="218"/>
                    <a:pt x="78" y="217"/>
                  </a:cubicBezTo>
                  <a:cubicBezTo>
                    <a:pt x="78" y="217"/>
                    <a:pt x="78" y="217"/>
                    <a:pt x="78" y="217"/>
                  </a:cubicBezTo>
                  <a:close/>
                  <a:moveTo>
                    <a:pt x="50" y="66"/>
                  </a:moveTo>
                  <a:cubicBezTo>
                    <a:pt x="51" y="64"/>
                    <a:pt x="52" y="61"/>
                    <a:pt x="52" y="59"/>
                  </a:cubicBezTo>
                  <a:cubicBezTo>
                    <a:pt x="51" y="60"/>
                    <a:pt x="51" y="61"/>
                    <a:pt x="50" y="62"/>
                  </a:cubicBezTo>
                  <a:cubicBezTo>
                    <a:pt x="50" y="62"/>
                    <a:pt x="50" y="62"/>
                    <a:pt x="50" y="62"/>
                  </a:cubicBezTo>
                  <a:cubicBezTo>
                    <a:pt x="50" y="63"/>
                    <a:pt x="50" y="64"/>
                    <a:pt x="50" y="65"/>
                  </a:cubicBezTo>
                  <a:cubicBezTo>
                    <a:pt x="50" y="65"/>
                    <a:pt x="49" y="66"/>
                    <a:pt x="49" y="66"/>
                  </a:cubicBezTo>
                  <a:cubicBezTo>
                    <a:pt x="49" y="66"/>
                    <a:pt x="49" y="66"/>
                    <a:pt x="49" y="66"/>
                  </a:cubicBezTo>
                  <a:cubicBezTo>
                    <a:pt x="50" y="66"/>
                    <a:pt x="50" y="66"/>
                    <a:pt x="50" y="66"/>
                  </a:cubicBezTo>
                  <a:close/>
                  <a:moveTo>
                    <a:pt x="155" y="229"/>
                  </a:moveTo>
                  <a:cubicBezTo>
                    <a:pt x="154" y="230"/>
                    <a:pt x="153" y="229"/>
                    <a:pt x="153" y="228"/>
                  </a:cubicBezTo>
                  <a:cubicBezTo>
                    <a:pt x="153" y="228"/>
                    <a:pt x="153" y="227"/>
                    <a:pt x="153" y="227"/>
                  </a:cubicBezTo>
                  <a:cubicBezTo>
                    <a:pt x="153" y="226"/>
                    <a:pt x="153" y="225"/>
                    <a:pt x="153" y="224"/>
                  </a:cubicBezTo>
                  <a:cubicBezTo>
                    <a:pt x="152" y="225"/>
                    <a:pt x="152" y="225"/>
                    <a:pt x="152" y="226"/>
                  </a:cubicBezTo>
                  <a:cubicBezTo>
                    <a:pt x="152" y="227"/>
                    <a:pt x="152" y="228"/>
                    <a:pt x="152" y="228"/>
                  </a:cubicBezTo>
                  <a:cubicBezTo>
                    <a:pt x="152" y="230"/>
                    <a:pt x="153" y="231"/>
                    <a:pt x="155" y="231"/>
                  </a:cubicBezTo>
                  <a:cubicBezTo>
                    <a:pt x="155" y="231"/>
                    <a:pt x="155" y="230"/>
                    <a:pt x="155" y="229"/>
                  </a:cubicBezTo>
                  <a:close/>
                  <a:moveTo>
                    <a:pt x="24" y="170"/>
                  </a:moveTo>
                  <a:cubicBezTo>
                    <a:pt x="23" y="170"/>
                    <a:pt x="23" y="171"/>
                    <a:pt x="23" y="171"/>
                  </a:cubicBezTo>
                  <a:cubicBezTo>
                    <a:pt x="23" y="172"/>
                    <a:pt x="24" y="173"/>
                    <a:pt x="24" y="174"/>
                  </a:cubicBezTo>
                  <a:cubicBezTo>
                    <a:pt x="24" y="174"/>
                    <a:pt x="24" y="174"/>
                    <a:pt x="24" y="175"/>
                  </a:cubicBezTo>
                  <a:cubicBezTo>
                    <a:pt x="25" y="174"/>
                    <a:pt x="25" y="174"/>
                    <a:pt x="26" y="173"/>
                  </a:cubicBezTo>
                  <a:cubicBezTo>
                    <a:pt x="25" y="172"/>
                    <a:pt x="24" y="171"/>
                    <a:pt x="24" y="170"/>
                  </a:cubicBezTo>
                  <a:close/>
                  <a:moveTo>
                    <a:pt x="90" y="26"/>
                  </a:moveTo>
                  <a:cubicBezTo>
                    <a:pt x="89" y="26"/>
                    <a:pt x="89" y="26"/>
                    <a:pt x="88" y="26"/>
                  </a:cubicBezTo>
                  <a:cubicBezTo>
                    <a:pt x="88" y="27"/>
                    <a:pt x="88" y="28"/>
                    <a:pt x="88" y="29"/>
                  </a:cubicBezTo>
                  <a:cubicBezTo>
                    <a:pt x="89" y="29"/>
                    <a:pt x="89" y="29"/>
                    <a:pt x="90" y="29"/>
                  </a:cubicBezTo>
                  <a:cubicBezTo>
                    <a:pt x="90" y="28"/>
                    <a:pt x="90" y="27"/>
                    <a:pt x="90" y="26"/>
                  </a:cubicBezTo>
                  <a:close/>
                  <a:moveTo>
                    <a:pt x="113" y="282"/>
                  </a:moveTo>
                  <a:cubicBezTo>
                    <a:pt x="113" y="282"/>
                    <a:pt x="112" y="282"/>
                    <a:pt x="111" y="282"/>
                  </a:cubicBezTo>
                  <a:cubicBezTo>
                    <a:pt x="110" y="282"/>
                    <a:pt x="109" y="283"/>
                    <a:pt x="109" y="284"/>
                  </a:cubicBezTo>
                  <a:cubicBezTo>
                    <a:pt x="109" y="284"/>
                    <a:pt x="110" y="284"/>
                    <a:pt x="110" y="284"/>
                  </a:cubicBezTo>
                  <a:cubicBezTo>
                    <a:pt x="111" y="284"/>
                    <a:pt x="112" y="284"/>
                    <a:pt x="113" y="283"/>
                  </a:cubicBezTo>
                  <a:cubicBezTo>
                    <a:pt x="113" y="283"/>
                    <a:pt x="114" y="283"/>
                    <a:pt x="113" y="282"/>
                  </a:cubicBezTo>
                  <a:close/>
                  <a:moveTo>
                    <a:pt x="49" y="171"/>
                  </a:moveTo>
                  <a:cubicBezTo>
                    <a:pt x="50" y="170"/>
                    <a:pt x="50" y="170"/>
                    <a:pt x="50" y="169"/>
                  </a:cubicBezTo>
                  <a:cubicBezTo>
                    <a:pt x="49" y="169"/>
                    <a:pt x="49" y="168"/>
                    <a:pt x="49" y="168"/>
                  </a:cubicBezTo>
                  <a:cubicBezTo>
                    <a:pt x="49" y="167"/>
                    <a:pt x="48" y="166"/>
                    <a:pt x="48" y="165"/>
                  </a:cubicBezTo>
                  <a:cubicBezTo>
                    <a:pt x="48" y="165"/>
                    <a:pt x="48" y="165"/>
                    <a:pt x="48" y="165"/>
                  </a:cubicBezTo>
                  <a:cubicBezTo>
                    <a:pt x="48" y="166"/>
                    <a:pt x="47" y="166"/>
                    <a:pt x="47" y="167"/>
                  </a:cubicBezTo>
                  <a:cubicBezTo>
                    <a:pt x="48" y="168"/>
                    <a:pt x="48" y="170"/>
                    <a:pt x="49" y="171"/>
                  </a:cubicBezTo>
                  <a:close/>
                  <a:moveTo>
                    <a:pt x="44" y="88"/>
                  </a:moveTo>
                  <a:cubicBezTo>
                    <a:pt x="43" y="88"/>
                    <a:pt x="39" y="93"/>
                    <a:pt x="39" y="94"/>
                  </a:cubicBezTo>
                  <a:cubicBezTo>
                    <a:pt x="40" y="92"/>
                    <a:pt x="41" y="91"/>
                    <a:pt x="43" y="90"/>
                  </a:cubicBezTo>
                  <a:cubicBezTo>
                    <a:pt x="44" y="90"/>
                    <a:pt x="44" y="89"/>
                    <a:pt x="44" y="88"/>
                  </a:cubicBezTo>
                  <a:close/>
                  <a:moveTo>
                    <a:pt x="155" y="143"/>
                  </a:moveTo>
                  <a:cubicBezTo>
                    <a:pt x="155" y="144"/>
                    <a:pt x="155" y="145"/>
                    <a:pt x="155" y="146"/>
                  </a:cubicBezTo>
                  <a:cubicBezTo>
                    <a:pt x="155" y="146"/>
                    <a:pt x="155" y="146"/>
                    <a:pt x="155" y="146"/>
                  </a:cubicBezTo>
                  <a:cubicBezTo>
                    <a:pt x="155" y="146"/>
                    <a:pt x="155" y="146"/>
                    <a:pt x="156" y="146"/>
                  </a:cubicBezTo>
                  <a:cubicBezTo>
                    <a:pt x="156" y="145"/>
                    <a:pt x="156" y="144"/>
                    <a:pt x="157" y="144"/>
                  </a:cubicBezTo>
                  <a:cubicBezTo>
                    <a:pt x="157" y="143"/>
                    <a:pt x="157" y="143"/>
                    <a:pt x="157" y="142"/>
                  </a:cubicBezTo>
                  <a:cubicBezTo>
                    <a:pt x="156" y="142"/>
                    <a:pt x="156" y="143"/>
                    <a:pt x="155" y="143"/>
                  </a:cubicBezTo>
                  <a:close/>
                  <a:moveTo>
                    <a:pt x="146" y="87"/>
                  </a:moveTo>
                  <a:cubicBezTo>
                    <a:pt x="146" y="87"/>
                    <a:pt x="146" y="87"/>
                    <a:pt x="146" y="87"/>
                  </a:cubicBezTo>
                  <a:cubicBezTo>
                    <a:pt x="146" y="83"/>
                    <a:pt x="146" y="79"/>
                    <a:pt x="145" y="76"/>
                  </a:cubicBezTo>
                  <a:cubicBezTo>
                    <a:pt x="145" y="79"/>
                    <a:pt x="145" y="83"/>
                    <a:pt x="146" y="87"/>
                  </a:cubicBezTo>
                  <a:close/>
                  <a:moveTo>
                    <a:pt x="53" y="171"/>
                  </a:moveTo>
                  <a:cubicBezTo>
                    <a:pt x="53" y="172"/>
                    <a:pt x="54" y="172"/>
                    <a:pt x="54" y="173"/>
                  </a:cubicBezTo>
                  <a:cubicBezTo>
                    <a:pt x="55" y="172"/>
                    <a:pt x="55" y="172"/>
                    <a:pt x="55" y="172"/>
                  </a:cubicBezTo>
                  <a:cubicBezTo>
                    <a:pt x="55" y="170"/>
                    <a:pt x="54" y="169"/>
                    <a:pt x="54" y="168"/>
                  </a:cubicBezTo>
                  <a:cubicBezTo>
                    <a:pt x="54" y="168"/>
                    <a:pt x="54" y="167"/>
                    <a:pt x="54" y="167"/>
                  </a:cubicBezTo>
                  <a:cubicBezTo>
                    <a:pt x="54" y="167"/>
                    <a:pt x="54" y="167"/>
                    <a:pt x="54" y="167"/>
                  </a:cubicBezTo>
                  <a:cubicBezTo>
                    <a:pt x="54" y="169"/>
                    <a:pt x="53" y="170"/>
                    <a:pt x="53" y="171"/>
                  </a:cubicBezTo>
                  <a:close/>
                  <a:moveTo>
                    <a:pt x="74" y="197"/>
                  </a:moveTo>
                  <a:cubicBezTo>
                    <a:pt x="74" y="195"/>
                    <a:pt x="73" y="194"/>
                    <a:pt x="73" y="193"/>
                  </a:cubicBezTo>
                  <a:cubicBezTo>
                    <a:pt x="72" y="192"/>
                    <a:pt x="71" y="192"/>
                    <a:pt x="71" y="192"/>
                  </a:cubicBezTo>
                  <a:cubicBezTo>
                    <a:pt x="71" y="194"/>
                    <a:pt x="72" y="196"/>
                    <a:pt x="74" y="197"/>
                  </a:cubicBezTo>
                  <a:close/>
                  <a:moveTo>
                    <a:pt x="14" y="157"/>
                  </a:moveTo>
                  <a:cubicBezTo>
                    <a:pt x="14" y="158"/>
                    <a:pt x="14" y="159"/>
                    <a:pt x="14" y="160"/>
                  </a:cubicBezTo>
                  <a:cubicBezTo>
                    <a:pt x="14" y="158"/>
                    <a:pt x="15" y="157"/>
                    <a:pt x="17" y="157"/>
                  </a:cubicBezTo>
                  <a:cubicBezTo>
                    <a:pt x="16" y="156"/>
                    <a:pt x="16" y="156"/>
                    <a:pt x="16" y="155"/>
                  </a:cubicBezTo>
                  <a:cubicBezTo>
                    <a:pt x="15" y="156"/>
                    <a:pt x="15" y="156"/>
                    <a:pt x="14" y="157"/>
                  </a:cubicBezTo>
                  <a:close/>
                  <a:moveTo>
                    <a:pt x="26" y="112"/>
                  </a:moveTo>
                  <a:cubicBezTo>
                    <a:pt x="25" y="112"/>
                    <a:pt x="25" y="112"/>
                    <a:pt x="25" y="112"/>
                  </a:cubicBezTo>
                  <a:cubicBezTo>
                    <a:pt x="25" y="115"/>
                    <a:pt x="24" y="117"/>
                    <a:pt x="25" y="120"/>
                  </a:cubicBezTo>
                  <a:cubicBezTo>
                    <a:pt x="25" y="120"/>
                    <a:pt x="26" y="119"/>
                    <a:pt x="26" y="119"/>
                  </a:cubicBezTo>
                  <a:cubicBezTo>
                    <a:pt x="26" y="117"/>
                    <a:pt x="26" y="115"/>
                    <a:pt x="26" y="112"/>
                  </a:cubicBezTo>
                  <a:close/>
                  <a:moveTo>
                    <a:pt x="18" y="116"/>
                  </a:moveTo>
                  <a:cubicBezTo>
                    <a:pt x="18" y="116"/>
                    <a:pt x="18" y="116"/>
                    <a:pt x="18" y="116"/>
                  </a:cubicBezTo>
                  <a:cubicBezTo>
                    <a:pt x="19" y="114"/>
                    <a:pt x="19" y="112"/>
                    <a:pt x="20" y="110"/>
                  </a:cubicBezTo>
                  <a:cubicBezTo>
                    <a:pt x="19" y="110"/>
                    <a:pt x="19" y="110"/>
                    <a:pt x="18" y="111"/>
                  </a:cubicBezTo>
                  <a:cubicBezTo>
                    <a:pt x="18" y="111"/>
                    <a:pt x="18" y="111"/>
                    <a:pt x="18" y="111"/>
                  </a:cubicBezTo>
                  <a:cubicBezTo>
                    <a:pt x="18" y="113"/>
                    <a:pt x="18" y="114"/>
                    <a:pt x="18" y="116"/>
                  </a:cubicBezTo>
                  <a:close/>
                  <a:moveTo>
                    <a:pt x="73" y="18"/>
                  </a:moveTo>
                  <a:cubicBezTo>
                    <a:pt x="74" y="19"/>
                    <a:pt x="74" y="20"/>
                    <a:pt x="74" y="21"/>
                  </a:cubicBezTo>
                  <a:cubicBezTo>
                    <a:pt x="74" y="21"/>
                    <a:pt x="74" y="22"/>
                    <a:pt x="75" y="22"/>
                  </a:cubicBezTo>
                  <a:cubicBezTo>
                    <a:pt x="75" y="22"/>
                    <a:pt x="75" y="22"/>
                    <a:pt x="76" y="22"/>
                  </a:cubicBezTo>
                  <a:cubicBezTo>
                    <a:pt x="75" y="21"/>
                    <a:pt x="75" y="20"/>
                    <a:pt x="75" y="19"/>
                  </a:cubicBezTo>
                  <a:cubicBezTo>
                    <a:pt x="75" y="19"/>
                    <a:pt x="75" y="18"/>
                    <a:pt x="74" y="18"/>
                  </a:cubicBezTo>
                  <a:cubicBezTo>
                    <a:pt x="74" y="18"/>
                    <a:pt x="74" y="18"/>
                    <a:pt x="73" y="18"/>
                  </a:cubicBezTo>
                  <a:close/>
                  <a:moveTo>
                    <a:pt x="135" y="141"/>
                  </a:moveTo>
                  <a:cubicBezTo>
                    <a:pt x="134" y="144"/>
                    <a:pt x="134" y="147"/>
                    <a:pt x="134" y="150"/>
                  </a:cubicBezTo>
                  <a:cubicBezTo>
                    <a:pt x="135" y="148"/>
                    <a:pt x="135" y="146"/>
                    <a:pt x="135" y="145"/>
                  </a:cubicBezTo>
                  <a:cubicBezTo>
                    <a:pt x="135" y="143"/>
                    <a:pt x="135" y="142"/>
                    <a:pt x="135" y="141"/>
                  </a:cubicBezTo>
                  <a:close/>
                  <a:moveTo>
                    <a:pt x="126" y="240"/>
                  </a:moveTo>
                  <a:cubicBezTo>
                    <a:pt x="126" y="238"/>
                    <a:pt x="127" y="236"/>
                    <a:pt x="126" y="234"/>
                  </a:cubicBezTo>
                  <a:cubicBezTo>
                    <a:pt x="125" y="237"/>
                    <a:pt x="125" y="238"/>
                    <a:pt x="126" y="240"/>
                  </a:cubicBezTo>
                  <a:close/>
                  <a:moveTo>
                    <a:pt x="190" y="147"/>
                  </a:moveTo>
                  <a:cubicBezTo>
                    <a:pt x="191" y="145"/>
                    <a:pt x="190" y="138"/>
                    <a:pt x="189" y="136"/>
                  </a:cubicBezTo>
                  <a:cubicBezTo>
                    <a:pt x="189" y="138"/>
                    <a:pt x="189" y="139"/>
                    <a:pt x="189" y="139"/>
                  </a:cubicBezTo>
                  <a:cubicBezTo>
                    <a:pt x="189" y="140"/>
                    <a:pt x="189" y="141"/>
                    <a:pt x="189" y="141"/>
                  </a:cubicBezTo>
                  <a:cubicBezTo>
                    <a:pt x="190" y="142"/>
                    <a:pt x="190" y="142"/>
                    <a:pt x="190" y="142"/>
                  </a:cubicBezTo>
                  <a:cubicBezTo>
                    <a:pt x="190" y="144"/>
                    <a:pt x="190" y="145"/>
                    <a:pt x="190" y="146"/>
                  </a:cubicBezTo>
                  <a:cubicBezTo>
                    <a:pt x="190" y="146"/>
                    <a:pt x="190" y="147"/>
                    <a:pt x="190" y="147"/>
                  </a:cubicBezTo>
                  <a:close/>
                  <a:moveTo>
                    <a:pt x="39" y="158"/>
                  </a:moveTo>
                  <a:cubicBezTo>
                    <a:pt x="41" y="157"/>
                    <a:pt x="40" y="155"/>
                    <a:pt x="40" y="153"/>
                  </a:cubicBezTo>
                  <a:cubicBezTo>
                    <a:pt x="39" y="153"/>
                    <a:pt x="39" y="154"/>
                    <a:pt x="39" y="154"/>
                  </a:cubicBezTo>
                  <a:cubicBezTo>
                    <a:pt x="39" y="155"/>
                    <a:pt x="39" y="157"/>
                    <a:pt x="39" y="158"/>
                  </a:cubicBezTo>
                  <a:close/>
                  <a:moveTo>
                    <a:pt x="115" y="49"/>
                  </a:moveTo>
                  <a:cubicBezTo>
                    <a:pt x="115" y="50"/>
                    <a:pt x="114" y="50"/>
                    <a:pt x="113" y="50"/>
                  </a:cubicBezTo>
                  <a:cubicBezTo>
                    <a:pt x="114" y="51"/>
                    <a:pt x="116" y="51"/>
                    <a:pt x="117" y="52"/>
                  </a:cubicBezTo>
                  <a:cubicBezTo>
                    <a:pt x="117" y="52"/>
                    <a:pt x="117" y="52"/>
                    <a:pt x="117" y="52"/>
                  </a:cubicBezTo>
                  <a:cubicBezTo>
                    <a:pt x="116" y="51"/>
                    <a:pt x="116" y="49"/>
                    <a:pt x="115" y="49"/>
                  </a:cubicBezTo>
                  <a:close/>
                  <a:moveTo>
                    <a:pt x="73" y="13"/>
                  </a:moveTo>
                  <a:cubicBezTo>
                    <a:pt x="70" y="13"/>
                    <a:pt x="65" y="14"/>
                    <a:pt x="64" y="15"/>
                  </a:cubicBezTo>
                  <a:cubicBezTo>
                    <a:pt x="65" y="16"/>
                    <a:pt x="65" y="16"/>
                    <a:pt x="66" y="15"/>
                  </a:cubicBezTo>
                  <a:cubicBezTo>
                    <a:pt x="67" y="15"/>
                    <a:pt x="69" y="15"/>
                    <a:pt x="70" y="14"/>
                  </a:cubicBezTo>
                  <a:cubicBezTo>
                    <a:pt x="71" y="13"/>
                    <a:pt x="72" y="13"/>
                    <a:pt x="73" y="13"/>
                  </a:cubicBezTo>
                  <a:close/>
                  <a:moveTo>
                    <a:pt x="125" y="210"/>
                  </a:moveTo>
                  <a:cubicBezTo>
                    <a:pt x="124" y="210"/>
                    <a:pt x="124" y="211"/>
                    <a:pt x="125" y="211"/>
                  </a:cubicBezTo>
                  <a:cubicBezTo>
                    <a:pt x="126" y="211"/>
                    <a:pt x="126" y="212"/>
                    <a:pt x="127" y="212"/>
                  </a:cubicBezTo>
                  <a:cubicBezTo>
                    <a:pt x="127" y="212"/>
                    <a:pt x="128" y="211"/>
                    <a:pt x="128" y="211"/>
                  </a:cubicBezTo>
                  <a:cubicBezTo>
                    <a:pt x="128" y="210"/>
                    <a:pt x="127" y="210"/>
                    <a:pt x="127" y="209"/>
                  </a:cubicBezTo>
                  <a:cubicBezTo>
                    <a:pt x="126" y="210"/>
                    <a:pt x="126" y="210"/>
                    <a:pt x="125" y="210"/>
                  </a:cubicBezTo>
                  <a:close/>
                  <a:moveTo>
                    <a:pt x="135" y="27"/>
                  </a:moveTo>
                  <a:cubicBezTo>
                    <a:pt x="136" y="27"/>
                    <a:pt x="136" y="26"/>
                    <a:pt x="137" y="26"/>
                  </a:cubicBezTo>
                  <a:cubicBezTo>
                    <a:pt x="136" y="25"/>
                    <a:pt x="135" y="24"/>
                    <a:pt x="134" y="24"/>
                  </a:cubicBezTo>
                  <a:cubicBezTo>
                    <a:pt x="134" y="24"/>
                    <a:pt x="133" y="23"/>
                    <a:pt x="133" y="23"/>
                  </a:cubicBezTo>
                  <a:cubicBezTo>
                    <a:pt x="134" y="25"/>
                    <a:pt x="134" y="26"/>
                    <a:pt x="135" y="27"/>
                  </a:cubicBezTo>
                  <a:close/>
                  <a:moveTo>
                    <a:pt x="56" y="130"/>
                  </a:moveTo>
                  <a:cubicBezTo>
                    <a:pt x="54" y="132"/>
                    <a:pt x="54" y="133"/>
                    <a:pt x="55" y="136"/>
                  </a:cubicBezTo>
                  <a:cubicBezTo>
                    <a:pt x="55" y="135"/>
                    <a:pt x="56" y="135"/>
                    <a:pt x="56" y="134"/>
                  </a:cubicBezTo>
                  <a:cubicBezTo>
                    <a:pt x="56" y="133"/>
                    <a:pt x="56" y="132"/>
                    <a:pt x="56" y="130"/>
                  </a:cubicBezTo>
                  <a:close/>
                  <a:moveTo>
                    <a:pt x="159" y="130"/>
                  </a:moveTo>
                  <a:cubicBezTo>
                    <a:pt x="159" y="131"/>
                    <a:pt x="159" y="131"/>
                    <a:pt x="159" y="131"/>
                  </a:cubicBezTo>
                  <a:cubicBezTo>
                    <a:pt x="159" y="133"/>
                    <a:pt x="159" y="135"/>
                    <a:pt x="158" y="138"/>
                  </a:cubicBezTo>
                  <a:cubicBezTo>
                    <a:pt x="158" y="138"/>
                    <a:pt x="158" y="138"/>
                    <a:pt x="159" y="139"/>
                  </a:cubicBezTo>
                  <a:cubicBezTo>
                    <a:pt x="160" y="136"/>
                    <a:pt x="160" y="133"/>
                    <a:pt x="159" y="130"/>
                  </a:cubicBezTo>
                  <a:close/>
                  <a:moveTo>
                    <a:pt x="26" y="211"/>
                  </a:moveTo>
                  <a:cubicBezTo>
                    <a:pt x="26" y="209"/>
                    <a:pt x="26" y="208"/>
                    <a:pt x="25" y="206"/>
                  </a:cubicBezTo>
                  <a:cubicBezTo>
                    <a:pt x="25" y="206"/>
                    <a:pt x="25" y="206"/>
                    <a:pt x="25" y="206"/>
                  </a:cubicBezTo>
                  <a:cubicBezTo>
                    <a:pt x="25" y="207"/>
                    <a:pt x="24" y="207"/>
                    <a:pt x="24" y="208"/>
                  </a:cubicBezTo>
                  <a:cubicBezTo>
                    <a:pt x="24" y="209"/>
                    <a:pt x="25" y="210"/>
                    <a:pt x="25" y="211"/>
                  </a:cubicBezTo>
                  <a:cubicBezTo>
                    <a:pt x="25" y="211"/>
                    <a:pt x="26" y="211"/>
                    <a:pt x="26" y="211"/>
                  </a:cubicBezTo>
                  <a:close/>
                  <a:moveTo>
                    <a:pt x="50" y="148"/>
                  </a:moveTo>
                  <a:cubicBezTo>
                    <a:pt x="50" y="148"/>
                    <a:pt x="51" y="147"/>
                    <a:pt x="51" y="146"/>
                  </a:cubicBezTo>
                  <a:cubicBezTo>
                    <a:pt x="52" y="146"/>
                    <a:pt x="52" y="146"/>
                    <a:pt x="52" y="146"/>
                  </a:cubicBezTo>
                  <a:cubicBezTo>
                    <a:pt x="51" y="145"/>
                    <a:pt x="52" y="144"/>
                    <a:pt x="51" y="143"/>
                  </a:cubicBezTo>
                  <a:cubicBezTo>
                    <a:pt x="51" y="144"/>
                    <a:pt x="50" y="145"/>
                    <a:pt x="50" y="145"/>
                  </a:cubicBezTo>
                  <a:cubicBezTo>
                    <a:pt x="50" y="146"/>
                    <a:pt x="50" y="147"/>
                    <a:pt x="50" y="148"/>
                  </a:cubicBezTo>
                  <a:close/>
                  <a:moveTo>
                    <a:pt x="165" y="70"/>
                  </a:moveTo>
                  <a:cubicBezTo>
                    <a:pt x="166" y="68"/>
                    <a:pt x="166" y="67"/>
                    <a:pt x="165" y="65"/>
                  </a:cubicBezTo>
                  <a:cubicBezTo>
                    <a:pt x="164" y="67"/>
                    <a:pt x="164" y="69"/>
                    <a:pt x="165" y="70"/>
                  </a:cubicBezTo>
                  <a:close/>
                  <a:moveTo>
                    <a:pt x="82" y="265"/>
                  </a:moveTo>
                  <a:cubicBezTo>
                    <a:pt x="84" y="267"/>
                    <a:pt x="86" y="268"/>
                    <a:pt x="88" y="269"/>
                  </a:cubicBezTo>
                  <a:cubicBezTo>
                    <a:pt x="87" y="267"/>
                    <a:pt x="85" y="266"/>
                    <a:pt x="82" y="265"/>
                  </a:cubicBezTo>
                  <a:close/>
                  <a:moveTo>
                    <a:pt x="94" y="265"/>
                  </a:moveTo>
                  <a:cubicBezTo>
                    <a:pt x="94" y="265"/>
                    <a:pt x="94" y="265"/>
                    <a:pt x="94" y="265"/>
                  </a:cubicBezTo>
                  <a:cubicBezTo>
                    <a:pt x="95" y="266"/>
                    <a:pt x="96" y="267"/>
                    <a:pt x="98" y="268"/>
                  </a:cubicBezTo>
                  <a:cubicBezTo>
                    <a:pt x="98" y="268"/>
                    <a:pt x="99" y="268"/>
                    <a:pt x="101" y="268"/>
                  </a:cubicBezTo>
                  <a:cubicBezTo>
                    <a:pt x="100" y="268"/>
                    <a:pt x="100" y="267"/>
                    <a:pt x="99" y="267"/>
                  </a:cubicBezTo>
                  <a:cubicBezTo>
                    <a:pt x="98" y="266"/>
                    <a:pt x="96" y="266"/>
                    <a:pt x="94" y="265"/>
                  </a:cubicBezTo>
                  <a:close/>
                  <a:moveTo>
                    <a:pt x="146" y="250"/>
                  </a:moveTo>
                  <a:cubicBezTo>
                    <a:pt x="146" y="251"/>
                    <a:pt x="145" y="252"/>
                    <a:pt x="145" y="254"/>
                  </a:cubicBezTo>
                  <a:cubicBezTo>
                    <a:pt x="146" y="254"/>
                    <a:pt x="147" y="254"/>
                    <a:pt x="147" y="253"/>
                  </a:cubicBezTo>
                  <a:cubicBezTo>
                    <a:pt x="147" y="252"/>
                    <a:pt x="147" y="252"/>
                    <a:pt x="147" y="251"/>
                  </a:cubicBezTo>
                  <a:cubicBezTo>
                    <a:pt x="147" y="251"/>
                    <a:pt x="147" y="250"/>
                    <a:pt x="146" y="250"/>
                  </a:cubicBezTo>
                  <a:close/>
                  <a:moveTo>
                    <a:pt x="52" y="123"/>
                  </a:moveTo>
                  <a:cubicBezTo>
                    <a:pt x="51" y="121"/>
                    <a:pt x="51" y="119"/>
                    <a:pt x="51" y="117"/>
                  </a:cubicBezTo>
                  <a:cubicBezTo>
                    <a:pt x="51" y="117"/>
                    <a:pt x="51" y="117"/>
                    <a:pt x="51" y="117"/>
                  </a:cubicBezTo>
                  <a:cubicBezTo>
                    <a:pt x="51" y="118"/>
                    <a:pt x="51" y="118"/>
                    <a:pt x="50" y="118"/>
                  </a:cubicBezTo>
                  <a:cubicBezTo>
                    <a:pt x="50" y="120"/>
                    <a:pt x="50" y="121"/>
                    <a:pt x="50" y="123"/>
                  </a:cubicBezTo>
                  <a:cubicBezTo>
                    <a:pt x="51" y="123"/>
                    <a:pt x="51" y="123"/>
                    <a:pt x="52" y="123"/>
                  </a:cubicBezTo>
                  <a:close/>
                  <a:moveTo>
                    <a:pt x="137" y="246"/>
                  </a:moveTo>
                  <a:cubicBezTo>
                    <a:pt x="137" y="248"/>
                    <a:pt x="136" y="250"/>
                    <a:pt x="136" y="252"/>
                  </a:cubicBezTo>
                  <a:cubicBezTo>
                    <a:pt x="136" y="251"/>
                    <a:pt x="136" y="251"/>
                    <a:pt x="137" y="251"/>
                  </a:cubicBezTo>
                  <a:cubicBezTo>
                    <a:pt x="137" y="250"/>
                    <a:pt x="138" y="249"/>
                    <a:pt x="138" y="248"/>
                  </a:cubicBezTo>
                  <a:cubicBezTo>
                    <a:pt x="139" y="247"/>
                    <a:pt x="139" y="247"/>
                    <a:pt x="137" y="246"/>
                  </a:cubicBezTo>
                  <a:close/>
                  <a:moveTo>
                    <a:pt x="89" y="260"/>
                  </a:moveTo>
                  <a:cubicBezTo>
                    <a:pt x="89" y="260"/>
                    <a:pt x="89" y="260"/>
                    <a:pt x="89" y="260"/>
                  </a:cubicBezTo>
                  <a:cubicBezTo>
                    <a:pt x="89" y="261"/>
                    <a:pt x="90" y="261"/>
                    <a:pt x="91" y="261"/>
                  </a:cubicBezTo>
                  <a:cubicBezTo>
                    <a:pt x="92" y="262"/>
                    <a:pt x="93" y="262"/>
                    <a:pt x="94" y="262"/>
                  </a:cubicBezTo>
                  <a:cubicBezTo>
                    <a:pt x="93" y="262"/>
                    <a:pt x="93" y="261"/>
                    <a:pt x="92" y="261"/>
                  </a:cubicBezTo>
                  <a:cubicBezTo>
                    <a:pt x="92" y="260"/>
                    <a:pt x="92" y="260"/>
                    <a:pt x="92" y="260"/>
                  </a:cubicBezTo>
                  <a:cubicBezTo>
                    <a:pt x="91" y="260"/>
                    <a:pt x="90" y="260"/>
                    <a:pt x="89" y="260"/>
                  </a:cubicBezTo>
                  <a:close/>
                  <a:moveTo>
                    <a:pt x="100" y="275"/>
                  </a:moveTo>
                  <a:cubicBezTo>
                    <a:pt x="100" y="275"/>
                    <a:pt x="100" y="275"/>
                    <a:pt x="100" y="275"/>
                  </a:cubicBezTo>
                  <a:cubicBezTo>
                    <a:pt x="100" y="274"/>
                    <a:pt x="100" y="274"/>
                    <a:pt x="99" y="274"/>
                  </a:cubicBezTo>
                  <a:cubicBezTo>
                    <a:pt x="98" y="273"/>
                    <a:pt x="97" y="273"/>
                    <a:pt x="95" y="273"/>
                  </a:cubicBezTo>
                  <a:cubicBezTo>
                    <a:pt x="95" y="274"/>
                    <a:pt x="96" y="274"/>
                    <a:pt x="96" y="275"/>
                  </a:cubicBezTo>
                  <a:cubicBezTo>
                    <a:pt x="97" y="275"/>
                    <a:pt x="99" y="275"/>
                    <a:pt x="100" y="275"/>
                  </a:cubicBezTo>
                  <a:close/>
                  <a:moveTo>
                    <a:pt x="159" y="95"/>
                  </a:moveTo>
                  <a:cubicBezTo>
                    <a:pt x="158" y="95"/>
                    <a:pt x="158" y="95"/>
                    <a:pt x="157" y="94"/>
                  </a:cubicBezTo>
                  <a:cubicBezTo>
                    <a:pt x="157" y="96"/>
                    <a:pt x="157" y="97"/>
                    <a:pt x="157" y="98"/>
                  </a:cubicBezTo>
                  <a:cubicBezTo>
                    <a:pt x="158" y="97"/>
                    <a:pt x="158" y="96"/>
                    <a:pt x="159" y="96"/>
                  </a:cubicBezTo>
                  <a:cubicBezTo>
                    <a:pt x="159" y="96"/>
                    <a:pt x="159" y="95"/>
                    <a:pt x="159" y="95"/>
                  </a:cubicBezTo>
                  <a:cubicBezTo>
                    <a:pt x="159" y="95"/>
                    <a:pt x="159" y="95"/>
                    <a:pt x="159" y="95"/>
                  </a:cubicBezTo>
                  <a:close/>
                  <a:moveTo>
                    <a:pt x="63" y="167"/>
                  </a:moveTo>
                  <a:cubicBezTo>
                    <a:pt x="62" y="164"/>
                    <a:pt x="62" y="162"/>
                    <a:pt x="61" y="159"/>
                  </a:cubicBezTo>
                  <a:cubicBezTo>
                    <a:pt x="61" y="160"/>
                    <a:pt x="61" y="161"/>
                    <a:pt x="61" y="162"/>
                  </a:cubicBezTo>
                  <a:cubicBezTo>
                    <a:pt x="61" y="164"/>
                    <a:pt x="62" y="166"/>
                    <a:pt x="63" y="167"/>
                  </a:cubicBezTo>
                  <a:close/>
                  <a:moveTo>
                    <a:pt x="15" y="170"/>
                  </a:moveTo>
                  <a:cubicBezTo>
                    <a:pt x="15" y="172"/>
                    <a:pt x="15" y="174"/>
                    <a:pt x="15" y="177"/>
                  </a:cubicBezTo>
                  <a:cubicBezTo>
                    <a:pt x="16" y="176"/>
                    <a:pt x="16" y="176"/>
                    <a:pt x="16" y="175"/>
                  </a:cubicBezTo>
                  <a:cubicBezTo>
                    <a:pt x="16" y="175"/>
                    <a:pt x="17" y="175"/>
                    <a:pt x="16" y="175"/>
                  </a:cubicBezTo>
                  <a:cubicBezTo>
                    <a:pt x="16" y="173"/>
                    <a:pt x="15" y="172"/>
                    <a:pt x="15" y="170"/>
                  </a:cubicBezTo>
                  <a:close/>
                  <a:moveTo>
                    <a:pt x="125" y="261"/>
                  </a:moveTo>
                  <a:cubicBezTo>
                    <a:pt x="126" y="260"/>
                    <a:pt x="127" y="259"/>
                    <a:pt x="128" y="259"/>
                  </a:cubicBezTo>
                  <a:cubicBezTo>
                    <a:pt x="128" y="258"/>
                    <a:pt x="128" y="257"/>
                    <a:pt x="127" y="257"/>
                  </a:cubicBezTo>
                  <a:cubicBezTo>
                    <a:pt x="126" y="258"/>
                    <a:pt x="126" y="259"/>
                    <a:pt x="125" y="261"/>
                  </a:cubicBezTo>
                  <a:close/>
                  <a:moveTo>
                    <a:pt x="157" y="110"/>
                  </a:moveTo>
                  <a:cubicBezTo>
                    <a:pt x="157" y="110"/>
                    <a:pt x="157" y="110"/>
                    <a:pt x="157" y="110"/>
                  </a:cubicBezTo>
                  <a:cubicBezTo>
                    <a:pt x="158" y="110"/>
                    <a:pt x="159" y="110"/>
                    <a:pt x="159" y="109"/>
                  </a:cubicBezTo>
                  <a:cubicBezTo>
                    <a:pt x="159" y="109"/>
                    <a:pt x="160" y="109"/>
                    <a:pt x="160" y="109"/>
                  </a:cubicBezTo>
                  <a:cubicBezTo>
                    <a:pt x="160" y="108"/>
                    <a:pt x="160" y="107"/>
                    <a:pt x="160" y="106"/>
                  </a:cubicBezTo>
                  <a:cubicBezTo>
                    <a:pt x="159" y="107"/>
                    <a:pt x="158" y="108"/>
                    <a:pt x="157" y="109"/>
                  </a:cubicBezTo>
                  <a:cubicBezTo>
                    <a:pt x="157" y="109"/>
                    <a:pt x="157" y="110"/>
                    <a:pt x="157" y="110"/>
                  </a:cubicBezTo>
                  <a:close/>
                  <a:moveTo>
                    <a:pt x="33" y="108"/>
                  </a:moveTo>
                  <a:cubicBezTo>
                    <a:pt x="32" y="108"/>
                    <a:pt x="32" y="108"/>
                    <a:pt x="31" y="108"/>
                  </a:cubicBezTo>
                  <a:cubicBezTo>
                    <a:pt x="31" y="108"/>
                    <a:pt x="31" y="107"/>
                    <a:pt x="30" y="106"/>
                  </a:cubicBezTo>
                  <a:cubicBezTo>
                    <a:pt x="30" y="108"/>
                    <a:pt x="31" y="109"/>
                    <a:pt x="31" y="111"/>
                  </a:cubicBezTo>
                  <a:cubicBezTo>
                    <a:pt x="32" y="110"/>
                    <a:pt x="32" y="109"/>
                    <a:pt x="33" y="108"/>
                  </a:cubicBezTo>
                  <a:close/>
                  <a:moveTo>
                    <a:pt x="131" y="159"/>
                  </a:moveTo>
                  <a:cubicBezTo>
                    <a:pt x="131" y="159"/>
                    <a:pt x="131" y="159"/>
                    <a:pt x="131" y="159"/>
                  </a:cubicBezTo>
                  <a:cubicBezTo>
                    <a:pt x="132" y="153"/>
                    <a:pt x="132" y="147"/>
                    <a:pt x="132" y="142"/>
                  </a:cubicBezTo>
                  <a:cubicBezTo>
                    <a:pt x="132" y="147"/>
                    <a:pt x="131" y="153"/>
                    <a:pt x="131" y="159"/>
                  </a:cubicBezTo>
                  <a:close/>
                  <a:moveTo>
                    <a:pt x="95" y="293"/>
                  </a:moveTo>
                  <a:cubicBezTo>
                    <a:pt x="95" y="292"/>
                    <a:pt x="94" y="292"/>
                    <a:pt x="94" y="291"/>
                  </a:cubicBezTo>
                  <a:cubicBezTo>
                    <a:pt x="93" y="291"/>
                    <a:pt x="92" y="291"/>
                    <a:pt x="90" y="291"/>
                  </a:cubicBezTo>
                  <a:cubicBezTo>
                    <a:pt x="91" y="291"/>
                    <a:pt x="92" y="292"/>
                    <a:pt x="92" y="292"/>
                  </a:cubicBezTo>
                  <a:cubicBezTo>
                    <a:pt x="93" y="293"/>
                    <a:pt x="94" y="293"/>
                    <a:pt x="95" y="293"/>
                  </a:cubicBezTo>
                  <a:close/>
                  <a:moveTo>
                    <a:pt x="101" y="6"/>
                  </a:moveTo>
                  <a:cubicBezTo>
                    <a:pt x="103" y="7"/>
                    <a:pt x="106" y="7"/>
                    <a:pt x="109" y="8"/>
                  </a:cubicBezTo>
                  <a:cubicBezTo>
                    <a:pt x="106" y="7"/>
                    <a:pt x="104" y="6"/>
                    <a:pt x="101" y="6"/>
                  </a:cubicBezTo>
                  <a:close/>
                  <a:moveTo>
                    <a:pt x="108" y="260"/>
                  </a:moveTo>
                  <a:cubicBezTo>
                    <a:pt x="108" y="260"/>
                    <a:pt x="108" y="260"/>
                    <a:pt x="108" y="260"/>
                  </a:cubicBezTo>
                  <a:cubicBezTo>
                    <a:pt x="109" y="261"/>
                    <a:pt x="110" y="261"/>
                    <a:pt x="111" y="261"/>
                  </a:cubicBezTo>
                  <a:cubicBezTo>
                    <a:pt x="111" y="261"/>
                    <a:pt x="112" y="261"/>
                    <a:pt x="112" y="261"/>
                  </a:cubicBezTo>
                  <a:cubicBezTo>
                    <a:pt x="112" y="261"/>
                    <a:pt x="113" y="260"/>
                    <a:pt x="113" y="260"/>
                  </a:cubicBezTo>
                  <a:cubicBezTo>
                    <a:pt x="113" y="260"/>
                    <a:pt x="113" y="260"/>
                    <a:pt x="113" y="260"/>
                  </a:cubicBezTo>
                  <a:cubicBezTo>
                    <a:pt x="111" y="260"/>
                    <a:pt x="109" y="260"/>
                    <a:pt x="108" y="260"/>
                  </a:cubicBezTo>
                  <a:close/>
                  <a:moveTo>
                    <a:pt x="149" y="201"/>
                  </a:moveTo>
                  <a:cubicBezTo>
                    <a:pt x="148" y="201"/>
                    <a:pt x="148" y="201"/>
                    <a:pt x="148" y="201"/>
                  </a:cubicBezTo>
                  <a:cubicBezTo>
                    <a:pt x="148" y="202"/>
                    <a:pt x="148" y="203"/>
                    <a:pt x="149" y="204"/>
                  </a:cubicBezTo>
                  <a:cubicBezTo>
                    <a:pt x="149" y="204"/>
                    <a:pt x="150" y="204"/>
                    <a:pt x="150" y="204"/>
                  </a:cubicBezTo>
                  <a:cubicBezTo>
                    <a:pt x="151" y="204"/>
                    <a:pt x="151" y="203"/>
                    <a:pt x="150" y="203"/>
                  </a:cubicBezTo>
                  <a:cubicBezTo>
                    <a:pt x="150" y="202"/>
                    <a:pt x="149" y="202"/>
                    <a:pt x="149" y="201"/>
                  </a:cubicBezTo>
                  <a:close/>
                  <a:moveTo>
                    <a:pt x="114" y="221"/>
                  </a:moveTo>
                  <a:cubicBezTo>
                    <a:pt x="114" y="218"/>
                    <a:pt x="112" y="216"/>
                    <a:pt x="111" y="217"/>
                  </a:cubicBezTo>
                  <a:cubicBezTo>
                    <a:pt x="112" y="218"/>
                    <a:pt x="113" y="219"/>
                    <a:pt x="114" y="221"/>
                  </a:cubicBezTo>
                  <a:close/>
                  <a:moveTo>
                    <a:pt x="56" y="257"/>
                  </a:moveTo>
                  <a:cubicBezTo>
                    <a:pt x="56" y="257"/>
                    <a:pt x="56" y="257"/>
                    <a:pt x="56" y="257"/>
                  </a:cubicBezTo>
                  <a:cubicBezTo>
                    <a:pt x="57" y="257"/>
                    <a:pt x="57" y="256"/>
                    <a:pt x="57" y="256"/>
                  </a:cubicBezTo>
                  <a:cubicBezTo>
                    <a:pt x="57" y="255"/>
                    <a:pt x="56" y="254"/>
                    <a:pt x="56" y="253"/>
                  </a:cubicBezTo>
                  <a:cubicBezTo>
                    <a:pt x="55" y="254"/>
                    <a:pt x="55" y="254"/>
                    <a:pt x="55" y="255"/>
                  </a:cubicBezTo>
                  <a:cubicBezTo>
                    <a:pt x="55" y="255"/>
                    <a:pt x="55" y="256"/>
                    <a:pt x="56" y="256"/>
                  </a:cubicBezTo>
                  <a:cubicBezTo>
                    <a:pt x="56" y="257"/>
                    <a:pt x="56" y="257"/>
                    <a:pt x="56" y="257"/>
                  </a:cubicBezTo>
                  <a:close/>
                  <a:moveTo>
                    <a:pt x="166" y="140"/>
                  </a:moveTo>
                  <a:cubicBezTo>
                    <a:pt x="166" y="138"/>
                    <a:pt x="166" y="136"/>
                    <a:pt x="166" y="135"/>
                  </a:cubicBezTo>
                  <a:cubicBezTo>
                    <a:pt x="164" y="136"/>
                    <a:pt x="164" y="137"/>
                    <a:pt x="166" y="140"/>
                  </a:cubicBezTo>
                  <a:close/>
                  <a:moveTo>
                    <a:pt x="24" y="157"/>
                  </a:moveTo>
                  <a:cubicBezTo>
                    <a:pt x="25" y="156"/>
                    <a:pt x="25" y="155"/>
                    <a:pt x="26" y="154"/>
                  </a:cubicBezTo>
                  <a:cubicBezTo>
                    <a:pt x="26" y="154"/>
                    <a:pt x="26" y="153"/>
                    <a:pt x="26" y="153"/>
                  </a:cubicBezTo>
                  <a:cubicBezTo>
                    <a:pt x="25" y="154"/>
                    <a:pt x="24" y="155"/>
                    <a:pt x="23" y="156"/>
                  </a:cubicBezTo>
                  <a:cubicBezTo>
                    <a:pt x="23" y="157"/>
                    <a:pt x="24" y="157"/>
                    <a:pt x="24" y="157"/>
                  </a:cubicBezTo>
                  <a:close/>
                  <a:moveTo>
                    <a:pt x="55" y="184"/>
                  </a:moveTo>
                  <a:cubicBezTo>
                    <a:pt x="55" y="184"/>
                    <a:pt x="55" y="184"/>
                    <a:pt x="55" y="184"/>
                  </a:cubicBezTo>
                  <a:cubicBezTo>
                    <a:pt x="55" y="186"/>
                    <a:pt x="54" y="187"/>
                    <a:pt x="55" y="189"/>
                  </a:cubicBezTo>
                  <a:cubicBezTo>
                    <a:pt x="55" y="188"/>
                    <a:pt x="56" y="188"/>
                    <a:pt x="57" y="188"/>
                  </a:cubicBezTo>
                  <a:cubicBezTo>
                    <a:pt x="56" y="187"/>
                    <a:pt x="56" y="185"/>
                    <a:pt x="55" y="184"/>
                  </a:cubicBezTo>
                  <a:close/>
                  <a:moveTo>
                    <a:pt x="169" y="65"/>
                  </a:moveTo>
                  <a:cubicBezTo>
                    <a:pt x="169" y="65"/>
                    <a:pt x="169" y="65"/>
                    <a:pt x="169" y="65"/>
                  </a:cubicBezTo>
                  <a:cubicBezTo>
                    <a:pt x="169" y="66"/>
                    <a:pt x="169" y="66"/>
                    <a:pt x="169" y="67"/>
                  </a:cubicBezTo>
                  <a:cubicBezTo>
                    <a:pt x="169" y="68"/>
                    <a:pt x="170" y="69"/>
                    <a:pt x="171" y="71"/>
                  </a:cubicBezTo>
                  <a:cubicBezTo>
                    <a:pt x="171" y="70"/>
                    <a:pt x="171" y="70"/>
                    <a:pt x="171" y="70"/>
                  </a:cubicBezTo>
                  <a:cubicBezTo>
                    <a:pt x="171" y="68"/>
                    <a:pt x="170" y="67"/>
                    <a:pt x="169" y="65"/>
                  </a:cubicBezTo>
                  <a:close/>
                  <a:moveTo>
                    <a:pt x="77" y="266"/>
                  </a:moveTo>
                  <a:cubicBezTo>
                    <a:pt x="77" y="266"/>
                    <a:pt x="77" y="265"/>
                    <a:pt x="77" y="265"/>
                  </a:cubicBezTo>
                  <a:cubicBezTo>
                    <a:pt x="77" y="264"/>
                    <a:pt x="76" y="263"/>
                    <a:pt x="76" y="261"/>
                  </a:cubicBezTo>
                  <a:cubicBezTo>
                    <a:pt x="75" y="262"/>
                    <a:pt x="75" y="263"/>
                    <a:pt x="75" y="264"/>
                  </a:cubicBezTo>
                  <a:cubicBezTo>
                    <a:pt x="75" y="264"/>
                    <a:pt x="76" y="265"/>
                    <a:pt x="77" y="266"/>
                  </a:cubicBezTo>
                  <a:close/>
                  <a:moveTo>
                    <a:pt x="74" y="8"/>
                  </a:moveTo>
                  <a:cubicBezTo>
                    <a:pt x="74" y="8"/>
                    <a:pt x="74" y="8"/>
                    <a:pt x="74" y="8"/>
                  </a:cubicBezTo>
                  <a:cubicBezTo>
                    <a:pt x="76" y="8"/>
                    <a:pt x="78" y="8"/>
                    <a:pt x="79" y="7"/>
                  </a:cubicBezTo>
                  <a:cubicBezTo>
                    <a:pt x="79" y="7"/>
                    <a:pt x="80" y="6"/>
                    <a:pt x="80" y="6"/>
                  </a:cubicBezTo>
                  <a:cubicBezTo>
                    <a:pt x="78" y="7"/>
                    <a:pt x="76" y="7"/>
                    <a:pt x="74" y="8"/>
                  </a:cubicBezTo>
                  <a:close/>
                  <a:moveTo>
                    <a:pt x="33" y="98"/>
                  </a:moveTo>
                  <a:cubicBezTo>
                    <a:pt x="34" y="97"/>
                    <a:pt x="34" y="96"/>
                    <a:pt x="35" y="95"/>
                  </a:cubicBezTo>
                  <a:cubicBezTo>
                    <a:pt x="35" y="95"/>
                    <a:pt x="35" y="94"/>
                    <a:pt x="35" y="93"/>
                  </a:cubicBezTo>
                  <a:cubicBezTo>
                    <a:pt x="33" y="94"/>
                    <a:pt x="33" y="96"/>
                    <a:pt x="33" y="98"/>
                  </a:cubicBezTo>
                  <a:close/>
                  <a:moveTo>
                    <a:pt x="42" y="197"/>
                  </a:moveTo>
                  <a:cubicBezTo>
                    <a:pt x="43" y="196"/>
                    <a:pt x="43" y="195"/>
                    <a:pt x="43" y="195"/>
                  </a:cubicBezTo>
                  <a:cubicBezTo>
                    <a:pt x="43" y="194"/>
                    <a:pt x="42" y="193"/>
                    <a:pt x="42" y="192"/>
                  </a:cubicBezTo>
                  <a:cubicBezTo>
                    <a:pt x="42" y="192"/>
                    <a:pt x="42" y="191"/>
                    <a:pt x="41" y="191"/>
                  </a:cubicBezTo>
                  <a:cubicBezTo>
                    <a:pt x="41" y="193"/>
                    <a:pt x="42" y="195"/>
                    <a:pt x="42" y="197"/>
                  </a:cubicBezTo>
                  <a:close/>
                  <a:moveTo>
                    <a:pt x="71" y="78"/>
                  </a:moveTo>
                  <a:cubicBezTo>
                    <a:pt x="71" y="73"/>
                    <a:pt x="71" y="68"/>
                    <a:pt x="72" y="63"/>
                  </a:cubicBezTo>
                  <a:cubicBezTo>
                    <a:pt x="71" y="68"/>
                    <a:pt x="71" y="73"/>
                    <a:pt x="71" y="78"/>
                  </a:cubicBezTo>
                  <a:close/>
                  <a:moveTo>
                    <a:pt x="148" y="156"/>
                  </a:moveTo>
                  <a:cubicBezTo>
                    <a:pt x="146" y="158"/>
                    <a:pt x="146" y="159"/>
                    <a:pt x="147" y="161"/>
                  </a:cubicBezTo>
                  <a:cubicBezTo>
                    <a:pt x="147" y="160"/>
                    <a:pt x="147" y="159"/>
                    <a:pt x="148" y="159"/>
                  </a:cubicBezTo>
                  <a:cubicBezTo>
                    <a:pt x="148" y="158"/>
                    <a:pt x="148" y="157"/>
                    <a:pt x="148" y="156"/>
                  </a:cubicBezTo>
                  <a:close/>
                  <a:moveTo>
                    <a:pt x="147" y="171"/>
                  </a:moveTo>
                  <a:cubicBezTo>
                    <a:pt x="148" y="170"/>
                    <a:pt x="149" y="169"/>
                    <a:pt x="149" y="168"/>
                  </a:cubicBezTo>
                  <a:cubicBezTo>
                    <a:pt x="148" y="168"/>
                    <a:pt x="148" y="168"/>
                    <a:pt x="148" y="165"/>
                  </a:cubicBezTo>
                  <a:cubicBezTo>
                    <a:pt x="148" y="166"/>
                    <a:pt x="147" y="167"/>
                    <a:pt x="147" y="167"/>
                  </a:cubicBezTo>
                  <a:cubicBezTo>
                    <a:pt x="147" y="168"/>
                    <a:pt x="147" y="170"/>
                    <a:pt x="147" y="171"/>
                  </a:cubicBezTo>
                  <a:close/>
                  <a:moveTo>
                    <a:pt x="169" y="79"/>
                  </a:moveTo>
                  <a:cubicBezTo>
                    <a:pt x="169" y="79"/>
                    <a:pt x="169" y="79"/>
                    <a:pt x="170" y="79"/>
                  </a:cubicBezTo>
                  <a:cubicBezTo>
                    <a:pt x="170" y="78"/>
                    <a:pt x="170" y="77"/>
                    <a:pt x="171" y="76"/>
                  </a:cubicBezTo>
                  <a:cubicBezTo>
                    <a:pt x="171" y="75"/>
                    <a:pt x="171" y="75"/>
                    <a:pt x="170" y="74"/>
                  </a:cubicBezTo>
                  <a:cubicBezTo>
                    <a:pt x="170" y="75"/>
                    <a:pt x="170" y="75"/>
                    <a:pt x="169" y="75"/>
                  </a:cubicBezTo>
                  <a:cubicBezTo>
                    <a:pt x="169" y="75"/>
                    <a:pt x="169" y="76"/>
                    <a:pt x="169" y="76"/>
                  </a:cubicBezTo>
                  <a:cubicBezTo>
                    <a:pt x="169" y="77"/>
                    <a:pt x="169" y="78"/>
                    <a:pt x="169" y="79"/>
                  </a:cubicBezTo>
                  <a:close/>
                  <a:moveTo>
                    <a:pt x="92" y="28"/>
                  </a:moveTo>
                  <a:cubicBezTo>
                    <a:pt x="93" y="28"/>
                    <a:pt x="93" y="28"/>
                    <a:pt x="94" y="27"/>
                  </a:cubicBezTo>
                  <a:cubicBezTo>
                    <a:pt x="94" y="27"/>
                    <a:pt x="94" y="26"/>
                    <a:pt x="94" y="26"/>
                  </a:cubicBezTo>
                  <a:cubicBezTo>
                    <a:pt x="94" y="26"/>
                    <a:pt x="94" y="25"/>
                    <a:pt x="93" y="25"/>
                  </a:cubicBezTo>
                  <a:cubicBezTo>
                    <a:pt x="93" y="25"/>
                    <a:pt x="92" y="25"/>
                    <a:pt x="92" y="25"/>
                  </a:cubicBezTo>
                  <a:cubicBezTo>
                    <a:pt x="92" y="26"/>
                    <a:pt x="92" y="27"/>
                    <a:pt x="92" y="28"/>
                  </a:cubicBezTo>
                  <a:close/>
                  <a:moveTo>
                    <a:pt x="55" y="240"/>
                  </a:moveTo>
                  <a:cubicBezTo>
                    <a:pt x="54" y="240"/>
                    <a:pt x="54" y="240"/>
                    <a:pt x="54" y="241"/>
                  </a:cubicBezTo>
                  <a:cubicBezTo>
                    <a:pt x="54" y="241"/>
                    <a:pt x="54" y="241"/>
                    <a:pt x="54" y="241"/>
                  </a:cubicBezTo>
                  <a:cubicBezTo>
                    <a:pt x="54" y="242"/>
                    <a:pt x="54" y="243"/>
                    <a:pt x="55" y="244"/>
                  </a:cubicBezTo>
                  <a:cubicBezTo>
                    <a:pt x="55" y="243"/>
                    <a:pt x="56" y="243"/>
                    <a:pt x="56" y="243"/>
                  </a:cubicBezTo>
                  <a:cubicBezTo>
                    <a:pt x="56" y="242"/>
                    <a:pt x="55" y="241"/>
                    <a:pt x="55" y="240"/>
                  </a:cubicBezTo>
                  <a:close/>
                  <a:moveTo>
                    <a:pt x="141" y="154"/>
                  </a:moveTo>
                  <a:cubicBezTo>
                    <a:pt x="141" y="154"/>
                    <a:pt x="141" y="154"/>
                    <a:pt x="141" y="154"/>
                  </a:cubicBezTo>
                  <a:cubicBezTo>
                    <a:pt x="140" y="158"/>
                    <a:pt x="140" y="163"/>
                    <a:pt x="139" y="168"/>
                  </a:cubicBezTo>
                  <a:cubicBezTo>
                    <a:pt x="139" y="168"/>
                    <a:pt x="139" y="168"/>
                    <a:pt x="139" y="168"/>
                  </a:cubicBezTo>
                  <a:cubicBezTo>
                    <a:pt x="140" y="163"/>
                    <a:pt x="141" y="158"/>
                    <a:pt x="141" y="154"/>
                  </a:cubicBezTo>
                  <a:close/>
                  <a:moveTo>
                    <a:pt x="149" y="195"/>
                  </a:moveTo>
                  <a:cubicBezTo>
                    <a:pt x="148" y="197"/>
                    <a:pt x="148" y="198"/>
                    <a:pt x="148" y="199"/>
                  </a:cubicBezTo>
                  <a:cubicBezTo>
                    <a:pt x="149" y="199"/>
                    <a:pt x="149" y="199"/>
                    <a:pt x="149" y="198"/>
                  </a:cubicBezTo>
                  <a:cubicBezTo>
                    <a:pt x="150" y="198"/>
                    <a:pt x="150" y="197"/>
                    <a:pt x="150" y="196"/>
                  </a:cubicBezTo>
                  <a:cubicBezTo>
                    <a:pt x="150" y="195"/>
                    <a:pt x="150" y="195"/>
                    <a:pt x="149" y="195"/>
                  </a:cubicBezTo>
                  <a:close/>
                  <a:moveTo>
                    <a:pt x="42" y="225"/>
                  </a:moveTo>
                  <a:cubicBezTo>
                    <a:pt x="43" y="227"/>
                    <a:pt x="43" y="230"/>
                    <a:pt x="44" y="231"/>
                  </a:cubicBezTo>
                  <a:cubicBezTo>
                    <a:pt x="44" y="230"/>
                    <a:pt x="44" y="229"/>
                    <a:pt x="44" y="228"/>
                  </a:cubicBezTo>
                  <a:cubicBezTo>
                    <a:pt x="44" y="228"/>
                    <a:pt x="44" y="227"/>
                    <a:pt x="44" y="227"/>
                  </a:cubicBezTo>
                  <a:cubicBezTo>
                    <a:pt x="43" y="226"/>
                    <a:pt x="43" y="225"/>
                    <a:pt x="42" y="225"/>
                  </a:cubicBezTo>
                  <a:close/>
                  <a:moveTo>
                    <a:pt x="120" y="259"/>
                  </a:moveTo>
                  <a:cubicBezTo>
                    <a:pt x="119" y="261"/>
                    <a:pt x="118" y="262"/>
                    <a:pt x="117" y="263"/>
                  </a:cubicBezTo>
                  <a:cubicBezTo>
                    <a:pt x="117" y="263"/>
                    <a:pt x="117" y="263"/>
                    <a:pt x="117" y="263"/>
                  </a:cubicBezTo>
                  <a:cubicBezTo>
                    <a:pt x="117" y="263"/>
                    <a:pt x="118" y="263"/>
                    <a:pt x="119" y="263"/>
                  </a:cubicBezTo>
                  <a:cubicBezTo>
                    <a:pt x="119" y="263"/>
                    <a:pt x="119" y="262"/>
                    <a:pt x="119" y="262"/>
                  </a:cubicBezTo>
                  <a:cubicBezTo>
                    <a:pt x="120" y="261"/>
                    <a:pt x="120" y="261"/>
                    <a:pt x="120" y="259"/>
                  </a:cubicBezTo>
                  <a:close/>
                  <a:moveTo>
                    <a:pt x="94" y="209"/>
                  </a:moveTo>
                  <a:cubicBezTo>
                    <a:pt x="94" y="209"/>
                    <a:pt x="95" y="209"/>
                    <a:pt x="95" y="209"/>
                  </a:cubicBezTo>
                  <a:cubicBezTo>
                    <a:pt x="95" y="208"/>
                    <a:pt x="95" y="208"/>
                    <a:pt x="96" y="207"/>
                  </a:cubicBezTo>
                  <a:cubicBezTo>
                    <a:pt x="94" y="206"/>
                    <a:pt x="94" y="206"/>
                    <a:pt x="93" y="206"/>
                  </a:cubicBezTo>
                  <a:cubicBezTo>
                    <a:pt x="94" y="207"/>
                    <a:pt x="94" y="208"/>
                    <a:pt x="94" y="209"/>
                  </a:cubicBezTo>
                  <a:close/>
                  <a:moveTo>
                    <a:pt x="62" y="29"/>
                  </a:moveTo>
                  <a:cubicBezTo>
                    <a:pt x="63" y="29"/>
                    <a:pt x="63" y="28"/>
                    <a:pt x="63" y="28"/>
                  </a:cubicBezTo>
                  <a:cubicBezTo>
                    <a:pt x="63" y="27"/>
                    <a:pt x="63" y="26"/>
                    <a:pt x="63" y="25"/>
                  </a:cubicBezTo>
                  <a:cubicBezTo>
                    <a:pt x="62" y="25"/>
                    <a:pt x="62" y="26"/>
                    <a:pt x="61" y="26"/>
                  </a:cubicBezTo>
                  <a:cubicBezTo>
                    <a:pt x="62" y="27"/>
                    <a:pt x="62" y="28"/>
                    <a:pt x="62" y="29"/>
                  </a:cubicBezTo>
                  <a:close/>
                  <a:moveTo>
                    <a:pt x="105" y="264"/>
                  </a:moveTo>
                  <a:cubicBezTo>
                    <a:pt x="105" y="264"/>
                    <a:pt x="105" y="264"/>
                    <a:pt x="105" y="264"/>
                  </a:cubicBezTo>
                  <a:cubicBezTo>
                    <a:pt x="103" y="263"/>
                    <a:pt x="100" y="263"/>
                    <a:pt x="98" y="262"/>
                  </a:cubicBezTo>
                  <a:cubicBezTo>
                    <a:pt x="99" y="263"/>
                    <a:pt x="100" y="264"/>
                    <a:pt x="101" y="264"/>
                  </a:cubicBezTo>
                  <a:cubicBezTo>
                    <a:pt x="102" y="264"/>
                    <a:pt x="103" y="264"/>
                    <a:pt x="104" y="264"/>
                  </a:cubicBezTo>
                  <a:cubicBezTo>
                    <a:pt x="105" y="264"/>
                    <a:pt x="105" y="264"/>
                    <a:pt x="105" y="264"/>
                  </a:cubicBezTo>
                  <a:close/>
                  <a:moveTo>
                    <a:pt x="70" y="278"/>
                  </a:moveTo>
                  <a:cubicBezTo>
                    <a:pt x="69" y="277"/>
                    <a:pt x="68" y="277"/>
                    <a:pt x="68" y="276"/>
                  </a:cubicBezTo>
                  <a:cubicBezTo>
                    <a:pt x="67" y="277"/>
                    <a:pt x="67" y="278"/>
                    <a:pt x="67" y="279"/>
                  </a:cubicBezTo>
                  <a:cubicBezTo>
                    <a:pt x="68" y="279"/>
                    <a:pt x="68" y="279"/>
                    <a:pt x="68" y="279"/>
                  </a:cubicBezTo>
                  <a:cubicBezTo>
                    <a:pt x="69" y="279"/>
                    <a:pt x="69" y="279"/>
                    <a:pt x="70" y="278"/>
                  </a:cubicBezTo>
                  <a:close/>
                  <a:moveTo>
                    <a:pt x="170" y="224"/>
                  </a:moveTo>
                  <a:cubicBezTo>
                    <a:pt x="171" y="222"/>
                    <a:pt x="172" y="220"/>
                    <a:pt x="172" y="217"/>
                  </a:cubicBezTo>
                  <a:cubicBezTo>
                    <a:pt x="171" y="218"/>
                    <a:pt x="170" y="221"/>
                    <a:pt x="170" y="224"/>
                  </a:cubicBezTo>
                  <a:close/>
                  <a:moveTo>
                    <a:pt x="116" y="18"/>
                  </a:moveTo>
                  <a:cubicBezTo>
                    <a:pt x="115" y="17"/>
                    <a:pt x="114" y="17"/>
                    <a:pt x="113" y="15"/>
                  </a:cubicBezTo>
                  <a:cubicBezTo>
                    <a:pt x="113" y="17"/>
                    <a:pt x="114" y="18"/>
                    <a:pt x="114" y="20"/>
                  </a:cubicBezTo>
                  <a:cubicBezTo>
                    <a:pt x="115" y="19"/>
                    <a:pt x="115" y="19"/>
                    <a:pt x="116" y="18"/>
                  </a:cubicBezTo>
                  <a:close/>
                  <a:moveTo>
                    <a:pt x="99" y="210"/>
                  </a:moveTo>
                  <a:cubicBezTo>
                    <a:pt x="100" y="211"/>
                    <a:pt x="100" y="211"/>
                    <a:pt x="100" y="210"/>
                  </a:cubicBezTo>
                  <a:cubicBezTo>
                    <a:pt x="101" y="209"/>
                    <a:pt x="101" y="208"/>
                    <a:pt x="101" y="207"/>
                  </a:cubicBezTo>
                  <a:cubicBezTo>
                    <a:pt x="100" y="207"/>
                    <a:pt x="100" y="207"/>
                    <a:pt x="99" y="207"/>
                  </a:cubicBezTo>
                  <a:cubicBezTo>
                    <a:pt x="99" y="208"/>
                    <a:pt x="99" y="209"/>
                    <a:pt x="99" y="210"/>
                  </a:cubicBezTo>
                  <a:close/>
                  <a:moveTo>
                    <a:pt x="147" y="53"/>
                  </a:moveTo>
                  <a:cubicBezTo>
                    <a:pt x="148" y="52"/>
                    <a:pt x="148" y="52"/>
                    <a:pt x="148" y="51"/>
                  </a:cubicBezTo>
                  <a:cubicBezTo>
                    <a:pt x="148" y="50"/>
                    <a:pt x="147" y="49"/>
                    <a:pt x="146" y="48"/>
                  </a:cubicBezTo>
                  <a:cubicBezTo>
                    <a:pt x="146" y="48"/>
                    <a:pt x="146" y="49"/>
                    <a:pt x="146" y="49"/>
                  </a:cubicBezTo>
                  <a:cubicBezTo>
                    <a:pt x="146" y="50"/>
                    <a:pt x="146" y="51"/>
                    <a:pt x="147" y="53"/>
                  </a:cubicBezTo>
                  <a:close/>
                  <a:moveTo>
                    <a:pt x="49" y="176"/>
                  </a:moveTo>
                  <a:cubicBezTo>
                    <a:pt x="48" y="176"/>
                    <a:pt x="48" y="175"/>
                    <a:pt x="47" y="174"/>
                  </a:cubicBezTo>
                  <a:cubicBezTo>
                    <a:pt x="46" y="174"/>
                    <a:pt x="46" y="175"/>
                    <a:pt x="45" y="175"/>
                  </a:cubicBezTo>
                  <a:cubicBezTo>
                    <a:pt x="45" y="175"/>
                    <a:pt x="45" y="176"/>
                    <a:pt x="46" y="176"/>
                  </a:cubicBezTo>
                  <a:cubicBezTo>
                    <a:pt x="47" y="176"/>
                    <a:pt x="48" y="177"/>
                    <a:pt x="49" y="176"/>
                  </a:cubicBezTo>
                  <a:close/>
                  <a:moveTo>
                    <a:pt x="59" y="65"/>
                  </a:moveTo>
                  <a:cubicBezTo>
                    <a:pt x="59" y="65"/>
                    <a:pt x="59" y="65"/>
                    <a:pt x="59" y="65"/>
                  </a:cubicBezTo>
                  <a:cubicBezTo>
                    <a:pt x="59" y="63"/>
                    <a:pt x="59" y="60"/>
                    <a:pt x="59" y="58"/>
                  </a:cubicBezTo>
                  <a:cubicBezTo>
                    <a:pt x="59" y="58"/>
                    <a:pt x="59" y="58"/>
                    <a:pt x="59" y="58"/>
                  </a:cubicBezTo>
                  <a:cubicBezTo>
                    <a:pt x="59" y="60"/>
                    <a:pt x="59" y="62"/>
                    <a:pt x="59" y="64"/>
                  </a:cubicBezTo>
                  <a:cubicBezTo>
                    <a:pt x="59" y="64"/>
                    <a:pt x="59" y="65"/>
                    <a:pt x="59" y="65"/>
                  </a:cubicBezTo>
                  <a:close/>
                  <a:moveTo>
                    <a:pt x="26" y="101"/>
                  </a:moveTo>
                  <a:cubicBezTo>
                    <a:pt x="24" y="102"/>
                    <a:pt x="24" y="104"/>
                    <a:pt x="24" y="105"/>
                  </a:cubicBezTo>
                  <a:cubicBezTo>
                    <a:pt x="24" y="105"/>
                    <a:pt x="25" y="105"/>
                    <a:pt x="26" y="104"/>
                  </a:cubicBezTo>
                  <a:cubicBezTo>
                    <a:pt x="26" y="103"/>
                    <a:pt x="26" y="102"/>
                    <a:pt x="26" y="101"/>
                  </a:cubicBezTo>
                  <a:close/>
                  <a:moveTo>
                    <a:pt x="163" y="102"/>
                  </a:moveTo>
                  <a:cubicBezTo>
                    <a:pt x="163" y="102"/>
                    <a:pt x="163" y="102"/>
                    <a:pt x="163" y="103"/>
                  </a:cubicBezTo>
                  <a:cubicBezTo>
                    <a:pt x="163" y="103"/>
                    <a:pt x="163" y="104"/>
                    <a:pt x="163" y="105"/>
                  </a:cubicBezTo>
                  <a:cubicBezTo>
                    <a:pt x="163" y="105"/>
                    <a:pt x="163" y="106"/>
                    <a:pt x="164" y="107"/>
                  </a:cubicBezTo>
                  <a:cubicBezTo>
                    <a:pt x="164" y="107"/>
                    <a:pt x="164" y="107"/>
                    <a:pt x="164" y="107"/>
                  </a:cubicBezTo>
                  <a:cubicBezTo>
                    <a:pt x="164" y="107"/>
                    <a:pt x="164" y="107"/>
                    <a:pt x="164" y="107"/>
                  </a:cubicBezTo>
                  <a:cubicBezTo>
                    <a:pt x="164" y="106"/>
                    <a:pt x="164" y="106"/>
                    <a:pt x="164" y="106"/>
                  </a:cubicBezTo>
                  <a:cubicBezTo>
                    <a:pt x="164" y="104"/>
                    <a:pt x="164" y="103"/>
                    <a:pt x="163" y="102"/>
                  </a:cubicBezTo>
                  <a:close/>
                  <a:moveTo>
                    <a:pt x="31" y="211"/>
                  </a:moveTo>
                  <a:cubicBezTo>
                    <a:pt x="31" y="211"/>
                    <a:pt x="31" y="211"/>
                    <a:pt x="31" y="211"/>
                  </a:cubicBezTo>
                  <a:cubicBezTo>
                    <a:pt x="31" y="212"/>
                    <a:pt x="32" y="214"/>
                    <a:pt x="32" y="215"/>
                  </a:cubicBezTo>
                  <a:cubicBezTo>
                    <a:pt x="33" y="214"/>
                    <a:pt x="33" y="214"/>
                    <a:pt x="33" y="213"/>
                  </a:cubicBezTo>
                  <a:cubicBezTo>
                    <a:pt x="34" y="213"/>
                    <a:pt x="34" y="213"/>
                    <a:pt x="33" y="212"/>
                  </a:cubicBezTo>
                  <a:cubicBezTo>
                    <a:pt x="33" y="212"/>
                    <a:pt x="32" y="211"/>
                    <a:pt x="31" y="211"/>
                  </a:cubicBezTo>
                  <a:close/>
                  <a:moveTo>
                    <a:pt x="52" y="217"/>
                  </a:moveTo>
                  <a:cubicBezTo>
                    <a:pt x="52" y="216"/>
                    <a:pt x="52" y="215"/>
                    <a:pt x="51" y="214"/>
                  </a:cubicBezTo>
                  <a:cubicBezTo>
                    <a:pt x="51" y="215"/>
                    <a:pt x="50" y="215"/>
                    <a:pt x="49" y="215"/>
                  </a:cubicBezTo>
                  <a:cubicBezTo>
                    <a:pt x="49" y="216"/>
                    <a:pt x="49" y="216"/>
                    <a:pt x="49" y="217"/>
                  </a:cubicBezTo>
                  <a:cubicBezTo>
                    <a:pt x="50" y="216"/>
                    <a:pt x="51" y="216"/>
                    <a:pt x="52" y="217"/>
                  </a:cubicBezTo>
                  <a:close/>
                  <a:moveTo>
                    <a:pt x="47" y="257"/>
                  </a:moveTo>
                  <a:cubicBezTo>
                    <a:pt x="47" y="259"/>
                    <a:pt x="49" y="260"/>
                    <a:pt x="50" y="261"/>
                  </a:cubicBezTo>
                  <a:cubicBezTo>
                    <a:pt x="50" y="260"/>
                    <a:pt x="51" y="260"/>
                    <a:pt x="50" y="259"/>
                  </a:cubicBezTo>
                  <a:cubicBezTo>
                    <a:pt x="49" y="259"/>
                    <a:pt x="48" y="258"/>
                    <a:pt x="47" y="257"/>
                  </a:cubicBezTo>
                  <a:close/>
                  <a:moveTo>
                    <a:pt x="181" y="142"/>
                  </a:moveTo>
                  <a:cubicBezTo>
                    <a:pt x="181" y="142"/>
                    <a:pt x="180" y="142"/>
                    <a:pt x="180" y="142"/>
                  </a:cubicBezTo>
                  <a:cubicBezTo>
                    <a:pt x="180" y="144"/>
                    <a:pt x="179" y="147"/>
                    <a:pt x="179" y="149"/>
                  </a:cubicBezTo>
                  <a:cubicBezTo>
                    <a:pt x="179" y="149"/>
                    <a:pt x="179" y="149"/>
                    <a:pt x="179" y="149"/>
                  </a:cubicBezTo>
                  <a:cubicBezTo>
                    <a:pt x="180" y="148"/>
                    <a:pt x="180" y="147"/>
                    <a:pt x="180" y="146"/>
                  </a:cubicBezTo>
                  <a:cubicBezTo>
                    <a:pt x="181" y="145"/>
                    <a:pt x="181" y="144"/>
                    <a:pt x="181" y="142"/>
                  </a:cubicBezTo>
                  <a:close/>
                  <a:moveTo>
                    <a:pt x="142" y="250"/>
                  </a:moveTo>
                  <a:cubicBezTo>
                    <a:pt x="143" y="249"/>
                    <a:pt x="143" y="247"/>
                    <a:pt x="143" y="246"/>
                  </a:cubicBezTo>
                  <a:cubicBezTo>
                    <a:pt x="141" y="248"/>
                    <a:pt x="141" y="248"/>
                    <a:pt x="142" y="250"/>
                  </a:cubicBezTo>
                  <a:cubicBezTo>
                    <a:pt x="142" y="250"/>
                    <a:pt x="142" y="250"/>
                    <a:pt x="142" y="250"/>
                  </a:cubicBezTo>
                  <a:close/>
                  <a:moveTo>
                    <a:pt x="24" y="131"/>
                  </a:moveTo>
                  <a:cubicBezTo>
                    <a:pt x="24" y="131"/>
                    <a:pt x="24" y="131"/>
                    <a:pt x="24" y="131"/>
                  </a:cubicBezTo>
                  <a:cubicBezTo>
                    <a:pt x="24" y="131"/>
                    <a:pt x="24" y="131"/>
                    <a:pt x="24" y="131"/>
                  </a:cubicBezTo>
                  <a:cubicBezTo>
                    <a:pt x="23" y="132"/>
                    <a:pt x="24" y="134"/>
                    <a:pt x="24" y="135"/>
                  </a:cubicBezTo>
                  <a:cubicBezTo>
                    <a:pt x="25" y="134"/>
                    <a:pt x="25" y="134"/>
                    <a:pt x="25" y="133"/>
                  </a:cubicBezTo>
                  <a:cubicBezTo>
                    <a:pt x="25" y="132"/>
                    <a:pt x="25" y="132"/>
                    <a:pt x="24" y="131"/>
                  </a:cubicBezTo>
                  <a:close/>
                  <a:moveTo>
                    <a:pt x="55" y="201"/>
                  </a:moveTo>
                  <a:cubicBezTo>
                    <a:pt x="55" y="202"/>
                    <a:pt x="55" y="203"/>
                    <a:pt x="55" y="204"/>
                  </a:cubicBezTo>
                  <a:cubicBezTo>
                    <a:pt x="55" y="204"/>
                    <a:pt x="56" y="204"/>
                    <a:pt x="57" y="204"/>
                  </a:cubicBezTo>
                  <a:cubicBezTo>
                    <a:pt x="56" y="203"/>
                    <a:pt x="56" y="202"/>
                    <a:pt x="55" y="201"/>
                  </a:cubicBezTo>
                  <a:close/>
                  <a:moveTo>
                    <a:pt x="134" y="224"/>
                  </a:moveTo>
                  <a:cubicBezTo>
                    <a:pt x="134" y="224"/>
                    <a:pt x="134" y="224"/>
                    <a:pt x="134" y="224"/>
                  </a:cubicBezTo>
                  <a:cubicBezTo>
                    <a:pt x="134" y="225"/>
                    <a:pt x="134" y="226"/>
                    <a:pt x="134" y="227"/>
                  </a:cubicBezTo>
                  <a:cubicBezTo>
                    <a:pt x="133" y="228"/>
                    <a:pt x="134" y="228"/>
                    <a:pt x="134" y="229"/>
                  </a:cubicBezTo>
                  <a:cubicBezTo>
                    <a:pt x="135" y="228"/>
                    <a:pt x="135" y="228"/>
                    <a:pt x="135" y="228"/>
                  </a:cubicBezTo>
                  <a:cubicBezTo>
                    <a:pt x="135" y="226"/>
                    <a:pt x="135" y="225"/>
                    <a:pt x="134" y="224"/>
                  </a:cubicBezTo>
                  <a:close/>
                  <a:moveTo>
                    <a:pt x="164" y="133"/>
                  </a:moveTo>
                  <a:cubicBezTo>
                    <a:pt x="166" y="131"/>
                    <a:pt x="166" y="131"/>
                    <a:pt x="166" y="128"/>
                  </a:cubicBezTo>
                  <a:cubicBezTo>
                    <a:pt x="165" y="130"/>
                    <a:pt x="164" y="131"/>
                    <a:pt x="164" y="133"/>
                  </a:cubicBezTo>
                  <a:close/>
                  <a:moveTo>
                    <a:pt x="54" y="128"/>
                  </a:moveTo>
                  <a:cubicBezTo>
                    <a:pt x="55" y="127"/>
                    <a:pt x="55" y="126"/>
                    <a:pt x="55" y="124"/>
                  </a:cubicBezTo>
                  <a:cubicBezTo>
                    <a:pt x="54" y="125"/>
                    <a:pt x="54" y="125"/>
                    <a:pt x="54" y="126"/>
                  </a:cubicBezTo>
                  <a:cubicBezTo>
                    <a:pt x="54" y="127"/>
                    <a:pt x="54" y="127"/>
                    <a:pt x="54" y="128"/>
                  </a:cubicBezTo>
                  <a:close/>
                  <a:moveTo>
                    <a:pt x="132" y="270"/>
                  </a:moveTo>
                  <a:cubicBezTo>
                    <a:pt x="132" y="271"/>
                    <a:pt x="132" y="272"/>
                    <a:pt x="132" y="273"/>
                  </a:cubicBezTo>
                  <a:cubicBezTo>
                    <a:pt x="133" y="273"/>
                    <a:pt x="134" y="272"/>
                    <a:pt x="135" y="271"/>
                  </a:cubicBezTo>
                  <a:cubicBezTo>
                    <a:pt x="134" y="271"/>
                    <a:pt x="133" y="270"/>
                    <a:pt x="132" y="270"/>
                  </a:cubicBezTo>
                  <a:close/>
                  <a:moveTo>
                    <a:pt x="129" y="253"/>
                  </a:moveTo>
                  <a:cubicBezTo>
                    <a:pt x="129" y="254"/>
                    <a:pt x="128" y="254"/>
                    <a:pt x="129" y="255"/>
                  </a:cubicBezTo>
                  <a:cubicBezTo>
                    <a:pt x="129" y="255"/>
                    <a:pt x="129" y="256"/>
                    <a:pt x="129" y="256"/>
                  </a:cubicBezTo>
                  <a:cubicBezTo>
                    <a:pt x="130" y="257"/>
                    <a:pt x="130" y="257"/>
                    <a:pt x="130" y="257"/>
                  </a:cubicBezTo>
                  <a:cubicBezTo>
                    <a:pt x="130" y="256"/>
                    <a:pt x="130" y="256"/>
                    <a:pt x="130" y="255"/>
                  </a:cubicBezTo>
                  <a:cubicBezTo>
                    <a:pt x="130" y="255"/>
                    <a:pt x="130" y="254"/>
                    <a:pt x="130" y="254"/>
                  </a:cubicBezTo>
                  <a:cubicBezTo>
                    <a:pt x="130" y="254"/>
                    <a:pt x="129" y="253"/>
                    <a:pt x="129" y="253"/>
                  </a:cubicBezTo>
                  <a:close/>
                  <a:moveTo>
                    <a:pt x="19" y="100"/>
                  </a:moveTo>
                  <a:cubicBezTo>
                    <a:pt x="20" y="99"/>
                    <a:pt x="20" y="98"/>
                    <a:pt x="21" y="98"/>
                  </a:cubicBezTo>
                  <a:cubicBezTo>
                    <a:pt x="21" y="97"/>
                    <a:pt x="21" y="97"/>
                    <a:pt x="21" y="96"/>
                  </a:cubicBezTo>
                  <a:cubicBezTo>
                    <a:pt x="19" y="97"/>
                    <a:pt x="19" y="98"/>
                    <a:pt x="19" y="100"/>
                  </a:cubicBezTo>
                  <a:close/>
                  <a:moveTo>
                    <a:pt x="65" y="258"/>
                  </a:moveTo>
                  <a:cubicBezTo>
                    <a:pt x="65" y="258"/>
                    <a:pt x="65" y="259"/>
                    <a:pt x="65" y="259"/>
                  </a:cubicBezTo>
                  <a:cubicBezTo>
                    <a:pt x="65" y="260"/>
                    <a:pt x="66" y="260"/>
                    <a:pt x="66" y="260"/>
                  </a:cubicBezTo>
                  <a:cubicBezTo>
                    <a:pt x="66" y="261"/>
                    <a:pt x="67" y="261"/>
                    <a:pt x="67" y="261"/>
                  </a:cubicBezTo>
                  <a:cubicBezTo>
                    <a:pt x="68" y="260"/>
                    <a:pt x="67" y="259"/>
                    <a:pt x="65" y="258"/>
                  </a:cubicBezTo>
                  <a:close/>
                  <a:moveTo>
                    <a:pt x="80" y="24"/>
                  </a:moveTo>
                  <a:cubicBezTo>
                    <a:pt x="79" y="24"/>
                    <a:pt x="79" y="24"/>
                    <a:pt x="78" y="24"/>
                  </a:cubicBezTo>
                  <a:cubicBezTo>
                    <a:pt x="78" y="24"/>
                    <a:pt x="78" y="24"/>
                    <a:pt x="78" y="24"/>
                  </a:cubicBezTo>
                  <a:cubicBezTo>
                    <a:pt x="78" y="25"/>
                    <a:pt x="77" y="25"/>
                    <a:pt x="78" y="26"/>
                  </a:cubicBezTo>
                  <a:cubicBezTo>
                    <a:pt x="78" y="26"/>
                    <a:pt x="79" y="26"/>
                    <a:pt x="80" y="25"/>
                  </a:cubicBezTo>
                  <a:cubicBezTo>
                    <a:pt x="80" y="25"/>
                    <a:pt x="80" y="24"/>
                    <a:pt x="80" y="24"/>
                  </a:cubicBezTo>
                  <a:close/>
                  <a:moveTo>
                    <a:pt x="165" y="110"/>
                  </a:moveTo>
                  <a:cubicBezTo>
                    <a:pt x="164" y="112"/>
                    <a:pt x="164" y="113"/>
                    <a:pt x="164" y="115"/>
                  </a:cubicBezTo>
                  <a:cubicBezTo>
                    <a:pt x="165" y="114"/>
                    <a:pt x="165" y="114"/>
                    <a:pt x="165" y="113"/>
                  </a:cubicBezTo>
                  <a:cubicBezTo>
                    <a:pt x="165" y="112"/>
                    <a:pt x="165" y="111"/>
                    <a:pt x="165" y="110"/>
                  </a:cubicBezTo>
                  <a:close/>
                  <a:moveTo>
                    <a:pt x="45" y="224"/>
                  </a:moveTo>
                  <a:cubicBezTo>
                    <a:pt x="46" y="223"/>
                    <a:pt x="46" y="221"/>
                    <a:pt x="45" y="220"/>
                  </a:cubicBezTo>
                  <a:cubicBezTo>
                    <a:pt x="45" y="220"/>
                    <a:pt x="44" y="221"/>
                    <a:pt x="44" y="221"/>
                  </a:cubicBezTo>
                  <a:cubicBezTo>
                    <a:pt x="44" y="222"/>
                    <a:pt x="45" y="223"/>
                    <a:pt x="45" y="224"/>
                  </a:cubicBezTo>
                  <a:close/>
                  <a:moveTo>
                    <a:pt x="62" y="150"/>
                  </a:moveTo>
                  <a:cubicBezTo>
                    <a:pt x="62" y="150"/>
                    <a:pt x="62" y="150"/>
                    <a:pt x="62" y="150"/>
                  </a:cubicBezTo>
                  <a:cubicBezTo>
                    <a:pt x="61" y="152"/>
                    <a:pt x="62" y="155"/>
                    <a:pt x="63" y="157"/>
                  </a:cubicBezTo>
                  <a:cubicBezTo>
                    <a:pt x="63" y="157"/>
                    <a:pt x="63" y="157"/>
                    <a:pt x="63" y="157"/>
                  </a:cubicBezTo>
                  <a:cubicBezTo>
                    <a:pt x="63" y="154"/>
                    <a:pt x="62" y="152"/>
                    <a:pt x="62" y="150"/>
                  </a:cubicBezTo>
                  <a:close/>
                  <a:moveTo>
                    <a:pt x="72" y="29"/>
                  </a:moveTo>
                  <a:cubicBezTo>
                    <a:pt x="72" y="28"/>
                    <a:pt x="72" y="28"/>
                    <a:pt x="72" y="27"/>
                  </a:cubicBezTo>
                  <a:cubicBezTo>
                    <a:pt x="71" y="28"/>
                    <a:pt x="70" y="28"/>
                    <a:pt x="70" y="29"/>
                  </a:cubicBezTo>
                  <a:cubicBezTo>
                    <a:pt x="70" y="29"/>
                    <a:pt x="70" y="30"/>
                    <a:pt x="70" y="30"/>
                  </a:cubicBezTo>
                  <a:cubicBezTo>
                    <a:pt x="70" y="30"/>
                    <a:pt x="70" y="30"/>
                    <a:pt x="70" y="30"/>
                  </a:cubicBezTo>
                  <a:cubicBezTo>
                    <a:pt x="71" y="30"/>
                    <a:pt x="71" y="30"/>
                    <a:pt x="72" y="29"/>
                  </a:cubicBezTo>
                  <a:close/>
                  <a:moveTo>
                    <a:pt x="175" y="101"/>
                  </a:moveTo>
                  <a:cubicBezTo>
                    <a:pt x="174" y="103"/>
                    <a:pt x="174" y="105"/>
                    <a:pt x="175" y="106"/>
                  </a:cubicBezTo>
                  <a:cubicBezTo>
                    <a:pt x="175" y="105"/>
                    <a:pt x="176" y="103"/>
                    <a:pt x="175" y="101"/>
                  </a:cubicBezTo>
                  <a:close/>
                  <a:moveTo>
                    <a:pt x="49" y="31"/>
                  </a:moveTo>
                  <a:cubicBezTo>
                    <a:pt x="50" y="29"/>
                    <a:pt x="51" y="28"/>
                    <a:pt x="52" y="27"/>
                  </a:cubicBezTo>
                  <a:cubicBezTo>
                    <a:pt x="51" y="27"/>
                    <a:pt x="51" y="26"/>
                    <a:pt x="51" y="26"/>
                  </a:cubicBezTo>
                  <a:cubicBezTo>
                    <a:pt x="50" y="28"/>
                    <a:pt x="49" y="29"/>
                    <a:pt x="48" y="30"/>
                  </a:cubicBezTo>
                  <a:cubicBezTo>
                    <a:pt x="48" y="30"/>
                    <a:pt x="48" y="30"/>
                    <a:pt x="49" y="31"/>
                  </a:cubicBezTo>
                  <a:close/>
                  <a:moveTo>
                    <a:pt x="144" y="52"/>
                  </a:moveTo>
                  <a:cubicBezTo>
                    <a:pt x="144" y="52"/>
                    <a:pt x="144" y="52"/>
                    <a:pt x="144" y="52"/>
                  </a:cubicBezTo>
                  <a:cubicBezTo>
                    <a:pt x="144" y="52"/>
                    <a:pt x="144" y="52"/>
                    <a:pt x="144" y="53"/>
                  </a:cubicBezTo>
                  <a:cubicBezTo>
                    <a:pt x="143" y="54"/>
                    <a:pt x="143" y="54"/>
                    <a:pt x="144" y="55"/>
                  </a:cubicBezTo>
                  <a:cubicBezTo>
                    <a:pt x="144" y="55"/>
                    <a:pt x="144" y="55"/>
                    <a:pt x="145" y="55"/>
                  </a:cubicBezTo>
                  <a:cubicBezTo>
                    <a:pt x="145" y="55"/>
                    <a:pt x="145" y="55"/>
                    <a:pt x="145" y="54"/>
                  </a:cubicBezTo>
                  <a:cubicBezTo>
                    <a:pt x="145" y="53"/>
                    <a:pt x="145" y="52"/>
                    <a:pt x="144" y="52"/>
                  </a:cubicBezTo>
                  <a:close/>
                  <a:moveTo>
                    <a:pt x="164" y="48"/>
                  </a:moveTo>
                  <a:cubicBezTo>
                    <a:pt x="164" y="48"/>
                    <a:pt x="164" y="48"/>
                    <a:pt x="165" y="48"/>
                  </a:cubicBezTo>
                  <a:cubicBezTo>
                    <a:pt x="164" y="47"/>
                    <a:pt x="163" y="45"/>
                    <a:pt x="162" y="43"/>
                  </a:cubicBezTo>
                  <a:cubicBezTo>
                    <a:pt x="162" y="43"/>
                    <a:pt x="162" y="43"/>
                    <a:pt x="162" y="43"/>
                  </a:cubicBezTo>
                  <a:cubicBezTo>
                    <a:pt x="162" y="43"/>
                    <a:pt x="161" y="43"/>
                    <a:pt x="161" y="43"/>
                  </a:cubicBezTo>
                  <a:cubicBezTo>
                    <a:pt x="162" y="45"/>
                    <a:pt x="163" y="47"/>
                    <a:pt x="164" y="48"/>
                  </a:cubicBezTo>
                  <a:close/>
                  <a:moveTo>
                    <a:pt x="23" y="161"/>
                  </a:moveTo>
                  <a:cubicBezTo>
                    <a:pt x="23" y="161"/>
                    <a:pt x="23" y="160"/>
                    <a:pt x="23" y="159"/>
                  </a:cubicBezTo>
                  <a:cubicBezTo>
                    <a:pt x="23" y="159"/>
                    <a:pt x="22" y="158"/>
                    <a:pt x="21" y="158"/>
                  </a:cubicBezTo>
                  <a:cubicBezTo>
                    <a:pt x="21" y="158"/>
                    <a:pt x="21" y="158"/>
                    <a:pt x="21" y="158"/>
                  </a:cubicBezTo>
                  <a:cubicBezTo>
                    <a:pt x="21" y="159"/>
                    <a:pt x="21" y="159"/>
                    <a:pt x="21" y="159"/>
                  </a:cubicBezTo>
                  <a:cubicBezTo>
                    <a:pt x="22" y="160"/>
                    <a:pt x="22" y="161"/>
                    <a:pt x="23" y="161"/>
                  </a:cubicBezTo>
                  <a:close/>
                  <a:moveTo>
                    <a:pt x="91" y="35"/>
                  </a:moveTo>
                  <a:cubicBezTo>
                    <a:pt x="90" y="35"/>
                    <a:pt x="89" y="36"/>
                    <a:pt x="88" y="36"/>
                  </a:cubicBezTo>
                  <a:cubicBezTo>
                    <a:pt x="89" y="37"/>
                    <a:pt x="90" y="37"/>
                    <a:pt x="91" y="36"/>
                  </a:cubicBezTo>
                  <a:cubicBezTo>
                    <a:pt x="91" y="36"/>
                    <a:pt x="91" y="36"/>
                    <a:pt x="91" y="35"/>
                  </a:cubicBezTo>
                  <a:close/>
                  <a:moveTo>
                    <a:pt x="135" y="133"/>
                  </a:moveTo>
                  <a:cubicBezTo>
                    <a:pt x="136" y="132"/>
                    <a:pt x="137" y="132"/>
                    <a:pt x="137" y="131"/>
                  </a:cubicBezTo>
                  <a:cubicBezTo>
                    <a:pt x="138" y="130"/>
                    <a:pt x="137" y="130"/>
                    <a:pt x="137" y="129"/>
                  </a:cubicBezTo>
                  <a:cubicBezTo>
                    <a:pt x="136" y="131"/>
                    <a:pt x="135" y="132"/>
                    <a:pt x="135" y="133"/>
                  </a:cubicBezTo>
                  <a:close/>
                  <a:moveTo>
                    <a:pt x="164" y="169"/>
                  </a:moveTo>
                  <a:cubicBezTo>
                    <a:pt x="164" y="169"/>
                    <a:pt x="164" y="169"/>
                    <a:pt x="164" y="169"/>
                  </a:cubicBezTo>
                  <a:cubicBezTo>
                    <a:pt x="165" y="167"/>
                    <a:pt x="165" y="166"/>
                    <a:pt x="165" y="164"/>
                  </a:cubicBezTo>
                  <a:cubicBezTo>
                    <a:pt x="165" y="164"/>
                    <a:pt x="165" y="164"/>
                    <a:pt x="165" y="164"/>
                  </a:cubicBezTo>
                  <a:cubicBezTo>
                    <a:pt x="165" y="165"/>
                    <a:pt x="164" y="165"/>
                    <a:pt x="164" y="166"/>
                  </a:cubicBezTo>
                  <a:cubicBezTo>
                    <a:pt x="164" y="166"/>
                    <a:pt x="164" y="167"/>
                    <a:pt x="164" y="167"/>
                  </a:cubicBezTo>
                  <a:cubicBezTo>
                    <a:pt x="164" y="167"/>
                    <a:pt x="164" y="168"/>
                    <a:pt x="164" y="169"/>
                  </a:cubicBezTo>
                  <a:close/>
                  <a:moveTo>
                    <a:pt x="65" y="64"/>
                  </a:moveTo>
                  <a:cubicBezTo>
                    <a:pt x="63" y="67"/>
                    <a:pt x="63" y="69"/>
                    <a:pt x="63" y="72"/>
                  </a:cubicBezTo>
                  <a:cubicBezTo>
                    <a:pt x="64" y="69"/>
                    <a:pt x="64" y="67"/>
                    <a:pt x="65" y="64"/>
                  </a:cubicBezTo>
                  <a:close/>
                  <a:moveTo>
                    <a:pt x="70" y="43"/>
                  </a:moveTo>
                  <a:cubicBezTo>
                    <a:pt x="70" y="43"/>
                    <a:pt x="70" y="43"/>
                    <a:pt x="70" y="43"/>
                  </a:cubicBezTo>
                  <a:cubicBezTo>
                    <a:pt x="71" y="42"/>
                    <a:pt x="72" y="41"/>
                    <a:pt x="73" y="39"/>
                  </a:cubicBezTo>
                  <a:cubicBezTo>
                    <a:pt x="74" y="39"/>
                    <a:pt x="74" y="39"/>
                    <a:pt x="73" y="38"/>
                  </a:cubicBezTo>
                  <a:cubicBezTo>
                    <a:pt x="72" y="40"/>
                    <a:pt x="71" y="41"/>
                    <a:pt x="70" y="42"/>
                  </a:cubicBezTo>
                  <a:cubicBezTo>
                    <a:pt x="70" y="42"/>
                    <a:pt x="70" y="43"/>
                    <a:pt x="70" y="43"/>
                  </a:cubicBezTo>
                  <a:close/>
                  <a:moveTo>
                    <a:pt x="83" y="31"/>
                  </a:moveTo>
                  <a:cubicBezTo>
                    <a:pt x="83" y="32"/>
                    <a:pt x="83" y="33"/>
                    <a:pt x="84" y="34"/>
                  </a:cubicBezTo>
                  <a:cubicBezTo>
                    <a:pt x="84" y="34"/>
                    <a:pt x="85" y="33"/>
                    <a:pt x="86" y="33"/>
                  </a:cubicBezTo>
                  <a:cubicBezTo>
                    <a:pt x="85" y="32"/>
                    <a:pt x="84" y="32"/>
                    <a:pt x="83" y="31"/>
                  </a:cubicBezTo>
                  <a:close/>
                  <a:moveTo>
                    <a:pt x="16" y="78"/>
                  </a:moveTo>
                  <a:cubicBezTo>
                    <a:pt x="15" y="77"/>
                    <a:pt x="15" y="77"/>
                    <a:pt x="15" y="78"/>
                  </a:cubicBezTo>
                  <a:cubicBezTo>
                    <a:pt x="14" y="79"/>
                    <a:pt x="14" y="81"/>
                    <a:pt x="14" y="82"/>
                  </a:cubicBezTo>
                  <a:cubicBezTo>
                    <a:pt x="14" y="82"/>
                    <a:pt x="14" y="82"/>
                    <a:pt x="14" y="82"/>
                  </a:cubicBezTo>
                  <a:cubicBezTo>
                    <a:pt x="14" y="82"/>
                    <a:pt x="15" y="82"/>
                    <a:pt x="15" y="81"/>
                  </a:cubicBezTo>
                  <a:cubicBezTo>
                    <a:pt x="15" y="80"/>
                    <a:pt x="15" y="79"/>
                    <a:pt x="16" y="78"/>
                  </a:cubicBezTo>
                  <a:close/>
                  <a:moveTo>
                    <a:pt x="87" y="51"/>
                  </a:moveTo>
                  <a:cubicBezTo>
                    <a:pt x="87" y="51"/>
                    <a:pt x="87" y="51"/>
                    <a:pt x="86" y="51"/>
                  </a:cubicBezTo>
                  <a:cubicBezTo>
                    <a:pt x="85" y="51"/>
                    <a:pt x="83" y="51"/>
                    <a:pt x="82" y="52"/>
                  </a:cubicBezTo>
                  <a:cubicBezTo>
                    <a:pt x="83" y="52"/>
                    <a:pt x="84" y="52"/>
                    <a:pt x="85" y="52"/>
                  </a:cubicBezTo>
                  <a:cubicBezTo>
                    <a:pt x="85" y="52"/>
                    <a:pt x="86" y="52"/>
                    <a:pt x="87" y="51"/>
                  </a:cubicBezTo>
                  <a:close/>
                  <a:moveTo>
                    <a:pt x="75" y="25"/>
                  </a:moveTo>
                  <a:cubicBezTo>
                    <a:pt x="75" y="25"/>
                    <a:pt x="75" y="25"/>
                    <a:pt x="75" y="25"/>
                  </a:cubicBezTo>
                  <a:cubicBezTo>
                    <a:pt x="75" y="25"/>
                    <a:pt x="74" y="25"/>
                    <a:pt x="74" y="25"/>
                  </a:cubicBezTo>
                  <a:cubicBezTo>
                    <a:pt x="74" y="26"/>
                    <a:pt x="74" y="27"/>
                    <a:pt x="74" y="28"/>
                  </a:cubicBezTo>
                  <a:cubicBezTo>
                    <a:pt x="75" y="27"/>
                    <a:pt x="75" y="26"/>
                    <a:pt x="75" y="25"/>
                  </a:cubicBezTo>
                  <a:close/>
                  <a:moveTo>
                    <a:pt x="76" y="280"/>
                  </a:moveTo>
                  <a:cubicBezTo>
                    <a:pt x="77" y="281"/>
                    <a:pt x="77" y="281"/>
                    <a:pt x="78" y="281"/>
                  </a:cubicBezTo>
                  <a:cubicBezTo>
                    <a:pt x="78" y="280"/>
                    <a:pt x="79" y="280"/>
                    <a:pt x="80" y="280"/>
                  </a:cubicBezTo>
                  <a:cubicBezTo>
                    <a:pt x="81" y="280"/>
                    <a:pt x="81" y="279"/>
                    <a:pt x="80" y="279"/>
                  </a:cubicBezTo>
                  <a:cubicBezTo>
                    <a:pt x="79" y="279"/>
                    <a:pt x="77" y="280"/>
                    <a:pt x="76" y="280"/>
                  </a:cubicBezTo>
                  <a:close/>
                  <a:moveTo>
                    <a:pt x="43" y="206"/>
                  </a:moveTo>
                  <a:cubicBezTo>
                    <a:pt x="42" y="207"/>
                    <a:pt x="42" y="207"/>
                    <a:pt x="42" y="210"/>
                  </a:cubicBezTo>
                  <a:cubicBezTo>
                    <a:pt x="43" y="210"/>
                    <a:pt x="43" y="209"/>
                    <a:pt x="43" y="209"/>
                  </a:cubicBezTo>
                  <a:cubicBezTo>
                    <a:pt x="43" y="209"/>
                    <a:pt x="43" y="208"/>
                    <a:pt x="43" y="208"/>
                  </a:cubicBezTo>
                  <a:cubicBezTo>
                    <a:pt x="43" y="208"/>
                    <a:pt x="43" y="207"/>
                    <a:pt x="43" y="206"/>
                  </a:cubicBezTo>
                  <a:close/>
                  <a:moveTo>
                    <a:pt x="43" y="265"/>
                  </a:moveTo>
                  <a:cubicBezTo>
                    <a:pt x="44" y="266"/>
                    <a:pt x="47" y="269"/>
                    <a:pt x="48" y="270"/>
                  </a:cubicBezTo>
                  <a:cubicBezTo>
                    <a:pt x="48" y="269"/>
                    <a:pt x="48" y="269"/>
                    <a:pt x="48" y="269"/>
                  </a:cubicBezTo>
                  <a:cubicBezTo>
                    <a:pt x="46" y="267"/>
                    <a:pt x="45" y="266"/>
                    <a:pt x="43" y="265"/>
                  </a:cubicBezTo>
                  <a:close/>
                  <a:moveTo>
                    <a:pt x="179" y="139"/>
                  </a:moveTo>
                  <a:cubicBezTo>
                    <a:pt x="180" y="137"/>
                    <a:pt x="180" y="135"/>
                    <a:pt x="179" y="133"/>
                  </a:cubicBezTo>
                  <a:cubicBezTo>
                    <a:pt x="179" y="135"/>
                    <a:pt x="179" y="137"/>
                    <a:pt x="179" y="139"/>
                  </a:cubicBezTo>
                  <a:close/>
                  <a:moveTo>
                    <a:pt x="15" y="180"/>
                  </a:moveTo>
                  <a:cubicBezTo>
                    <a:pt x="17" y="180"/>
                    <a:pt x="18" y="179"/>
                    <a:pt x="19" y="178"/>
                  </a:cubicBezTo>
                  <a:cubicBezTo>
                    <a:pt x="18" y="178"/>
                    <a:pt x="18" y="178"/>
                    <a:pt x="18" y="177"/>
                  </a:cubicBezTo>
                  <a:cubicBezTo>
                    <a:pt x="17" y="178"/>
                    <a:pt x="16" y="179"/>
                    <a:pt x="15" y="180"/>
                  </a:cubicBezTo>
                  <a:close/>
                  <a:moveTo>
                    <a:pt x="77" y="268"/>
                  </a:moveTo>
                  <a:cubicBezTo>
                    <a:pt x="76" y="267"/>
                    <a:pt x="74" y="266"/>
                    <a:pt x="73" y="265"/>
                  </a:cubicBezTo>
                  <a:cubicBezTo>
                    <a:pt x="73" y="265"/>
                    <a:pt x="73" y="265"/>
                    <a:pt x="72" y="265"/>
                  </a:cubicBezTo>
                  <a:cubicBezTo>
                    <a:pt x="72" y="265"/>
                    <a:pt x="72" y="265"/>
                    <a:pt x="72" y="266"/>
                  </a:cubicBezTo>
                  <a:cubicBezTo>
                    <a:pt x="74" y="267"/>
                    <a:pt x="76" y="268"/>
                    <a:pt x="77" y="268"/>
                  </a:cubicBezTo>
                  <a:close/>
                  <a:moveTo>
                    <a:pt x="38" y="108"/>
                  </a:moveTo>
                  <a:cubicBezTo>
                    <a:pt x="39" y="107"/>
                    <a:pt x="39" y="104"/>
                    <a:pt x="39" y="103"/>
                  </a:cubicBezTo>
                  <a:cubicBezTo>
                    <a:pt x="38" y="104"/>
                    <a:pt x="37" y="106"/>
                    <a:pt x="38" y="108"/>
                  </a:cubicBezTo>
                  <a:close/>
                  <a:moveTo>
                    <a:pt x="101" y="284"/>
                  </a:moveTo>
                  <a:cubicBezTo>
                    <a:pt x="100" y="285"/>
                    <a:pt x="98" y="285"/>
                    <a:pt x="97" y="285"/>
                  </a:cubicBezTo>
                  <a:cubicBezTo>
                    <a:pt x="98" y="286"/>
                    <a:pt x="99" y="286"/>
                    <a:pt x="101" y="285"/>
                  </a:cubicBezTo>
                  <a:cubicBezTo>
                    <a:pt x="101" y="285"/>
                    <a:pt x="101" y="285"/>
                    <a:pt x="101" y="284"/>
                  </a:cubicBezTo>
                  <a:close/>
                  <a:moveTo>
                    <a:pt x="161" y="240"/>
                  </a:moveTo>
                  <a:cubicBezTo>
                    <a:pt x="161" y="240"/>
                    <a:pt x="161" y="240"/>
                    <a:pt x="161" y="240"/>
                  </a:cubicBezTo>
                  <a:cubicBezTo>
                    <a:pt x="161" y="240"/>
                    <a:pt x="161" y="240"/>
                    <a:pt x="161" y="241"/>
                  </a:cubicBezTo>
                  <a:cubicBezTo>
                    <a:pt x="161" y="241"/>
                    <a:pt x="161" y="241"/>
                    <a:pt x="161" y="241"/>
                  </a:cubicBezTo>
                  <a:cubicBezTo>
                    <a:pt x="160" y="242"/>
                    <a:pt x="160" y="242"/>
                    <a:pt x="160" y="242"/>
                  </a:cubicBezTo>
                  <a:cubicBezTo>
                    <a:pt x="159" y="243"/>
                    <a:pt x="159" y="244"/>
                    <a:pt x="160" y="245"/>
                  </a:cubicBezTo>
                  <a:cubicBezTo>
                    <a:pt x="161" y="243"/>
                    <a:pt x="161" y="242"/>
                    <a:pt x="161" y="240"/>
                  </a:cubicBezTo>
                  <a:close/>
                  <a:moveTo>
                    <a:pt x="155" y="245"/>
                  </a:moveTo>
                  <a:cubicBezTo>
                    <a:pt x="156" y="245"/>
                    <a:pt x="156" y="244"/>
                    <a:pt x="157" y="243"/>
                  </a:cubicBezTo>
                  <a:cubicBezTo>
                    <a:pt x="157" y="243"/>
                    <a:pt x="157" y="243"/>
                    <a:pt x="157" y="243"/>
                  </a:cubicBezTo>
                  <a:cubicBezTo>
                    <a:pt x="156" y="242"/>
                    <a:pt x="156" y="242"/>
                    <a:pt x="156" y="241"/>
                  </a:cubicBezTo>
                  <a:cubicBezTo>
                    <a:pt x="156" y="242"/>
                    <a:pt x="155" y="244"/>
                    <a:pt x="155" y="245"/>
                  </a:cubicBezTo>
                  <a:close/>
                  <a:moveTo>
                    <a:pt x="28" y="223"/>
                  </a:moveTo>
                  <a:cubicBezTo>
                    <a:pt x="28" y="222"/>
                    <a:pt x="28" y="221"/>
                    <a:pt x="28" y="220"/>
                  </a:cubicBezTo>
                  <a:cubicBezTo>
                    <a:pt x="27" y="220"/>
                    <a:pt x="27" y="219"/>
                    <a:pt x="27" y="218"/>
                  </a:cubicBezTo>
                  <a:cubicBezTo>
                    <a:pt x="26" y="218"/>
                    <a:pt x="26" y="218"/>
                    <a:pt x="26" y="218"/>
                  </a:cubicBezTo>
                  <a:cubicBezTo>
                    <a:pt x="26" y="218"/>
                    <a:pt x="26" y="218"/>
                    <a:pt x="26" y="218"/>
                  </a:cubicBezTo>
                  <a:cubicBezTo>
                    <a:pt x="26" y="220"/>
                    <a:pt x="27" y="221"/>
                    <a:pt x="28" y="223"/>
                  </a:cubicBezTo>
                  <a:close/>
                  <a:moveTo>
                    <a:pt x="67" y="270"/>
                  </a:moveTo>
                  <a:cubicBezTo>
                    <a:pt x="67" y="269"/>
                    <a:pt x="67" y="268"/>
                    <a:pt x="67" y="268"/>
                  </a:cubicBezTo>
                  <a:cubicBezTo>
                    <a:pt x="67" y="267"/>
                    <a:pt x="66" y="267"/>
                    <a:pt x="65" y="267"/>
                  </a:cubicBezTo>
                  <a:cubicBezTo>
                    <a:pt x="65" y="267"/>
                    <a:pt x="65" y="267"/>
                    <a:pt x="65" y="268"/>
                  </a:cubicBezTo>
                  <a:cubicBezTo>
                    <a:pt x="66" y="268"/>
                    <a:pt x="66" y="269"/>
                    <a:pt x="67" y="270"/>
                  </a:cubicBezTo>
                  <a:close/>
                  <a:moveTo>
                    <a:pt x="119" y="247"/>
                  </a:moveTo>
                  <a:cubicBezTo>
                    <a:pt x="119" y="247"/>
                    <a:pt x="119" y="247"/>
                    <a:pt x="119" y="247"/>
                  </a:cubicBezTo>
                  <a:cubicBezTo>
                    <a:pt x="118" y="249"/>
                    <a:pt x="118" y="250"/>
                    <a:pt x="118" y="251"/>
                  </a:cubicBezTo>
                  <a:cubicBezTo>
                    <a:pt x="118" y="251"/>
                    <a:pt x="119" y="251"/>
                    <a:pt x="119" y="251"/>
                  </a:cubicBezTo>
                  <a:cubicBezTo>
                    <a:pt x="119" y="250"/>
                    <a:pt x="119" y="248"/>
                    <a:pt x="119" y="247"/>
                  </a:cubicBezTo>
                  <a:close/>
                  <a:moveTo>
                    <a:pt x="134" y="268"/>
                  </a:moveTo>
                  <a:cubicBezTo>
                    <a:pt x="134" y="268"/>
                    <a:pt x="134" y="269"/>
                    <a:pt x="135" y="269"/>
                  </a:cubicBezTo>
                  <a:cubicBezTo>
                    <a:pt x="135" y="269"/>
                    <a:pt x="136" y="268"/>
                    <a:pt x="136" y="268"/>
                  </a:cubicBezTo>
                  <a:cubicBezTo>
                    <a:pt x="137" y="267"/>
                    <a:pt x="136" y="267"/>
                    <a:pt x="136" y="267"/>
                  </a:cubicBezTo>
                  <a:cubicBezTo>
                    <a:pt x="136" y="267"/>
                    <a:pt x="135" y="267"/>
                    <a:pt x="135" y="267"/>
                  </a:cubicBezTo>
                  <a:cubicBezTo>
                    <a:pt x="134" y="267"/>
                    <a:pt x="134" y="268"/>
                    <a:pt x="134" y="268"/>
                  </a:cubicBezTo>
                  <a:close/>
                  <a:moveTo>
                    <a:pt x="77" y="53"/>
                  </a:moveTo>
                  <a:cubicBezTo>
                    <a:pt x="76" y="53"/>
                    <a:pt x="74" y="55"/>
                    <a:pt x="73" y="57"/>
                  </a:cubicBezTo>
                  <a:cubicBezTo>
                    <a:pt x="75" y="56"/>
                    <a:pt x="76" y="54"/>
                    <a:pt x="77" y="53"/>
                  </a:cubicBezTo>
                  <a:close/>
                  <a:moveTo>
                    <a:pt x="12" y="91"/>
                  </a:moveTo>
                  <a:cubicBezTo>
                    <a:pt x="12" y="91"/>
                    <a:pt x="11" y="91"/>
                    <a:pt x="11" y="91"/>
                  </a:cubicBezTo>
                  <a:cubicBezTo>
                    <a:pt x="11" y="93"/>
                    <a:pt x="11" y="94"/>
                    <a:pt x="11" y="96"/>
                  </a:cubicBezTo>
                  <a:cubicBezTo>
                    <a:pt x="11" y="96"/>
                    <a:pt x="11" y="96"/>
                    <a:pt x="11" y="96"/>
                  </a:cubicBezTo>
                  <a:cubicBezTo>
                    <a:pt x="11" y="96"/>
                    <a:pt x="11" y="96"/>
                    <a:pt x="11" y="96"/>
                  </a:cubicBezTo>
                  <a:cubicBezTo>
                    <a:pt x="11" y="94"/>
                    <a:pt x="12" y="93"/>
                    <a:pt x="12" y="91"/>
                  </a:cubicBezTo>
                  <a:close/>
                  <a:moveTo>
                    <a:pt x="27" y="186"/>
                  </a:moveTo>
                  <a:cubicBezTo>
                    <a:pt x="28" y="187"/>
                    <a:pt x="28" y="188"/>
                    <a:pt x="28" y="189"/>
                  </a:cubicBezTo>
                  <a:cubicBezTo>
                    <a:pt x="29" y="188"/>
                    <a:pt x="29" y="188"/>
                    <a:pt x="30" y="187"/>
                  </a:cubicBezTo>
                  <a:cubicBezTo>
                    <a:pt x="30" y="186"/>
                    <a:pt x="28" y="186"/>
                    <a:pt x="27" y="186"/>
                  </a:cubicBezTo>
                  <a:close/>
                  <a:moveTo>
                    <a:pt x="77" y="35"/>
                  </a:moveTo>
                  <a:cubicBezTo>
                    <a:pt x="78" y="34"/>
                    <a:pt x="79" y="33"/>
                    <a:pt x="80" y="32"/>
                  </a:cubicBezTo>
                  <a:cubicBezTo>
                    <a:pt x="80" y="31"/>
                    <a:pt x="80" y="31"/>
                    <a:pt x="80" y="31"/>
                  </a:cubicBezTo>
                  <a:cubicBezTo>
                    <a:pt x="79" y="32"/>
                    <a:pt x="78" y="32"/>
                    <a:pt x="78" y="33"/>
                  </a:cubicBezTo>
                  <a:cubicBezTo>
                    <a:pt x="77" y="34"/>
                    <a:pt x="77" y="34"/>
                    <a:pt x="77" y="35"/>
                  </a:cubicBezTo>
                  <a:close/>
                  <a:moveTo>
                    <a:pt x="38" y="174"/>
                  </a:moveTo>
                  <a:cubicBezTo>
                    <a:pt x="38" y="174"/>
                    <a:pt x="39" y="174"/>
                    <a:pt x="39" y="174"/>
                  </a:cubicBezTo>
                  <a:cubicBezTo>
                    <a:pt x="40" y="173"/>
                    <a:pt x="40" y="172"/>
                    <a:pt x="40" y="171"/>
                  </a:cubicBezTo>
                  <a:cubicBezTo>
                    <a:pt x="40" y="171"/>
                    <a:pt x="39" y="172"/>
                    <a:pt x="39" y="172"/>
                  </a:cubicBezTo>
                  <a:cubicBezTo>
                    <a:pt x="39" y="173"/>
                    <a:pt x="38" y="173"/>
                    <a:pt x="38" y="173"/>
                  </a:cubicBezTo>
                  <a:cubicBezTo>
                    <a:pt x="38" y="173"/>
                    <a:pt x="38" y="174"/>
                    <a:pt x="38" y="174"/>
                  </a:cubicBezTo>
                  <a:close/>
                  <a:moveTo>
                    <a:pt x="98" y="33"/>
                  </a:moveTo>
                  <a:cubicBezTo>
                    <a:pt x="99" y="34"/>
                    <a:pt x="100" y="34"/>
                    <a:pt x="101" y="34"/>
                  </a:cubicBezTo>
                  <a:cubicBezTo>
                    <a:pt x="101" y="34"/>
                    <a:pt x="101" y="33"/>
                    <a:pt x="101" y="33"/>
                  </a:cubicBezTo>
                  <a:cubicBezTo>
                    <a:pt x="100" y="33"/>
                    <a:pt x="99" y="33"/>
                    <a:pt x="98" y="33"/>
                  </a:cubicBezTo>
                  <a:cubicBezTo>
                    <a:pt x="98" y="33"/>
                    <a:pt x="98" y="33"/>
                    <a:pt x="98" y="33"/>
                  </a:cubicBezTo>
                  <a:close/>
                  <a:moveTo>
                    <a:pt x="151" y="106"/>
                  </a:moveTo>
                  <a:cubicBezTo>
                    <a:pt x="152" y="105"/>
                    <a:pt x="152" y="105"/>
                    <a:pt x="152" y="104"/>
                  </a:cubicBezTo>
                  <a:cubicBezTo>
                    <a:pt x="152" y="103"/>
                    <a:pt x="152" y="102"/>
                    <a:pt x="152" y="101"/>
                  </a:cubicBezTo>
                  <a:cubicBezTo>
                    <a:pt x="151" y="102"/>
                    <a:pt x="151" y="104"/>
                    <a:pt x="151" y="106"/>
                  </a:cubicBezTo>
                  <a:close/>
                  <a:moveTo>
                    <a:pt x="50" y="85"/>
                  </a:moveTo>
                  <a:cubicBezTo>
                    <a:pt x="51" y="85"/>
                    <a:pt x="51" y="86"/>
                    <a:pt x="51" y="86"/>
                  </a:cubicBezTo>
                  <a:cubicBezTo>
                    <a:pt x="51" y="83"/>
                    <a:pt x="51" y="81"/>
                    <a:pt x="52" y="79"/>
                  </a:cubicBezTo>
                  <a:cubicBezTo>
                    <a:pt x="51" y="79"/>
                    <a:pt x="51" y="79"/>
                    <a:pt x="51" y="80"/>
                  </a:cubicBezTo>
                  <a:cubicBezTo>
                    <a:pt x="51" y="82"/>
                    <a:pt x="51" y="84"/>
                    <a:pt x="50" y="85"/>
                  </a:cubicBezTo>
                  <a:close/>
                  <a:moveTo>
                    <a:pt x="20" y="197"/>
                  </a:moveTo>
                  <a:cubicBezTo>
                    <a:pt x="20" y="200"/>
                    <a:pt x="21" y="202"/>
                    <a:pt x="22" y="204"/>
                  </a:cubicBezTo>
                  <a:cubicBezTo>
                    <a:pt x="22" y="202"/>
                    <a:pt x="21" y="200"/>
                    <a:pt x="20" y="197"/>
                  </a:cubicBezTo>
                  <a:close/>
                  <a:moveTo>
                    <a:pt x="124" y="54"/>
                  </a:moveTo>
                  <a:cubicBezTo>
                    <a:pt x="125" y="56"/>
                    <a:pt x="125" y="58"/>
                    <a:pt x="126" y="59"/>
                  </a:cubicBezTo>
                  <a:cubicBezTo>
                    <a:pt x="126" y="59"/>
                    <a:pt x="126" y="59"/>
                    <a:pt x="126" y="59"/>
                  </a:cubicBezTo>
                  <a:cubicBezTo>
                    <a:pt x="126" y="58"/>
                    <a:pt x="126" y="57"/>
                    <a:pt x="126" y="56"/>
                  </a:cubicBezTo>
                  <a:cubicBezTo>
                    <a:pt x="126" y="55"/>
                    <a:pt x="125" y="54"/>
                    <a:pt x="124" y="54"/>
                  </a:cubicBezTo>
                  <a:close/>
                  <a:moveTo>
                    <a:pt x="17" y="164"/>
                  </a:moveTo>
                  <a:cubicBezTo>
                    <a:pt x="16" y="164"/>
                    <a:pt x="16" y="164"/>
                    <a:pt x="16" y="164"/>
                  </a:cubicBezTo>
                  <a:cubicBezTo>
                    <a:pt x="16" y="165"/>
                    <a:pt x="16" y="166"/>
                    <a:pt x="16" y="166"/>
                  </a:cubicBezTo>
                  <a:cubicBezTo>
                    <a:pt x="17" y="166"/>
                    <a:pt x="17" y="166"/>
                    <a:pt x="17" y="165"/>
                  </a:cubicBezTo>
                  <a:cubicBezTo>
                    <a:pt x="17" y="164"/>
                    <a:pt x="17" y="164"/>
                    <a:pt x="17" y="164"/>
                  </a:cubicBezTo>
                  <a:close/>
                  <a:moveTo>
                    <a:pt x="82" y="260"/>
                  </a:moveTo>
                  <a:cubicBezTo>
                    <a:pt x="83" y="261"/>
                    <a:pt x="85" y="263"/>
                    <a:pt x="86" y="264"/>
                  </a:cubicBezTo>
                  <a:cubicBezTo>
                    <a:pt x="85" y="262"/>
                    <a:pt x="84" y="260"/>
                    <a:pt x="82" y="260"/>
                  </a:cubicBezTo>
                  <a:close/>
                  <a:moveTo>
                    <a:pt x="97" y="29"/>
                  </a:moveTo>
                  <a:cubicBezTo>
                    <a:pt x="96" y="28"/>
                    <a:pt x="96" y="28"/>
                    <a:pt x="96" y="28"/>
                  </a:cubicBezTo>
                  <a:cubicBezTo>
                    <a:pt x="95" y="29"/>
                    <a:pt x="95" y="29"/>
                    <a:pt x="94" y="30"/>
                  </a:cubicBezTo>
                  <a:cubicBezTo>
                    <a:pt x="94" y="30"/>
                    <a:pt x="94" y="30"/>
                    <a:pt x="94" y="30"/>
                  </a:cubicBezTo>
                  <a:cubicBezTo>
                    <a:pt x="95" y="30"/>
                    <a:pt x="96" y="30"/>
                    <a:pt x="97" y="30"/>
                  </a:cubicBezTo>
                  <a:cubicBezTo>
                    <a:pt x="97" y="30"/>
                    <a:pt x="97" y="29"/>
                    <a:pt x="97" y="29"/>
                  </a:cubicBezTo>
                  <a:close/>
                  <a:moveTo>
                    <a:pt x="80" y="222"/>
                  </a:moveTo>
                  <a:cubicBezTo>
                    <a:pt x="79" y="222"/>
                    <a:pt x="79" y="222"/>
                    <a:pt x="78" y="223"/>
                  </a:cubicBezTo>
                  <a:cubicBezTo>
                    <a:pt x="78" y="223"/>
                    <a:pt x="77" y="224"/>
                    <a:pt x="77" y="224"/>
                  </a:cubicBezTo>
                  <a:cubicBezTo>
                    <a:pt x="76" y="225"/>
                    <a:pt x="76" y="225"/>
                    <a:pt x="76" y="225"/>
                  </a:cubicBezTo>
                  <a:cubicBezTo>
                    <a:pt x="76" y="225"/>
                    <a:pt x="76" y="225"/>
                    <a:pt x="76" y="225"/>
                  </a:cubicBezTo>
                  <a:cubicBezTo>
                    <a:pt x="77" y="224"/>
                    <a:pt x="79" y="223"/>
                    <a:pt x="80" y="222"/>
                  </a:cubicBezTo>
                  <a:close/>
                  <a:moveTo>
                    <a:pt x="57" y="19"/>
                  </a:moveTo>
                  <a:cubicBezTo>
                    <a:pt x="57" y="19"/>
                    <a:pt x="57" y="19"/>
                    <a:pt x="57" y="19"/>
                  </a:cubicBezTo>
                  <a:cubicBezTo>
                    <a:pt x="58" y="19"/>
                    <a:pt x="58" y="19"/>
                    <a:pt x="58" y="19"/>
                  </a:cubicBezTo>
                  <a:cubicBezTo>
                    <a:pt x="59" y="19"/>
                    <a:pt x="60" y="18"/>
                    <a:pt x="61" y="18"/>
                  </a:cubicBezTo>
                  <a:cubicBezTo>
                    <a:pt x="62" y="17"/>
                    <a:pt x="62" y="17"/>
                    <a:pt x="62" y="16"/>
                  </a:cubicBezTo>
                  <a:cubicBezTo>
                    <a:pt x="60" y="17"/>
                    <a:pt x="59" y="18"/>
                    <a:pt x="57" y="19"/>
                  </a:cubicBezTo>
                  <a:close/>
                  <a:moveTo>
                    <a:pt x="82" y="10"/>
                  </a:moveTo>
                  <a:cubicBezTo>
                    <a:pt x="82" y="11"/>
                    <a:pt x="82" y="12"/>
                    <a:pt x="82" y="13"/>
                  </a:cubicBezTo>
                  <a:cubicBezTo>
                    <a:pt x="82" y="13"/>
                    <a:pt x="83" y="13"/>
                    <a:pt x="83" y="12"/>
                  </a:cubicBezTo>
                  <a:cubicBezTo>
                    <a:pt x="83" y="12"/>
                    <a:pt x="83" y="11"/>
                    <a:pt x="84" y="11"/>
                  </a:cubicBezTo>
                  <a:cubicBezTo>
                    <a:pt x="83" y="11"/>
                    <a:pt x="83" y="10"/>
                    <a:pt x="82" y="10"/>
                  </a:cubicBezTo>
                  <a:close/>
                  <a:moveTo>
                    <a:pt x="138" y="256"/>
                  </a:moveTo>
                  <a:cubicBezTo>
                    <a:pt x="138" y="256"/>
                    <a:pt x="138" y="256"/>
                    <a:pt x="138" y="256"/>
                  </a:cubicBezTo>
                  <a:cubicBezTo>
                    <a:pt x="137" y="257"/>
                    <a:pt x="136" y="257"/>
                    <a:pt x="135" y="258"/>
                  </a:cubicBezTo>
                  <a:cubicBezTo>
                    <a:pt x="135" y="258"/>
                    <a:pt x="135" y="259"/>
                    <a:pt x="136" y="259"/>
                  </a:cubicBezTo>
                  <a:cubicBezTo>
                    <a:pt x="136" y="258"/>
                    <a:pt x="137" y="257"/>
                    <a:pt x="138" y="256"/>
                  </a:cubicBezTo>
                  <a:close/>
                  <a:moveTo>
                    <a:pt x="112" y="289"/>
                  </a:moveTo>
                  <a:cubicBezTo>
                    <a:pt x="111" y="290"/>
                    <a:pt x="110" y="290"/>
                    <a:pt x="109" y="290"/>
                  </a:cubicBezTo>
                  <a:cubicBezTo>
                    <a:pt x="109" y="291"/>
                    <a:pt x="110" y="291"/>
                    <a:pt x="110" y="292"/>
                  </a:cubicBezTo>
                  <a:cubicBezTo>
                    <a:pt x="111" y="291"/>
                    <a:pt x="111" y="291"/>
                    <a:pt x="112" y="289"/>
                  </a:cubicBezTo>
                  <a:close/>
                  <a:moveTo>
                    <a:pt x="134" y="251"/>
                  </a:moveTo>
                  <a:cubicBezTo>
                    <a:pt x="135" y="249"/>
                    <a:pt x="135" y="246"/>
                    <a:pt x="135" y="244"/>
                  </a:cubicBezTo>
                  <a:cubicBezTo>
                    <a:pt x="135" y="246"/>
                    <a:pt x="134" y="248"/>
                    <a:pt x="134" y="251"/>
                  </a:cubicBezTo>
                  <a:close/>
                  <a:moveTo>
                    <a:pt x="59" y="242"/>
                  </a:moveTo>
                  <a:cubicBezTo>
                    <a:pt x="59" y="244"/>
                    <a:pt x="60" y="246"/>
                    <a:pt x="61" y="247"/>
                  </a:cubicBezTo>
                  <a:cubicBezTo>
                    <a:pt x="60" y="245"/>
                    <a:pt x="60" y="243"/>
                    <a:pt x="59" y="242"/>
                  </a:cubicBezTo>
                  <a:close/>
                  <a:moveTo>
                    <a:pt x="37" y="191"/>
                  </a:moveTo>
                  <a:cubicBezTo>
                    <a:pt x="37" y="191"/>
                    <a:pt x="36" y="191"/>
                    <a:pt x="36" y="191"/>
                  </a:cubicBezTo>
                  <a:cubicBezTo>
                    <a:pt x="36" y="191"/>
                    <a:pt x="36" y="192"/>
                    <a:pt x="36" y="193"/>
                  </a:cubicBezTo>
                  <a:cubicBezTo>
                    <a:pt x="35" y="193"/>
                    <a:pt x="36" y="194"/>
                    <a:pt x="36" y="195"/>
                  </a:cubicBezTo>
                  <a:cubicBezTo>
                    <a:pt x="37" y="194"/>
                    <a:pt x="37" y="192"/>
                    <a:pt x="37" y="191"/>
                  </a:cubicBezTo>
                  <a:close/>
                  <a:moveTo>
                    <a:pt x="152" y="256"/>
                  </a:moveTo>
                  <a:cubicBezTo>
                    <a:pt x="152" y="254"/>
                    <a:pt x="154" y="253"/>
                    <a:pt x="153" y="251"/>
                  </a:cubicBezTo>
                  <a:cubicBezTo>
                    <a:pt x="153" y="252"/>
                    <a:pt x="152" y="253"/>
                    <a:pt x="152" y="254"/>
                  </a:cubicBezTo>
                  <a:cubicBezTo>
                    <a:pt x="151" y="254"/>
                    <a:pt x="151" y="255"/>
                    <a:pt x="152" y="256"/>
                  </a:cubicBezTo>
                  <a:close/>
                  <a:moveTo>
                    <a:pt x="74" y="200"/>
                  </a:moveTo>
                  <a:cubicBezTo>
                    <a:pt x="74" y="200"/>
                    <a:pt x="73" y="200"/>
                    <a:pt x="73" y="200"/>
                  </a:cubicBezTo>
                  <a:cubicBezTo>
                    <a:pt x="74" y="201"/>
                    <a:pt x="74" y="201"/>
                    <a:pt x="74" y="201"/>
                  </a:cubicBezTo>
                  <a:cubicBezTo>
                    <a:pt x="75" y="202"/>
                    <a:pt x="75" y="203"/>
                    <a:pt x="76" y="204"/>
                  </a:cubicBezTo>
                  <a:cubicBezTo>
                    <a:pt x="77" y="205"/>
                    <a:pt x="77" y="205"/>
                    <a:pt x="77" y="204"/>
                  </a:cubicBezTo>
                  <a:cubicBezTo>
                    <a:pt x="76" y="203"/>
                    <a:pt x="75" y="201"/>
                    <a:pt x="74" y="200"/>
                  </a:cubicBezTo>
                  <a:close/>
                  <a:moveTo>
                    <a:pt x="77" y="255"/>
                  </a:moveTo>
                  <a:cubicBezTo>
                    <a:pt x="79" y="256"/>
                    <a:pt x="80" y="257"/>
                    <a:pt x="82" y="257"/>
                  </a:cubicBezTo>
                  <a:cubicBezTo>
                    <a:pt x="81" y="256"/>
                    <a:pt x="79" y="255"/>
                    <a:pt x="78" y="254"/>
                  </a:cubicBezTo>
                  <a:cubicBezTo>
                    <a:pt x="78" y="254"/>
                    <a:pt x="78" y="254"/>
                    <a:pt x="77" y="255"/>
                  </a:cubicBezTo>
                  <a:close/>
                  <a:moveTo>
                    <a:pt x="43" y="58"/>
                  </a:moveTo>
                  <a:cubicBezTo>
                    <a:pt x="43" y="58"/>
                    <a:pt x="42" y="58"/>
                    <a:pt x="42" y="58"/>
                  </a:cubicBezTo>
                  <a:cubicBezTo>
                    <a:pt x="42" y="61"/>
                    <a:pt x="41" y="63"/>
                    <a:pt x="40" y="65"/>
                  </a:cubicBezTo>
                  <a:cubicBezTo>
                    <a:pt x="41" y="64"/>
                    <a:pt x="43" y="59"/>
                    <a:pt x="43" y="58"/>
                  </a:cubicBezTo>
                  <a:close/>
                  <a:moveTo>
                    <a:pt x="140" y="262"/>
                  </a:moveTo>
                  <a:cubicBezTo>
                    <a:pt x="140" y="262"/>
                    <a:pt x="139" y="262"/>
                    <a:pt x="139" y="262"/>
                  </a:cubicBezTo>
                  <a:cubicBezTo>
                    <a:pt x="139" y="262"/>
                    <a:pt x="138" y="263"/>
                    <a:pt x="137" y="263"/>
                  </a:cubicBezTo>
                  <a:cubicBezTo>
                    <a:pt x="137" y="264"/>
                    <a:pt x="137" y="264"/>
                    <a:pt x="137" y="264"/>
                  </a:cubicBezTo>
                  <a:cubicBezTo>
                    <a:pt x="138" y="264"/>
                    <a:pt x="138" y="264"/>
                    <a:pt x="139" y="264"/>
                  </a:cubicBezTo>
                  <a:cubicBezTo>
                    <a:pt x="139" y="263"/>
                    <a:pt x="139" y="263"/>
                    <a:pt x="140" y="262"/>
                  </a:cubicBezTo>
                  <a:close/>
                  <a:moveTo>
                    <a:pt x="97" y="293"/>
                  </a:moveTo>
                  <a:cubicBezTo>
                    <a:pt x="98" y="293"/>
                    <a:pt x="98" y="293"/>
                    <a:pt x="99" y="291"/>
                  </a:cubicBezTo>
                  <a:cubicBezTo>
                    <a:pt x="98" y="291"/>
                    <a:pt x="97" y="291"/>
                    <a:pt x="96" y="292"/>
                  </a:cubicBezTo>
                  <a:cubicBezTo>
                    <a:pt x="97" y="292"/>
                    <a:pt x="97" y="293"/>
                    <a:pt x="97" y="293"/>
                  </a:cubicBezTo>
                  <a:close/>
                  <a:moveTo>
                    <a:pt x="44" y="211"/>
                  </a:moveTo>
                  <a:cubicBezTo>
                    <a:pt x="44" y="212"/>
                    <a:pt x="43" y="213"/>
                    <a:pt x="43" y="215"/>
                  </a:cubicBezTo>
                  <a:cubicBezTo>
                    <a:pt x="44" y="214"/>
                    <a:pt x="44" y="214"/>
                    <a:pt x="45" y="213"/>
                  </a:cubicBezTo>
                  <a:cubicBezTo>
                    <a:pt x="45" y="212"/>
                    <a:pt x="45" y="212"/>
                    <a:pt x="44" y="211"/>
                  </a:cubicBezTo>
                  <a:close/>
                  <a:moveTo>
                    <a:pt x="82" y="44"/>
                  </a:moveTo>
                  <a:cubicBezTo>
                    <a:pt x="81" y="43"/>
                    <a:pt x="80" y="44"/>
                    <a:pt x="79" y="45"/>
                  </a:cubicBezTo>
                  <a:cubicBezTo>
                    <a:pt x="81" y="46"/>
                    <a:pt x="81" y="44"/>
                    <a:pt x="82" y="44"/>
                  </a:cubicBezTo>
                  <a:close/>
                  <a:moveTo>
                    <a:pt x="141" y="228"/>
                  </a:moveTo>
                  <a:cubicBezTo>
                    <a:pt x="142" y="228"/>
                    <a:pt x="143" y="227"/>
                    <a:pt x="143" y="225"/>
                  </a:cubicBezTo>
                  <a:cubicBezTo>
                    <a:pt x="142" y="225"/>
                    <a:pt x="142" y="226"/>
                    <a:pt x="141" y="226"/>
                  </a:cubicBezTo>
                  <a:cubicBezTo>
                    <a:pt x="141" y="226"/>
                    <a:pt x="141" y="227"/>
                    <a:pt x="141" y="228"/>
                  </a:cubicBezTo>
                  <a:close/>
                  <a:moveTo>
                    <a:pt x="172" y="84"/>
                  </a:moveTo>
                  <a:cubicBezTo>
                    <a:pt x="172" y="85"/>
                    <a:pt x="171" y="87"/>
                    <a:pt x="171" y="88"/>
                  </a:cubicBezTo>
                  <a:cubicBezTo>
                    <a:pt x="171" y="88"/>
                    <a:pt x="171" y="88"/>
                    <a:pt x="171" y="88"/>
                  </a:cubicBezTo>
                  <a:cubicBezTo>
                    <a:pt x="171" y="88"/>
                    <a:pt x="172" y="87"/>
                    <a:pt x="172" y="87"/>
                  </a:cubicBezTo>
                  <a:cubicBezTo>
                    <a:pt x="173" y="86"/>
                    <a:pt x="173" y="85"/>
                    <a:pt x="172" y="84"/>
                  </a:cubicBezTo>
                  <a:close/>
                  <a:moveTo>
                    <a:pt x="25" y="165"/>
                  </a:moveTo>
                  <a:cubicBezTo>
                    <a:pt x="26" y="164"/>
                    <a:pt x="27" y="163"/>
                    <a:pt x="27" y="162"/>
                  </a:cubicBezTo>
                  <a:cubicBezTo>
                    <a:pt x="26" y="163"/>
                    <a:pt x="25" y="163"/>
                    <a:pt x="24" y="164"/>
                  </a:cubicBezTo>
                  <a:cubicBezTo>
                    <a:pt x="25" y="164"/>
                    <a:pt x="25" y="165"/>
                    <a:pt x="25" y="165"/>
                  </a:cubicBezTo>
                  <a:close/>
                  <a:moveTo>
                    <a:pt x="151" y="148"/>
                  </a:moveTo>
                  <a:cubicBezTo>
                    <a:pt x="151" y="148"/>
                    <a:pt x="152" y="147"/>
                    <a:pt x="152" y="147"/>
                  </a:cubicBezTo>
                  <a:cubicBezTo>
                    <a:pt x="152" y="147"/>
                    <a:pt x="153" y="147"/>
                    <a:pt x="153" y="147"/>
                  </a:cubicBezTo>
                  <a:cubicBezTo>
                    <a:pt x="153" y="146"/>
                    <a:pt x="153" y="145"/>
                    <a:pt x="153" y="144"/>
                  </a:cubicBezTo>
                  <a:cubicBezTo>
                    <a:pt x="152" y="145"/>
                    <a:pt x="152" y="146"/>
                    <a:pt x="151" y="148"/>
                  </a:cubicBezTo>
                  <a:close/>
                  <a:moveTo>
                    <a:pt x="74" y="231"/>
                  </a:moveTo>
                  <a:cubicBezTo>
                    <a:pt x="75" y="230"/>
                    <a:pt x="76" y="228"/>
                    <a:pt x="77" y="227"/>
                  </a:cubicBezTo>
                  <a:cubicBezTo>
                    <a:pt x="77" y="227"/>
                    <a:pt x="77" y="227"/>
                    <a:pt x="77" y="227"/>
                  </a:cubicBezTo>
                  <a:cubicBezTo>
                    <a:pt x="76" y="228"/>
                    <a:pt x="76" y="228"/>
                    <a:pt x="75" y="229"/>
                  </a:cubicBezTo>
                  <a:cubicBezTo>
                    <a:pt x="74" y="229"/>
                    <a:pt x="74" y="229"/>
                    <a:pt x="74" y="231"/>
                  </a:cubicBezTo>
                  <a:close/>
                  <a:moveTo>
                    <a:pt x="55" y="117"/>
                  </a:moveTo>
                  <a:cubicBezTo>
                    <a:pt x="55" y="117"/>
                    <a:pt x="55" y="117"/>
                    <a:pt x="55" y="117"/>
                  </a:cubicBezTo>
                  <a:cubicBezTo>
                    <a:pt x="54" y="119"/>
                    <a:pt x="54" y="120"/>
                    <a:pt x="54" y="122"/>
                  </a:cubicBezTo>
                  <a:cubicBezTo>
                    <a:pt x="55" y="122"/>
                    <a:pt x="55" y="121"/>
                    <a:pt x="55" y="120"/>
                  </a:cubicBezTo>
                  <a:cubicBezTo>
                    <a:pt x="55" y="119"/>
                    <a:pt x="55" y="118"/>
                    <a:pt x="55" y="117"/>
                  </a:cubicBezTo>
                  <a:close/>
                  <a:moveTo>
                    <a:pt x="33" y="140"/>
                  </a:moveTo>
                  <a:cubicBezTo>
                    <a:pt x="34" y="140"/>
                    <a:pt x="34" y="140"/>
                    <a:pt x="34" y="139"/>
                  </a:cubicBezTo>
                  <a:cubicBezTo>
                    <a:pt x="34" y="138"/>
                    <a:pt x="34" y="138"/>
                    <a:pt x="34" y="137"/>
                  </a:cubicBezTo>
                  <a:cubicBezTo>
                    <a:pt x="33" y="138"/>
                    <a:pt x="33" y="139"/>
                    <a:pt x="33" y="140"/>
                  </a:cubicBezTo>
                  <a:close/>
                  <a:moveTo>
                    <a:pt x="150" y="58"/>
                  </a:moveTo>
                  <a:cubicBezTo>
                    <a:pt x="150" y="59"/>
                    <a:pt x="150" y="60"/>
                    <a:pt x="149" y="60"/>
                  </a:cubicBezTo>
                  <a:cubicBezTo>
                    <a:pt x="149" y="61"/>
                    <a:pt x="149" y="61"/>
                    <a:pt x="150" y="61"/>
                  </a:cubicBezTo>
                  <a:cubicBezTo>
                    <a:pt x="151" y="60"/>
                    <a:pt x="151" y="59"/>
                    <a:pt x="150" y="58"/>
                  </a:cubicBezTo>
                  <a:close/>
                  <a:moveTo>
                    <a:pt x="39" y="143"/>
                  </a:moveTo>
                  <a:cubicBezTo>
                    <a:pt x="39" y="143"/>
                    <a:pt x="39" y="143"/>
                    <a:pt x="39" y="143"/>
                  </a:cubicBezTo>
                  <a:cubicBezTo>
                    <a:pt x="39" y="142"/>
                    <a:pt x="40" y="142"/>
                    <a:pt x="40" y="141"/>
                  </a:cubicBezTo>
                  <a:cubicBezTo>
                    <a:pt x="40" y="140"/>
                    <a:pt x="41" y="140"/>
                    <a:pt x="40" y="139"/>
                  </a:cubicBezTo>
                  <a:cubicBezTo>
                    <a:pt x="40" y="140"/>
                    <a:pt x="39" y="140"/>
                    <a:pt x="39" y="140"/>
                  </a:cubicBezTo>
                  <a:cubicBezTo>
                    <a:pt x="39" y="141"/>
                    <a:pt x="39" y="142"/>
                    <a:pt x="39" y="143"/>
                  </a:cubicBezTo>
                  <a:close/>
                  <a:moveTo>
                    <a:pt x="60" y="30"/>
                  </a:moveTo>
                  <a:cubicBezTo>
                    <a:pt x="60" y="29"/>
                    <a:pt x="60" y="29"/>
                    <a:pt x="60" y="28"/>
                  </a:cubicBezTo>
                  <a:cubicBezTo>
                    <a:pt x="58" y="29"/>
                    <a:pt x="59" y="30"/>
                    <a:pt x="59" y="31"/>
                  </a:cubicBezTo>
                  <a:cubicBezTo>
                    <a:pt x="59" y="31"/>
                    <a:pt x="60" y="30"/>
                    <a:pt x="60" y="30"/>
                  </a:cubicBezTo>
                  <a:close/>
                  <a:moveTo>
                    <a:pt x="98" y="217"/>
                  </a:moveTo>
                  <a:cubicBezTo>
                    <a:pt x="98" y="216"/>
                    <a:pt x="98" y="216"/>
                    <a:pt x="98" y="215"/>
                  </a:cubicBezTo>
                  <a:cubicBezTo>
                    <a:pt x="97" y="215"/>
                    <a:pt x="96" y="215"/>
                    <a:pt x="96" y="215"/>
                  </a:cubicBezTo>
                  <a:cubicBezTo>
                    <a:pt x="95" y="216"/>
                    <a:pt x="95" y="216"/>
                    <a:pt x="95" y="216"/>
                  </a:cubicBezTo>
                  <a:cubicBezTo>
                    <a:pt x="96" y="216"/>
                    <a:pt x="97" y="216"/>
                    <a:pt x="98" y="217"/>
                  </a:cubicBezTo>
                  <a:close/>
                  <a:moveTo>
                    <a:pt x="17" y="169"/>
                  </a:moveTo>
                  <a:cubicBezTo>
                    <a:pt x="17" y="170"/>
                    <a:pt x="17" y="171"/>
                    <a:pt x="18" y="172"/>
                  </a:cubicBezTo>
                  <a:cubicBezTo>
                    <a:pt x="18" y="171"/>
                    <a:pt x="18" y="169"/>
                    <a:pt x="18" y="168"/>
                  </a:cubicBezTo>
                  <a:cubicBezTo>
                    <a:pt x="17" y="168"/>
                    <a:pt x="17" y="168"/>
                    <a:pt x="17" y="169"/>
                  </a:cubicBezTo>
                  <a:close/>
                  <a:moveTo>
                    <a:pt x="162" y="130"/>
                  </a:moveTo>
                  <a:cubicBezTo>
                    <a:pt x="162" y="130"/>
                    <a:pt x="162" y="130"/>
                    <a:pt x="162" y="130"/>
                  </a:cubicBezTo>
                  <a:cubicBezTo>
                    <a:pt x="162" y="129"/>
                    <a:pt x="162" y="128"/>
                    <a:pt x="162" y="127"/>
                  </a:cubicBezTo>
                  <a:cubicBezTo>
                    <a:pt x="162" y="126"/>
                    <a:pt x="162" y="125"/>
                    <a:pt x="162" y="124"/>
                  </a:cubicBezTo>
                  <a:cubicBezTo>
                    <a:pt x="161" y="125"/>
                    <a:pt x="161" y="125"/>
                    <a:pt x="161" y="126"/>
                  </a:cubicBezTo>
                  <a:cubicBezTo>
                    <a:pt x="161" y="127"/>
                    <a:pt x="161" y="128"/>
                    <a:pt x="162" y="130"/>
                  </a:cubicBezTo>
                  <a:close/>
                  <a:moveTo>
                    <a:pt x="140" y="30"/>
                  </a:moveTo>
                  <a:cubicBezTo>
                    <a:pt x="140" y="30"/>
                    <a:pt x="140" y="30"/>
                    <a:pt x="140" y="30"/>
                  </a:cubicBezTo>
                  <a:cubicBezTo>
                    <a:pt x="139" y="29"/>
                    <a:pt x="139" y="28"/>
                    <a:pt x="138" y="27"/>
                  </a:cubicBezTo>
                  <a:cubicBezTo>
                    <a:pt x="138" y="28"/>
                    <a:pt x="137" y="28"/>
                    <a:pt x="137" y="28"/>
                  </a:cubicBezTo>
                  <a:cubicBezTo>
                    <a:pt x="138" y="29"/>
                    <a:pt x="139" y="30"/>
                    <a:pt x="140" y="30"/>
                  </a:cubicBezTo>
                  <a:close/>
                  <a:moveTo>
                    <a:pt x="113" y="53"/>
                  </a:moveTo>
                  <a:cubicBezTo>
                    <a:pt x="114" y="53"/>
                    <a:pt x="115" y="54"/>
                    <a:pt x="116" y="55"/>
                  </a:cubicBezTo>
                  <a:cubicBezTo>
                    <a:pt x="116" y="55"/>
                    <a:pt x="117" y="55"/>
                    <a:pt x="117" y="54"/>
                  </a:cubicBezTo>
                  <a:cubicBezTo>
                    <a:pt x="116" y="54"/>
                    <a:pt x="114" y="53"/>
                    <a:pt x="113" y="53"/>
                  </a:cubicBezTo>
                  <a:close/>
                  <a:moveTo>
                    <a:pt x="118" y="208"/>
                  </a:moveTo>
                  <a:cubicBezTo>
                    <a:pt x="118" y="209"/>
                    <a:pt x="118" y="210"/>
                    <a:pt x="119" y="211"/>
                  </a:cubicBezTo>
                  <a:cubicBezTo>
                    <a:pt x="119" y="210"/>
                    <a:pt x="119" y="209"/>
                    <a:pt x="120" y="208"/>
                  </a:cubicBezTo>
                  <a:cubicBezTo>
                    <a:pt x="119" y="208"/>
                    <a:pt x="119" y="208"/>
                    <a:pt x="118" y="208"/>
                  </a:cubicBezTo>
                  <a:close/>
                  <a:moveTo>
                    <a:pt x="23" y="200"/>
                  </a:moveTo>
                  <a:cubicBezTo>
                    <a:pt x="24" y="200"/>
                    <a:pt x="24" y="200"/>
                    <a:pt x="24" y="199"/>
                  </a:cubicBezTo>
                  <a:cubicBezTo>
                    <a:pt x="24" y="198"/>
                    <a:pt x="24" y="197"/>
                    <a:pt x="23" y="196"/>
                  </a:cubicBezTo>
                  <a:cubicBezTo>
                    <a:pt x="23" y="196"/>
                    <a:pt x="23" y="196"/>
                    <a:pt x="23" y="195"/>
                  </a:cubicBezTo>
                  <a:cubicBezTo>
                    <a:pt x="23" y="197"/>
                    <a:pt x="23" y="198"/>
                    <a:pt x="23" y="199"/>
                  </a:cubicBezTo>
                  <a:cubicBezTo>
                    <a:pt x="23" y="200"/>
                    <a:pt x="23" y="200"/>
                    <a:pt x="23" y="200"/>
                  </a:cubicBezTo>
                  <a:close/>
                  <a:moveTo>
                    <a:pt x="54" y="150"/>
                  </a:moveTo>
                  <a:cubicBezTo>
                    <a:pt x="55" y="149"/>
                    <a:pt x="55" y="147"/>
                    <a:pt x="54" y="147"/>
                  </a:cubicBezTo>
                  <a:cubicBezTo>
                    <a:pt x="54" y="148"/>
                    <a:pt x="54" y="149"/>
                    <a:pt x="54" y="150"/>
                  </a:cubicBezTo>
                  <a:close/>
                  <a:moveTo>
                    <a:pt x="128" y="273"/>
                  </a:moveTo>
                  <a:cubicBezTo>
                    <a:pt x="128" y="273"/>
                    <a:pt x="128" y="273"/>
                    <a:pt x="128" y="273"/>
                  </a:cubicBezTo>
                  <a:cubicBezTo>
                    <a:pt x="128" y="273"/>
                    <a:pt x="129" y="273"/>
                    <a:pt x="130" y="273"/>
                  </a:cubicBezTo>
                  <a:cubicBezTo>
                    <a:pt x="130" y="272"/>
                    <a:pt x="130" y="272"/>
                    <a:pt x="130" y="271"/>
                  </a:cubicBezTo>
                  <a:cubicBezTo>
                    <a:pt x="130" y="271"/>
                    <a:pt x="130" y="271"/>
                    <a:pt x="130" y="271"/>
                  </a:cubicBezTo>
                  <a:cubicBezTo>
                    <a:pt x="129" y="272"/>
                    <a:pt x="128" y="272"/>
                    <a:pt x="128" y="273"/>
                  </a:cubicBezTo>
                  <a:close/>
                  <a:moveTo>
                    <a:pt x="67" y="25"/>
                  </a:moveTo>
                  <a:cubicBezTo>
                    <a:pt x="68" y="24"/>
                    <a:pt x="68" y="23"/>
                    <a:pt x="68" y="22"/>
                  </a:cubicBezTo>
                  <a:cubicBezTo>
                    <a:pt x="67" y="22"/>
                    <a:pt x="67" y="22"/>
                    <a:pt x="67" y="22"/>
                  </a:cubicBezTo>
                  <a:cubicBezTo>
                    <a:pt x="67" y="23"/>
                    <a:pt x="67" y="24"/>
                    <a:pt x="67" y="25"/>
                  </a:cubicBezTo>
                  <a:close/>
                  <a:moveTo>
                    <a:pt x="33" y="230"/>
                  </a:moveTo>
                  <a:cubicBezTo>
                    <a:pt x="32" y="230"/>
                    <a:pt x="32" y="230"/>
                    <a:pt x="32" y="230"/>
                  </a:cubicBezTo>
                  <a:cubicBezTo>
                    <a:pt x="32" y="231"/>
                    <a:pt x="32" y="233"/>
                    <a:pt x="33" y="234"/>
                  </a:cubicBezTo>
                  <a:cubicBezTo>
                    <a:pt x="33" y="233"/>
                    <a:pt x="34" y="233"/>
                    <a:pt x="33" y="233"/>
                  </a:cubicBezTo>
                  <a:cubicBezTo>
                    <a:pt x="33" y="232"/>
                    <a:pt x="33" y="231"/>
                    <a:pt x="33" y="230"/>
                  </a:cubicBezTo>
                  <a:close/>
                  <a:moveTo>
                    <a:pt x="141" y="264"/>
                  </a:moveTo>
                  <a:cubicBezTo>
                    <a:pt x="142" y="264"/>
                    <a:pt x="142" y="264"/>
                    <a:pt x="142" y="263"/>
                  </a:cubicBezTo>
                  <a:cubicBezTo>
                    <a:pt x="143" y="262"/>
                    <a:pt x="143" y="261"/>
                    <a:pt x="142" y="261"/>
                  </a:cubicBezTo>
                  <a:cubicBezTo>
                    <a:pt x="142" y="262"/>
                    <a:pt x="141" y="263"/>
                    <a:pt x="141" y="264"/>
                  </a:cubicBezTo>
                  <a:close/>
                  <a:moveTo>
                    <a:pt x="42" y="117"/>
                  </a:moveTo>
                  <a:cubicBezTo>
                    <a:pt x="41" y="118"/>
                    <a:pt x="41" y="119"/>
                    <a:pt x="42" y="120"/>
                  </a:cubicBezTo>
                  <a:cubicBezTo>
                    <a:pt x="42" y="120"/>
                    <a:pt x="43" y="120"/>
                    <a:pt x="43" y="119"/>
                  </a:cubicBezTo>
                  <a:cubicBezTo>
                    <a:pt x="43" y="118"/>
                    <a:pt x="42" y="118"/>
                    <a:pt x="42" y="117"/>
                  </a:cubicBezTo>
                  <a:close/>
                  <a:moveTo>
                    <a:pt x="22" y="177"/>
                  </a:moveTo>
                  <a:cubicBezTo>
                    <a:pt x="22" y="176"/>
                    <a:pt x="22" y="176"/>
                    <a:pt x="22" y="176"/>
                  </a:cubicBezTo>
                  <a:cubicBezTo>
                    <a:pt x="22" y="175"/>
                    <a:pt x="22" y="174"/>
                    <a:pt x="21" y="173"/>
                  </a:cubicBezTo>
                  <a:cubicBezTo>
                    <a:pt x="21" y="174"/>
                    <a:pt x="21" y="176"/>
                    <a:pt x="22" y="177"/>
                  </a:cubicBezTo>
                  <a:close/>
                  <a:moveTo>
                    <a:pt x="88" y="12"/>
                  </a:moveTo>
                  <a:cubicBezTo>
                    <a:pt x="90" y="12"/>
                    <a:pt x="91" y="12"/>
                    <a:pt x="93" y="11"/>
                  </a:cubicBezTo>
                  <a:cubicBezTo>
                    <a:pt x="91" y="11"/>
                    <a:pt x="90" y="11"/>
                    <a:pt x="88" y="12"/>
                  </a:cubicBezTo>
                  <a:close/>
                  <a:moveTo>
                    <a:pt x="118" y="43"/>
                  </a:moveTo>
                  <a:cubicBezTo>
                    <a:pt x="119" y="44"/>
                    <a:pt x="120" y="44"/>
                    <a:pt x="120" y="45"/>
                  </a:cubicBezTo>
                  <a:cubicBezTo>
                    <a:pt x="120" y="44"/>
                    <a:pt x="120" y="44"/>
                    <a:pt x="120" y="43"/>
                  </a:cubicBezTo>
                  <a:cubicBezTo>
                    <a:pt x="120" y="43"/>
                    <a:pt x="119" y="43"/>
                    <a:pt x="118" y="43"/>
                  </a:cubicBezTo>
                  <a:close/>
                  <a:moveTo>
                    <a:pt x="30" y="60"/>
                  </a:moveTo>
                  <a:cubicBezTo>
                    <a:pt x="30" y="61"/>
                    <a:pt x="28" y="65"/>
                    <a:pt x="28" y="66"/>
                  </a:cubicBezTo>
                  <a:cubicBezTo>
                    <a:pt x="29" y="64"/>
                    <a:pt x="30" y="62"/>
                    <a:pt x="30" y="60"/>
                  </a:cubicBezTo>
                  <a:close/>
                  <a:moveTo>
                    <a:pt x="143" y="174"/>
                  </a:moveTo>
                  <a:cubicBezTo>
                    <a:pt x="142" y="175"/>
                    <a:pt x="142" y="176"/>
                    <a:pt x="141" y="177"/>
                  </a:cubicBezTo>
                  <a:cubicBezTo>
                    <a:pt x="143" y="176"/>
                    <a:pt x="143" y="176"/>
                    <a:pt x="143" y="174"/>
                  </a:cubicBezTo>
                  <a:close/>
                  <a:moveTo>
                    <a:pt x="83" y="269"/>
                  </a:moveTo>
                  <a:cubicBezTo>
                    <a:pt x="84" y="270"/>
                    <a:pt x="86" y="271"/>
                    <a:pt x="87" y="271"/>
                  </a:cubicBezTo>
                  <a:cubicBezTo>
                    <a:pt x="86" y="270"/>
                    <a:pt x="85" y="270"/>
                    <a:pt x="83" y="269"/>
                  </a:cubicBezTo>
                  <a:close/>
                  <a:moveTo>
                    <a:pt x="12" y="130"/>
                  </a:moveTo>
                  <a:cubicBezTo>
                    <a:pt x="11" y="133"/>
                    <a:pt x="11" y="138"/>
                    <a:pt x="11" y="140"/>
                  </a:cubicBezTo>
                  <a:cubicBezTo>
                    <a:pt x="11" y="137"/>
                    <a:pt x="11" y="133"/>
                    <a:pt x="12" y="130"/>
                  </a:cubicBezTo>
                  <a:close/>
                  <a:moveTo>
                    <a:pt x="94" y="15"/>
                  </a:moveTo>
                  <a:cubicBezTo>
                    <a:pt x="94" y="15"/>
                    <a:pt x="93" y="14"/>
                    <a:pt x="92" y="14"/>
                  </a:cubicBezTo>
                  <a:cubicBezTo>
                    <a:pt x="92" y="14"/>
                    <a:pt x="92" y="14"/>
                    <a:pt x="92" y="15"/>
                  </a:cubicBezTo>
                  <a:cubicBezTo>
                    <a:pt x="92" y="15"/>
                    <a:pt x="93" y="15"/>
                    <a:pt x="94" y="15"/>
                  </a:cubicBezTo>
                  <a:close/>
                  <a:moveTo>
                    <a:pt x="92" y="45"/>
                  </a:moveTo>
                  <a:cubicBezTo>
                    <a:pt x="91" y="44"/>
                    <a:pt x="90" y="44"/>
                    <a:pt x="89" y="46"/>
                  </a:cubicBezTo>
                  <a:cubicBezTo>
                    <a:pt x="90" y="45"/>
                    <a:pt x="91" y="46"/>
                    <a:pt x="92" y="45"/>
                  </a:cubicBezTo>
                  <a:close/>
                  <a:moveTo>
                    <a:pt x="87" y="284"/>
                  </a:moveTo>
                  <a:cubicBezTo>
                    <a:pt x="88" y="284"/>
                    <a:pt x="89" y="284"/>
                    <a:pt x="90" y="284"/>
                  </a:cubicBezTo>
                  <a:cubicBezTo>
                    <a:pt x="90" y="283"/>
                    <a:pt x="90" y="283"/>
                    <a:pt x="89" y="282"/>
                  </a:cubicBezTo>
                  <a:cubicBezTo>
                    <a:pt x="89" y="283"/>
                    <a:pt x="88" y="283"/>
                    <a:pt x="87" y="284"/>
                  </a:cubicBezTo>
                  <a:close/>
                  <a:moveTo>
                    <a:pt x="55" y="227"/>
                  </a:moveTo>
                  <a:cubicBezTo>
                    <a:pt x="55" y="228"/>
                    <a:pt x="56" y="228"/>
                    <a:pt x="56" y="229"/>
                  </a:cubicBezTo>
                  <a:cubicBezTo>
                    <a:pt x="56" y="228"/>
                    <a:pt x="57" y="227"/>
                    <a:pt x="57" y="226"/>
                  </a:cubicBezTo>
                  <a:cubicBezTo>
                    <a:pt x="57" y="226"/>
                    <a:pt x="57" y="226"/>
                    <a:pt x="57" y="226"/>
                  </a:cubicBezTo>
                  <a:cubicBezTo>
                    <a:pt x="56" y="226"/>
                    <a:pt x="56" y="227"/>
                    <a:pt x="55" y="227"/>
                  </a:cubicBezTo>
                  <a:close/>
                  <a:moveTo>
                    <a:pt x="135" y="179"/>
                  </a:moveTo>
                  <a:cubicBezTo>
                    <a:pt x="135" y="178"/>
                    <a:pt x="135" y="175"/>
                    <a:pt x="135" y="174"/>
                  </a:cubicBezTo>
                  <a:cubicBezTo>
                    <a:pt x="134" y="176"/>
                    <a:pt x="134" y="176"/>
                    <a:pt x="135" y="179"/>
                  </a:cubicBezTo>
                  <a:close/>
                  <a:moveTo>
                    <a:pt x="149" y="221"/>
                  </a:moveTo>
                  <a:cubicBezTo>
                    <a:pt x="148" y="223"/>
                    <a:pt x="148" y="224"/>
                    <a:pt x="149" y="224"/>
                  </a:cubicBezTo>
                  <a:cubicBezTo>
                    <a:pt x="149" y="223"/>
                    <a:pt x="149" y="222"/>
                    <a:pt x="149" y="221"/>
                  </a:cubicBezTo>
                  <a:close/>
                  <a:moveTo>
                    <a:pt x="136" y="74"/>
                  </a:moveTo>
                  <a:cubicBezTo>
                    <a:pt x="136" y="73"/>
                    <a:pt x="136" y="72"/>
                    <a:pt x="135" y="71"/>
                  </a:cubicBezTo>
                  <a:cubicBezTo>
                    <a:pt x="135" y="71"/>
                    <a:pt x="135" y="72"/>
                    <a:pt x="135" y="72"/>
                  </a:cubicBezTo>
                  <a:cubicBezTo>
                    <a:pt x="135" y="72"/>
                    <a:pt x="135" y="73"/>
                    <a:pt x="135" y="73"/>
                  </a:cubicBezTo>
                  <a:cubicBezTo>
                    <a:pt x="135" y="74"/>
                    <a:pt x="135" y="74"/>
                    <a:pt x="136" y="74"/>
                  </a:cubicBezTo>
                  <a:close/>
                  <a:moveTo>
                    <a:pt x="34" y="90"/>
                  </a:moveTo>
                  <a:cubicBezTo>
                    <a:pt x="36" y="90"/>
                    <a:pt x="35" y="88"/>
                    <a:pt x="35" y="87"/>
                  </a:cubicBezTo>
                  <a:cubicBezTo>
                    <a:pt x="34" y="88"/>
                    <a:pt x="34" y="89"/>
                    <a:pt x="34" y="90"/>
                  </a:cubicBezTo>
                  <a:close/>
                  <a:moveTo>
                    <a:pt x="53" y="94"/>
                  </a:moveTo>
                  <a:cubicBezTo>
                    <a:pt x="53" y="94"/>
                    <a:pt x="53" y="94"/>
                    <a:pt x="53" y="94"/>
                  </a:cubicBezTo>
                  <a:cubicBezTo>
                    <a:pt x="53" y="93"/>
                    <a:pt x="53" y="92"/>
                    <a:pt x="53" y="92"/>
                  </a:cubicBezTo>
                  <a:cubicBezTo>
                    <a:pt x="53" y="92"/>
                    <a:pt x="53" y="91"/>
                    <a:pt x="53" y="91"/>
                  </a:cubicBezTo>
                  <a:cubicBezTo>
                    <a:pt x="53" y="92"/>
                    <a:pt x="52" y="93"/>
                    <a:pt x="53" y="94"/>
                  </a:cubicBezTo>
                  <a:close/>
                  <a:moveTo>
                    <a:pt x="31" y="129"/>
                  </a:moveTo>
                  <a:cubicBezTo>
                    <a:pt x="33" y="129"/>
                    <a:pt x="34" y="127"/>
                    <a:pt x="34" y="126"/>
                  </a:cubicBezTo>
                  <a:cubicBezTo>
                    <a:pt x="33" y="127"/>
                    <a:pt x="32" y="128"/>
                    <a:pt x="31" y="129"/>
                  </a:cubicBezTo>
                  <a:close/>
                  <a:moveTo>
                    <a:pt x="30" y="238"/>
                  </a:moveTo>
                  <a:cubicBezTo>
                    <a:pt x="31" y="238"/>
                    <a:pt x="31" y="238"/>
                    <a:pt x="31" y="238"/>
                  </a:cubicBezTo>
                  <a:cubicBezTo>
                    <a:pt x="31" y="238"/>
                    <a:pt x="31" y="237"/>
                    <a:pt x="31" y="237"/>
                  </a:cubicBezTo>
                  <a:cubicBezTo>
                    <a:pt x="30" y="236"/>
                    <a:pt x="30" y="235"/>
                    <a:pt x="29" y="234"/>
                  </a:cubicBezTo>
                  <a:cubicBezTo>
                    <a:pt x="29" y="234"/>
                    <a:pt x="29" y="234"/>
                    <a:pt x="29" y="234"/>
                  </a:cubicBezTo>
                  <a:cubicBezTo>
                    <a:pt x="29" y="236"/>
                    <a:pt x="30" y="237"/>
                    <a:pt x="30" y="238"/>
                  </a:cubicBezTo>
                  <a:close/>
                  <a:moveTo>
                    <a:pt x="144" y="265"/>
                  </a:moveTo>
                  <a:cubicBezTo>
                    <a:pt x="146" y="264"/>
                    <a:pt x="146" y="263"/>
                    <a:pt x="147" y="261"/>
                  </a:cubicBezTo>
                  <a:cubicBezTo>
                    <a:pt x="146" y="263"/>
                    <a:pt x="145" y="263"/>
                    <a:pt x="144" y="265"/>
                  </a:cubicBezTo>
                  <a:close/>
                  <a:moveTo>
                    <a:pt x="138" y="143"/>
                  </a:moveTo>
                  <a:cubicBezTo>
                    <a:pt x="138" y="143"/>
                    <a:pt x="138" y="143"/>
                    <a:pt x="138" y="143"/>
                  </a:cubicBezTo>
                  <a:cubicBezTo>
                    <a:pt x="138" y="140"/>
                    <a:pt x="139" y="138"/>
                    <a:pt x="139" y="136"/>
                  </a:cubicBezTo>
                  <a:cubicBezTo>
                    <a:pt x="138" y="138"/>
                    <a:pt x="138" y="140"/>
                    <a:pt x="138" y="143"/>
                  </a:cubicBezTo>
                  <a:close/>
                  <a:moveTo>
                    <a:pt x="27" y="216"/>
                  </a:moveTo>
                  <a:cubicBezTo>
                    <a:pt x="27" y="216"/>
                    <a:pt x="27" y="216"/>
                    <a:pt x="27" y="216"/>
                  </a:cubicBezTo>
                  <a:cubicBezTo>
                    <a:pt x="27" y="215"/>
                    <a:pt x="27" y="214"/>
                    <a:pt x="27" y="213"/>
                  </a:cubicBezTo>
                  <a:cubicBezTo>
                    <a:pt x="26" y="213"/>
                    <a:pt x="26" y="213"/>
                    <a:pt x="25" y="213"/>
                  </a:cubicBezTo>
                  <a:cubicBezTo>
                    <a:pt x="26" y="214"/>
                    <a:pt x="27" y="215"/>
                    <a:pt x="27" y="216"/>
                  </a:cubicBezTo>
                  <a:close/>
                  <a:moveTo>
                    <a:pt x="174" y="80"/>
                  </a:moveTo>
                  <a:cubicBezTo>
                    <a:pt x="174" y="81"/>
                    <a:pt x="175" y="82"/>
                    <a:pt x="175" y="83"/>
                  </a:cubicBezTo>
                  <a:cubicBezTo>
                    <a:pt x="176" y="82"/>
                    <a:pt x="176" y="82"/>
                    <a:pt x="175" y="81"/>
                  </a:cubicBezTo>
                  <a:cubicBezTo>
                    <a:pt x="175" y="81"/>
                    <a:pt x="175" y="80"/>
                    <a:pt x="174" y="80"/>
                  </a:cubicBezTo>
                  <a:close/>
                  <a:moveTo>
                    <a:pt x="25" y="107"/>
                  </a:moveTo>
                  <a:cubicBezTo>
                    <a:pt x="25" y="107"/>
                    <a:pt x="25" y="107"/>
                    <a:pt x="24" y="107"/>
                  </a:cubicBezTo>
                  <a:cubicBezTo>
                    <a:pt x="24" y="107"/>
                    <a:pt x="24" y="108"/>
                    <a:pt x="24" y="108"/>
                  </a:cubicBezTo>
                  <a:cubicBezTo>
                    <a:pt x="23" y="109"/>
                    <a:pt x="23" y="110"/>
                    <a:pt x="24" y="110"/>
                  </a:cubicBezTo>
                  <a:cubicBezTo>
                    <a:pt x="24" y="109"/>
                    <a:pt x="24" y="108"/>
                    <a:pt x="25" y="107"/>
                  </a:cubicBezTo>
                  <a:close/>
                  <a:moveTo>
                    <a:pt x="134" y="84"/>
                  </a:moveTo>
                  <a:cubicBezTo>
                    <a:pt x="134" y="83"/>
                    <a:pt x="134" y="82"/>
                    <a:pt x="134" y="81"/>
                  </a:cubicBezTo>
                  <a:cubicBezTo>
                    <a:pt x="134" y="81"/>
                    <a:pt x="133" y="81"/>
                    <a:pt x="133" y="81"/>
                  </a:cubicBezTo>
                  <a:cubicBezTo>
                    <a:pt x="133" y="82"/>
                    <a:pt x="133" y="83"/>
                    <a:pt x="134" y="84"/>
                  </a:cubicBezTo>
                  <a:close/>
                  <a:moveTo>
                    <a:pt x="32" y="178"/>
                  </a:moveTo>
                  <a:cubicBezTo>
                    <a:pt x="31" y="179"/>
                    <a:pt x="31" y="179"/>
                    <a:pt x="31" y="180"/>
                  </a:cubicBezTo>
                  <a:cubicBezTo>
                    <a:pt x="31" y="180"/>
                    <a:pt x="31" y="181"/>
                    <a:pt x="32" y="182"/>
                  </a:cubicBezTo>
                  <a:cubicBezTo>
                    <a:pt x="32" y="181"/>
                    <a:pt x="32" y="180"/>
                    <a:pt x="32" y="178"/>
                  </a:cubicBezTo>
                  <a:close/>
                  <a:moveTo>
                    <a:pt x="29" y="92"/>
                  </a:moveTo>
                  <a:cubicBezTo>
                    <a:pt x="29" y="92"/>
                    <a:pt x="29" y="92"/>
                    <a:pt x="29" y="91"/>
                  </a:cubicBezTo>
                  <a:cubicBezTo>
                    <a:pt x="29" y="92"/>
                    <a:pt x="28" y="93"/>
                    <a:pt x="27" y="94"/>
                  </a:cubicBezTo>
                  <a:cubicBezTo>
                    <a:pt x="27" y="94"/>
                    <a:pt x="27" y="94"/>
                    <a:pt x="28" y="95"/>
                  </a:cubicBezTo>
                  <a:cubicBezTo>
                    <a:pt x="28" y="94"/>
                    <a:pt x="29" y="93"/>
                    <a:pt x="29" y="92"/>
                  </a:cubicBezTo>
                  <a:close/>
                  <a:moveTo>
                    <a:pt x="151" y="151"/>
                  </a:moveTo>
                  <a:cubicBezTo>
                    <a:pt x="151" y="151"/>
                    <a:pt x="151" y="150"/>
                    <a:pt x="151" y="150"/>
                  </a:cubicBezTo>
                  <a:cubicBezTo>
                    <a:pt x="150" y="151"/>
                    <a:pt x="150" y="151"/>
                    <a:pt x="150" y="151"/>
                  </a:cubicBezTo>
                  <a:cubicBezTo>
                    <a:pt x="150" y="152"/>
                    <a:pt x="150" y="153"/>
                    <a:pt x="150" y="154"/>
                  </a:cubicBezTo>
                  <a:cubicBezTo>
                    <a:pt x="150" y="154"/>
                    <a:pt x="150" y="154"/>
                    <a:pt x="150" y="154"/>
                  </a:cubicBezTo>
                  <a:cubicBezTo>
                    <a:pt x="151" y="153"/>
                    <a:pt x="151" y="152"/>
                    <a:pt x="151" y="151"/>
                  </a:cubicBezTo>
                  <a:close/>
                  <a:moveTo>
                    <a:pt x="36" y="148"/>
                  </a:moveTo>
                  <a:cubicBezTo>
                    <a:pt x="36" y="148"/>
                    <a:pt x="36" y="148"/>
                    <a:pt x="37" y="148"/>
                  </a:cubicBezTo>
                  <a:cubicBezTo>
                    <a:pt x="37" y="148"/>
                    <a:pt x="37" y="147"/>
                    <a:pt x="37" y="147"/>
                  </a:cubicBezTo>
                  <a:cubicBezTo>
                    <a:pt x="37" y="146"/>
                    <a:pt x="37" y="146"/>
                    <a:pt x="37" y="145"/>
                  </a:cubicBezTo>
                  <a:cubicBezTo>
                    <a:pt x="37" y="145"/>
                    <a:pt x="37" y="144"/>
                    <a:pt x="36" y="143"/>
                  </a:cubicBezTo>
                  <a:cubicBezTo>
                    <a:pt x="36" y="145"/>
                    <a:pt x="36" y="147"/>
                    <a:pt x="36" y="148"/>
                  </a:cubicBezTo>
                  <a:close/>
                  <a:moveTo>
                    <a:pt x="98" y="257"/>
                  </a:moveTo>
                  <a:cubicBezTo>
                    <a:pt x="99" y="258"/>
                    <a:pt x="100" y="258"/>
                    <a:pt x="102" y="257"/>
                  </a:cubicBezTo>
                  <a:cubicBezTo>
                    <a:pt x="100" y="257"/>
                    <a:pt x="99" y="257"/>
                    <a:pt x="98" y="257"/>
                  </a:cubicBezTo>
                  <a:close/>
                  <a:moveTo>
                    <a:pt x="38" y="225"/>
                  </a:moveTo>
                  <a:cubicBezTo>
                    <a:pt x="37" y="226"/>
                    <a:pt x="36" y="226"/>
                    <a:pt x="37" y="227"/>
                  </a:cubicBezTo>
                  <a:cubicBezTo>
                    <a:pt x="38" y="226"/>
                    <a:pt x="38" y="226"/>
                    <a:pt x="38" y="225"/>
                  </a:cubicBezTo>
                  <a:close/>
                  <a:moveTo>
                    <a:pt x="78" y="237"/>
                  </a:moveTo>
                  <a:cubicBezTo>
                    <a:pt x="79" y="235"/>
                    <a:pt x="79" y="233"/>
                    <a:pt x="79" y="232"/>
                  </a:cubicBezTo>
                  <a:cubicBezTo>
                    <a:pt x="78" y="233"/>
                    <a:pt x="78" y="235"/>
                    <a:pt x="78" y="237"/>
                  </a:cubicBezTo>
                  <a:close/>
                  <a:moveTo>
                    <a:pt x="162" y="82"/>
                  </a:moveTo>
                  <a:cubicBezTo>
                    <a:pt x="163" y="82"/>
                    <a:pt x="163" y="83"/>
                    <a:pt x="164" y="83"/>
                  </a:cubicBezTo>
                  <a:cubicBezTo>
                    <a:pt x="164" y="83"/>
                    <a:pt x="164" y="83"/>
                    <a:pt x="164" y="83"/>
                  </a:cubicBezTo>
                  <a:cubicBezTo>
                    <a:pt x="164" y="82"/>
                    <a:pt x="164" y="82"/>
                    <a:pt x="164" y="81"/>
                  </a:cubicBezTo>
                  <a:cubicBezTo>
                    <a:pt x="163" y="81"/>
                    <a:pt x="163" y="81"/>
                    <a:pt x="162" y="82"/>
                  </a:cubicBezTo>
                  <a:close/>
                  <a:moveTo>
                    <a:pt x="160" y="161"/>
                  </a:moveTo>
                  <a:cubicBezTo>
                    <a:pt x="160" y="162"/>
                    <a:pt x="159" y="163"/>
                    <a:pt x="159" y="165"/>
                  </a:cubicBezTo>
                  <a:cubicBezTo>
                    <a:pt x="160" y="163"/>
                    <a:pt x="161" y="162"/>
                    <a:pt x="160" y="161"/>
                  </a:cubicBezTo>
                  <a:close/>
                  <a:moveTo>
                    <a:pt x="102" y="41"/>
                  </a:moveTo>
                  <a:cubicBezTo>
                    <a:pt x="101" y="40"/>
                    <a:pt x="101" y="40"/>
                    <a:pt x="101" y="39"/>
                  </a:cubicBezTo>
                  <a:cubicBezTo>
                    <a:pt x="100" y="39"/>
                    <a:pt x="100" y="39"/>
                    <a:pt x="100" y="41"/>
                  </a:cubicBezTo>
                  <a:cubicBezTo>
                    <a:pt x="101" y="41"/>
                    <a:pt x="101" y="41"/>
                    <a:pt x="102" y="41"/>
                  </a:cubicBezTo>
                  <a:close/>
                  <a:moveTo>
                    <a:pt x="79" y="11"/>
                  </a:moveTo>
                  <a:cubicBezTo>
                    <a:pt x="78" y="12"/>
                    <a:pt x="78" y="12"/>
                    <a:pt x="78" y="13"/>
                  </a:cubicBezTo>
                  <a:cubicBezTo>
                    <a:pt x="78" y="13"/>
                    <a:pt x="79" y="13"/>
                    <a:pt x="79" y="13"/>
                  </a:cubicBezTo>
                  <a:cubicBezTo>
                    <a:pt x="79" y="12"/>
                    <a:pt x="79" y="12"/>
                    <a:pt x="79" y="11"/>
                  </a:cubicBezTo>
                  <a:close/>
                  <a:moveTo>
                    <a:pt x="51" y="139"/>
                  </a:moveTo>
                  <a:cubicBezTo>
                    <a:pt x="50" y="140"/>
                    <a:pt x="50" y="140"/>
                    <a:pt x="50" y="142"/>
                  </a:cubicBezTo>
                  <a:cubicBezTo>
                    <a:pt x="51" y="141"/>
                    <a:pt x="51" y="140"/>
                    <a:pt x="51" y="139"/>
                  </a:cubicBezTo>
                  <a:close/>
                  <a:moveTo>
                    <a:pt x="139" y="278"/>
                  </a:moveTo>
                  <a:cubicBezTo>
                    <a:pt x="140" y="277"/>
                    <a:pt x="144" y="275"/>
                    <a:pt x="144" y="274"/>
                  </a:cubicBezTo>
                  <a:cubicBezTo>
                    <a:pt x="142" y="275"/>
                    <a:pt x="141" y="276"/>
                    <a:pt x="139" y="278"/>
                  </a:cubicBezTo>
                  <a:close/>
                  <a:moveTo>
                    <a:pt x="119" y="202"/>
                  </a:moveTo>
                  <a:cubicBezTo>
                    <a:pt x="118" y="203"/>
                    <a:pt x="117" y="204"/>
                    <a:pt x="117" y="205"/>
                  </a:cubicBezTo>
                  <a:cubicBezTo>
                    <a:pt x="118" y="204"/>
                    <a:pt x="119" y="203"/>
                    <a:pt x="119" y="202"/>
                  </a:cubicBezTo>
                  <a:cubicBezTo>
                    <a:pt x="119" y="202"/>
                    <a:pt x="119" y="202"/>
                    <a:pt x="119" y="202"/>
                  </a:cubicBezTo>
                  <a:close/>
                  <a:moveTo>
                    <a:pt x="60" y="183"/>
                  </a:moveTo>
                  <a:cubicBezTo>
                    <a:pt x="60" y="185"/>
                    <a:pt x="61" y="187"/>
                    <a:pt x="61" y="188"/>
                  </a:cubicBezTo>
                  <a:cubicBezTo>
                    <a:pt x="61" y="187"/>
                    <a:pt x="60" y="185"/>
                    <a:pt x="60" y="183"/>
                  </a:cubicBezTo>
                  <a:close/>
                  <a:moveTo>
                    <a:pt x="12" y="89"/>
                  </a:moveTo>
                  <a:cubicBezTo>
                    <a:pt x="12" y="88"/>
                    <a:pt x="13" y="88"/>
                    <a:pt x="13" y="88"/>
                  </a:cubicBezTo>
                  <a:cubicBezTo>
                    <a:pt x="13" y="87"/>
                    <a:pt x="13" y="86"/>
                    <a:pt x="14" y="86"/>
                  </a:cubicBezTo>
                  <a:cubicBezTo>
                    <a:pt x="12" y="86"/>
                    <a:pt x="12" y="87"/>
                    <a:pt x="12" y="89"/>
                  </a:cubicBezTo>
                  <a:close/>
                  <a:moveTo>
                    <a:pt x="15" y="116"/>
                  </a:moveTo>
                  <a:cubicBezTo>
                    <a:pt x="15" y="116"/>
                    <a:pt x="15" y="116"/>
                    <a:pt x="15" y="116"/>
                  </a:cubicBezTo>
                  <a:cubicBezTo>
                    <a:pt x="15" y="117"/>
                    <a:pt x="15" y="119"/>
                    <a:pt x="14" y="120"/>
                  </a:cubicBezTo>
                  <a:cubicBezTo>
                    <a:pt x="15" y="120"/>
                    <a:pt x="15" y="120"/>
                    <a:pt x="15" y="120"/>
                  </a:cubicBezTo>
                  <a:cubicBezTo>
                    <a:pt x="15" y="118"/>
                    <a:pt x="15" y="117"/>
                    <a:pt x="15" y="116"/>
                  </a:cubicBezTo>
                  <a:close/>
                  <a:moveTo>
                    <a:pt x="89" y="209"/>
                  </a:moveTo>
                  <a:cubicBezTo>
                    <a:pt x="88" y="209"/>
                    <a:pt x="88" y="209"/>
                    <a:pt x="87" y="208"/>
                  </a:cubicBezTo>
                  <a:cubicBezTo>
                    <a:pt x="87" y="209"/>
                    <a:pt x="87" y="209"/>
                    <a:pt x="87" y="210"/>
                  </a:cubicBezTo>
                  <a:cubicBezTo>
                    <a:pt x="89" y="210"/>
                    <a:pt x="89" y="210"/>
                    <a:pt x="89" y="209"/>
                  </a:cubicBezTo>
                  <a:close/>
                  <a:moveTo>
                    <a:pt x="46" y="93"/>
                  </a:moveTo>
                  <a:cubicBezTo>
                    <a:pt x="45" y="94"/>
                    <a:pt x="45" y="96"/>
                    <a:pt x="45" y="97"/>
                  </a:cubicBezTo>
                  <a:cubicBezTo>
                    <a:pt x="46" y="96"/>
                    <a:pt x="46" y="95"/>
                    <a:pt x="46" y="93"/>
                  </a:cubicBezTo>
                  <a:close/>
                  <a:moveTo>
                    <a:pt x="74" y="233"/>
                  </a:moveTo>
                  <a:cubicBezTo>
                    <a:pt x="72" y="233"/>
                    <a:pt x="72" y="232"/>
                    <a:pt x="72" y="231"/>
                  </a:cubicBezTo>
                  <a:cubicBezTo>
                    <a:pt x="72" y="231"/>
                    <a:pt x="72" y="231"/>
                    <a:pt x="72" y="231"/>
                  </a:cubicBezTo>
                  <a:cubicBezTo>
                    <a:pt x="72" y="232"/>
                    <a:pt x="72" y="233"/>
                    <a:pt x="72" y="234"/>
                  </a:cubicBezTo>
                  <a:cubicBezTo>
                    <a:pt x="73" y="234"/>
                    <a:pt x="73" y="234"/>
                    <a:pt x="74" y="233"/>
                  </a:cubicBezTo>
                  <a:close/>
                  <a:moveTo>
                    <a:pt x="123" y="195"/>
                  </a:moveTo>
                  <a:cubicBezTo>
                    <a:pt x="122" y="196"/>
                    <a:pt x="122" y="197"/>
                    <a:pt x="122" y="199"/>
                  </a:cubicBezTo>
                  <a:cubicBezTo>
                    <a:pt x="122" y="198"/>
                    <a:pt x="123" y="196"/>
                    <a:pt x="123" y="195"/>
                  </a:cubicBezTo>
                  <a:close/>
                  <a:moveTo>
                    <a:pt x="62" y="276"/>
                  </a:moveTo>
                  <a:cubicBezTo>
                    <a:pt x="61" y="275"/>
                    <a:pt x="61" y="274"/>
                    <a:pt x="60" y="273"/>
                  </a:cubicBezTo>
                  <a:cubicBezTo>
                    <a:pt x="60" y="273"/>
                    <a:pt x="59" y="274"/>
                    <a:pt x="59" y="274"/>
                  </a:cubicBezTo>
                  <a:cubicBezTo>
                    <a:pt x="60" y="274"/>
                    <a:pt x="61" y="275"/>
                    <a:pt x="62" y="276"/>
                  </a:cubicBezTo>
                  <a:close/>
                  <a:moveTo>
                    <a:pt x="130" y="13"/>
                  </a:moveTo>
                  <a:cubicBezTo>
                    <a:pt x="128" y="12"/>
                    <a:pt x="126" y="11"/>
                    <a:pt x="125" y="11"/>
                  </a:cubicBezTo>
                  <a:cubicBezTo>
                    <a:pt x="127" y="12"/>
                    <a:pt x="128" y="13"/>
                    <a:pt x="130" y="13"/>
                  </a:cubicBezTo>
                  <a:close/>
                  <a:moveTo>
                    <a:pt x="58" y="201"/>
                  </a:moveTo>
                  <a:cubicBezTo>
                    <a:pt x="58" y="202"/>
                    <a:pt x="58" y="203"/>
                    <a:pt x="59" y="204"/>
                  </a:cubicBezTo>
                  <a:cubicBezTo>
                    <a:pt x="60" y="203"/>
                    <a:pt x="59" y="202"/>
                    <a:pt x="58" y="201"/>
                  </a:cubicBezTo>
                  <a:close/>
                  <a:moveTo>
                    <a:pt x="144" y="154"/>
                  </a:moveTo>
                  <a:cubicBezTo>
                    <a:pt x="144" y="155"/>
                    <a:pt x="143" y="155"/>
                    <a:pt x="143" y="155"/>
                  </a:cubicBezTo>
                  <a:cubicBezTo>
                    <a:pt x="143" y="156"/>
                    <a:pt x="144" y="158"/>
                    <a:pt x="144" y="159"/>
                  </a:cubicBezTo>
                  <a:cubicBezTo>
                    <a:pt x="144" y="157"/>
                    <a:pt x="144" y="156"/>
                    <a:pt x="144" y="154"/>
                  </a:cubicBezTo>
                  <a:close/>
                  <a:moveTo>
                    <a:pt x="35" y="219"/>
                  </a:moveTo>
                  <a:cubicBezTo>
                    <a:pt x="35" y="219"/>
                    <a:pt x="34" y="219"/>
                    <a:pt x="34" y="219"/>
                  </a:cubicBezTo>
                  <a:cubicBezTo>
                    <a:pt x="34" y="220"/>
                    <a:pt x="34" y="220"/>
                    <a:pt x="34" y="221"/>
                  </a:cubicBezTo>
                  <a:cubicBezTo>
                    <a:pt x="35" y="220"/>
                    <a:pt x="35" y="220"/>
                    <a:pt x="35" y="219"/>
                  </a:cubicBezTo>
                  <a:close/>
                  <a:moveTo>
                    <a:pt x="111" y="207"/>
                  </a:moveTo>
                  <a:cubicBezTo>
                    <a:pt x="111" y="207"/>
                    <a:pt x="111" y="207"/>
                    <a:pt x="110" y="207"/>
                  </a:cubicBezTo>
                  <a:cubicBezTo>
                    <a:pt x="110" y="208"/>
                    <a:pt x="110" y="209"/>
                    <a:pt x="111" y="210"/>
                  </a:cubicBezTo>
                  <a:cubicBezTo>
                    <a:pt x="111" y="209"/>
                    <a:pt x="111" y="208"/>
                    <a:pt x="111" y="207"/>
                  </a:cubicBezTo>
                  <a:close/>
                  <a:moveTo>
                    <a:pt x="51" y="190"/>
                  </a:moveTo>
                  <a:cubicBezTo>
                    <a:pt x="51" y="190"/>
                    <a:pt x="51" y="190"/>
                    <a:pt x="51" y="190"/>
                  </a:cubicBezTo>
                  <a:cubicBezTo>
                    <a:pt x="51" y="191"/>
                    <a:pt x="51" y="192"/>
                    <a:pt x="52" y="194"/>
                  </a:cubicBezTo>
                  <a:cubicBezTo>
                    <a:pt x="52" y="193"/>
                    <a:pt x="52" y="193"/>
                    <a:pt x="52" y="192"/>
                  </a:cubicBezTo>
                  <a:cubicBezTo>
                    <a:pt x="52" y="192"/>
                    <a:pt x="52" y="191"/>
                    <a:pt x="51" y="190"/>
                  </a:cubicBezTo>
                  <a:close/>
                  <a:moveTo>
                    <a:pt x="33" y="101"/>
                  </a:moveTo>
                  <a:cubicBezTo>
                    <a:pt x="32" y="102"/>
                    <a:pt x="32" y="103"/>
                    <a:pt x="33" y="104"/>
                  </a:cubicBezTo>
                  <a:cubicBezTo>
                    <a:pt x="33" y="104"/>
                    <a:pt x="33" y="103"/>
                    <a:pt x="33" y="102"/>
                  </a:cubicBezTo>
                  <a:cubicBezTo>
                    <a:pt x="33" y="102"/>
                    <a:pt x="33" y="102"/>
                    <a:pt x="33" y="101"/>
                  </a:cubicBezTo>
                  <a:close/>
                  <a:moveTo>
                    <a:pt x="162" y="117"/>
                  </a:moveTo>
                  <a:cubicBezTo>
                    <a:pt x="161" y="118"/>
                    <a:pt x="160" y="119"/>
                    <a:pt x="161" y="119"/>
                  </a:cubicBezTo>
                  <a:cubicBezTo>
                    <a:pt x="161" y="119"/>
                    <a:pt x="162" y="118"/>
                    <a:pt x="162" y="117"/>
                  </a:cubicBezTo>
                  <a:close/>
                  <a:moveTo>
                    <a:pt x="70" y="248"/>
                  </a:moveTo>
                  <a:cubicBezTo>
                    <a:pt x="69" y="247"/>
                    <a:pt x="69" y="245"/>
                    <a:pt x="68" y="244"/>
                  </a:cubicBezTo>
                  <a:cubicBezTo>
                    <a:pt x="68" y="244"/>
                    <a:pt x="68" y="244"/>
                    <a:pt x="67" y="244"/>
                  </a:cubicBezTo>
                  <a:cubicBezTo>
                    <a:pt x="68" y="245"/>
                    <a:pt x="69" y="248"/>
                    <a:pt x="70" y="248"/>
                  </a:cubicBezTo>
                  <a:close/>
                  <a:moveTo>
                    <a:pt x="129" y="80"/>
                  </a:moveTo>
                  <a:cubicBezTo>
                    <a:pt x="129" y="80"/>
                    <a:pt x="129" y="80"/>
                    <a:pt x="129" y="80"/>
                  </a:cubicBezTo>
                  <a:cubicBezTo>
                    <a:pt x="130" y="80"/>
                    <a:pt x="130" y="79"/>
                    <a:pt x="130" y="78"/>
                  </a:cubicBezTo>
                  <a:cubicBezTo>
                    <a:pt x="130" y="78"/>
                    <a:pt x="130" y="77"/>
                    <a:pt x="129" y="77"/>
                  </a:cubicBezTo>
                  <a:cubicBezTo>
                    <a:pt x="129" y="78"/>
                    <a:pt x="129" y="79"/>
                    <a:pt x="129" y="80"/>
                  </a:cubicBezTo>
                  <a:close/>
                  <a:moveTo>
                    <a:pt x="132" y="210"/>
                  </a:moveTo>
                  <a:cubicBezTo>
                    <a:pt x="132" y="210"/>
                    <a:pt x="131" y="210"/>
                    <a:pt x="132" y="211"/>
                  </a:cubicBezTo>
                  <a:cubicBezTo>
                    <a:pt x="132" y="212"/>
                    <a:pt x="132" y="213"/>
                    <a:pt x="133" y="213"/>
                  </a:cubicBezTo>
                  <a:cubicBezTo>
                    <a:pt x="132" y="212"/>
                    <a:pt x="132" y="211"/>
                    <a:pt x="132" y="210"/>
                  </a:cubicBezTo>
                  <a:close/>
                  <a:moveTo>
                    <a:pt x="59" y="130"/>
                  </a:moveTo>
                  <a:cubicBezTo>
                    <a:pt x="59" y="129"/>
                    <a:pt x="59" y="128"/>
                    <a:pt x="59" y="126"/>
                  </a:cubicBezTo>
                  <a:cubicBezTo>
                    <a:pt x="59" y="128"/>
                    <a:pt x="59" y="129"/>
                    <a:pt x="59" y="130"/>
                  </a:cubicBezTo>
                  <a:close/>
                  <a:moveTo>
                    <a:pt x="73" y="52"/>
                  </a:moveTo>
                  <a:cubicBezTo>
                    <a:pt x="73" y="52"/>
                    <a:pt x="73" y="52"/>
                    <a:pt x="73" y="52"/>
                  </a:cubicBezTo>
                  <a:cubicBezTo>
                    <a:pt x="74" y="51"/>
                    <a:pt x="75" y="50"/>
                    <a:pt x="76" y="49"/>
                  </a:cubicBezTo>
                  <a:cubicBezTo>
                    <a:pt x="75" y="49"/>
                    <a:pt x="75" y="49"/>
                    <a:pt x="75" y="49"/>
                  </a:cubicBezTo>
                  <a:cubicBezTo>
                    <a:pt x="74" y="50"/>
                    <a:pt x="73" y="51"/>
                    <a:pt x="73" y="52"/>
                  </a:cubicBezTo>
                  <a:close/>
                  <a:moveTo>
                    <a:pt x="59" y="50"/>
                  </a:moveTo>
                  <a:cubicBezTo>
                    <a:pt x="59" y="49"/>
                    <a:pt x="60" y="48"/>
                    <a:pt x="61" y="47"/>
                  </a:cubicBezTo>
                  <a:cubicBezTo>
                    <a:pt x="59" y="48"/>
                    <a:pt x="58" y="49"/>
                    <a:pt x="59" y="50"/>
                  </a:cubicBezTo>
                  <a:close/>
                  <a:moveTo>
                    <a:pt x="28" y="52"/>
                  </a:moveTo>
                  <a:cubicBezTo>
                    <a:pt x="27" y="53"/>
                    <a:pt x="26" y="55"/>
                    <a:pt x="26" y="56"/>
                  </a:cubicBezTo>
                  <a:cubicBezTo>
                    <a:pt x="27" y="55"/>
                    <a:pt x="27" y="53"/>
                    <a:pt x="28" y="52"/>
                  </a:cubicBezTo>
                  <a:close/>
                  <a:moveTo>
                    <a:pt x="67" y="284"/>
                  </a:moveTo>
                  <a:cubicBezTo>
                    <a:pt x="67" y="282"/>
                    <a:pt x="66" y="282"/>
                    <a:pt x="65" y="282"/>
                  </a:cubicBezTo>
                  <a:cubicBezTo>
                    <a:pt x="65" y="282"/>
                    <a:pt x="66" y="283"/>
                    <a:pt x="67" y="284"/>
                  </a:cubicBezTo>
                  <a:close/>
                  <a:moveTo>
                    <a:pt x="58" y="250"/>
                  </a:moveTo>
                  <a:cubicBezTo>
                    <a:pt x="58" y="249"/>
                    <a:pt x="58" y="248"/>
                    <a:pt x="58" y="247"/>
                  </a:cubicBezTo>
                  <a:cubicBezTo>
                    <a:pt x="57" y="248"/>
                    <a:pt x="57" y="248"/>
                    <a:pt x="58" y="250"/>
                  </a:cubicBezTo>
                  <a:close/>
                  <a:moveTo>
                    <a:pt x="37" y="130"/>
                  </a:moveTo>
                  <a:cubicBezTo>
                    <a:pt x="36" y="131"/>
                    <a:pt x="36" y="131"/>
                    <a:pt x="36" y="132"/>
                  </a:cubicBezTo>
                  <a:cubicBezTo>
                    <a:pt x="37" y="132"/>
                    <a:pt x="37" y="132"/>
                    <a:pt x="37" y="130"/>
                  </a:cubicBezTo>
                  <a:close/>
                  <a:moveTo>
                    <a:pt x="143" y="189"/>
                  </a:moveTo>
                  <a:cubicBezTo>
                    <a:pt x="142" y="190"/>
                    <a:pt x="141" y="190"/>
                    <a:pt x="141" y="191"/>
                  </a:cubicBezTo>
                  <a:cubicBezTo>
                    <a:pt x="142" y="191"/>
                    <a:pt x="142" y="191"/>
                    <a:pt x="142" y="191"/>
                  </a:cubicBezTo>
                  <a:cubicBezTo>
                    <a:pt x="142" y="190"/>
                    <a:pt x="143" y="190"/>
                    <a:pt x="143" y="189"/>
                  </a:cubicBezTo>
                  <a:close/>
                  <a:moveTo>
                    <a:pt x="79" y="37"/>
                  </a:moveTo>
                  <a:cubicBezTo>
                    <a:pt x="79" y="37"/>
                    <a:pt x="79" y="37"/>
                    <a:pt x="79" y="37"/>
                  </a:cubicBezTo>
                  <a:cubicBezTo>
                    <a:pt x="80" y="36"/>
                    <a:pt x="80" y="36"/>
                    <a:pt x="81" y="36"/>
                  </a:cubicBezTo>
                  <a:cubicBezTo>
                    <a:pt x="81" y="35"/>
                    <a:pt x="81" y="35"/>
                    <a:pt x="81" y="34"/>
                  </a:cubicBezTo>
                  <a:cubicBezTo>
                    <a:pt x="80" y="35"/>
                    <a:pt x="80" y="36"/>
                    <a:pt x="79" y="37"/>
                  </a:cubicBezTo>
                  <a:close/>
                  <a:moveTo>
                    <a:pt x="63" y="195"/>
                  </a:moveTo>
                  <a:cubicBezTo>
                    <a:pt x="63" y="196"/>
                    <a:pt x="64" y="198"/>
                    <a:pt x="64" y="199"/>
                  </a:cubicBezTo>
                  <a:cubicBezTo>
                    <a:pt x="64" y="198"/>
                    <a:pt x="64" y="196"/>
                    <a:pt x="63" y="195"/>
                  </a:cubicBezTo>
                  <a:close/>
                  <a:moveTo>
                    <a:pt x="117" y="46"/>
                  </a:moveTo>
                  <a:cubicBezTo>
                    <a:pt x="117" y="47"/>
                    <a:pt x="117" y="48"/>
                    <a:pt x="119" y="47"/>
                  </a:cubicBezTo>
                  <a:cubicBezTo>
                    <a:pt x="118" y="47"/>
                    <a:pt x="117" y="46"/>
                    <a:pt x="117" y="46"/>
                  </a:cubicBezTo>
                  <a:close/>
                  <a:moveTo>
                    <a:pt x="109" y="202"/>
                  </a:moveTo>
                  <a:cubicBezTo>
                    <a:pt x="109" y="202"/>
                    <a:pt x="110" y="203"/>
                    <a:pt x="110" y="203"/>
                  </a:cubicBezTo>
                  <a:cubicBezTo>
                    <a:pt x="110" y="203"/>
                    <a:pt x="110" y="203"/>
                    <a:pt x="110" y="203"/>
                  </a:cubicBezTo>
                  <a:cubicBezTo>
                    <a:pt x="110" y="202"/>
                    <a:pt x="110" y="202"/>
                    <a:pt x="110" y="201"/>
                  </a:cubicBezTo>
                  <a:cubicBezTo>
                    <a:pt x="110" y="201"/>
                    <a:pt x="109" y="202"/>
                    <a:pt x="109" y="202"/>
                  </a:cubicBezTo>
                  <a:close/>
                  <a:moveTo>
                    <a:pt x="126" y="243"/>
                  </a:moveTo>
                  <a:cubicBezTo>
                    <a:pt x="127" y="243"/>
                    <a:pt x="127" y="243"/>
                    <a:pt x="127" y="243"/>
                  </a:cubicBezTo>
                  <a:cubicBezTo>
                    <a:pt x="127" y="243"/>
                    <a:pt x="127" y="243"/>
                    <a:pt x="127" y="242"/>
                  </a:cubicBezTo>
                  <a:cubicBezTo>
                    <a:pt x="128" y="242"/>
                    <a:pt x="128" y="242"/>
                    <a:pt x="128" y="240"/>
                  </a:cubicBezTo>
                  <a:cubicBezTo>
                    <a:pt x="127" y="241"/>
                    <a:pt x="127" y="242"/>
                    <a:pt x="126" y="243"/>
                  </a:cubicBezTo>
                  <a:close/>
                  <a:moveTo>
                    <a:pt x="131" y="25"/>
                  </a:moveTo>
                  <a:cubicBezTo>
                    <a:pt x="131" y="24"/>
                    <a:pt x="130" y="23"/>
                    <a:pt x="130" y="22"/>
                  </a:cubicBezTo>
                  <a:cubicBezTo>
                    <a:pt x="129" y="22"/>
                    <a:pt x="129" y="23"/>
                    <a:pt x="129" y="23"/>
                  </a:cubicBezTo>
                  <a:cubicBezTo>
                    <a:pt x="130" y="23"/>
                    <a:pt x="130" y="24"/>
                    <a:pt x="131" y="24"/>
                  </a:cubicBezTo>
                  <a:cubicBezTo>
                    <a:pt x="131" y="25"/>
                    <a:pt x="131" y="25"/>
                    <a:pt x="131" y="25"/>
                  </a:cubicBezTo>
                  <a:close/>
                  <a:moveTo>
                    <a:pt x="56" y="140"/>
                  </a:moveTo>
                  <a:cubicBezTo>
                    <a:pt x="56" y="139"/>
                    <a:pt x="57" y="138"/>
                    <a:pt x="56" y="138"/>
                  </a:cubicBezTo>
                  <a:cubicBezTo>
                    <a:pt x="55" y="139"/>
                    <a:pt x="55" y="139"/>
                    <a:pt x="56" y="140"/>
                  </a:cubicBezTo>
                  <a:close/>
                  <a:moveTo>
                    <a:pt x="142" y="223"/>
                  </a:moveTo>
                  <a:cubicBezTo>
                    <a:pt x="142" y="223"/>
                    <a:pt x="142" y="223"/>
                    <a:pt x="142" y="223"/>
                  </a:cubicBezTo>
                  <a:cubicBezTo>
                    <a:pt x="142" y="223"/>
                    <a:pt x="143" y="222"/>
                    <a:pt x="143" y="222"/>
                  </a:cubicBezTo>
                  <a:cubicBezTo>
                    <a:pt x="143" y="221"/>
                    <a:pt x="143" y="221"/>
                    <a:pt x="143" y="220"/>
                  </a:cubicBezTo>
                  <a:cubicBezTo>
                    <a:pt x="143" y="221"/>
                    <a:pt x="142" y="222"/>
                    <a:pt x="142" y="223"/>
                  </a:cubicBezTo>
                  <a:close/>
                  <a:moveTo>
                    <a:pt x="146" y="38"/>
                  </a:moveTo>
                  <a:cubicBezTo>
                    <a:pt x="146" y="39"/>
                    <a:pt x="146" y="40"/>
                    <a:pt x="147" y="40"/>
                  </a:cubicBezTo>
                  <a:cubicBezTo>
                    <a:pt x="147" y="39"/>
                    <a:pt x="147" y="39"/>
                    <a:pt x="146" y="38"/>
                  </a:cubicBezTo>
                  <a:close/>
                  <a:moveTo>
                    <a:pt x="76" y="214"/>
                  </a:moveTo>
                  <a:cubicBezTo>
                    <a:pt x="77" y="213"/>
                    <a:pt x="77" y="213"/>
                    <a:pt x="78" y="213"/>
                  </a:cubicBezTo>
                  <a:cubicBezTo>
                    <a:pt x="78" y="213"/>
                    <a:pt x="78" y="212"/>
                    <a:pt x="78" y="212"/>
                  </a:cubicBezTo>
                  <a:cubicBezTo>
                    <a:pt x="77" y="212"/>
                    <a:pt x="77" y="212"/>
                    <a:pt x="76" y="214"/>
                  </a:cubicBezTo>
                  <a:close/>
                  <a:moveTo>
                    <a:pt x="150" y="208"/>
                  </a:moveTo>
                  <a:cubicBezTo>
                    <a:pt x="150" y="209"/>
                    <a:pt x="150" y="210"/>
                    <a:pt x="150" y="211"/>
                  </a:cubicBezTo>
                  <a:cubicBezTo>
                    <a:pt x="150" y="210"/>
                    <a:pt x="150" y="209"/>
                    <a:pt x="150" y="209"/>
                  </a:cubicBezTo>
                  <a:cubicBezTo>
                    <a:pt x="150" y="208"/>
                    <a:pt x="150" y="208"/>
                    <a:pt x="150" y="208"/>
                  </a:cubicBezTo>
                  <a:close/>
                  <a:moveTo>
                    <a:pt x="162" y="98"/>
                  </a:moveTo>
                  <a:cubicBezTo>
                    <a:pt x="162" y="98"/>
                    <a:pt x="162" y="98"/>
                    <a:pt x="162" y="98"/>
                  </a:cubicBezTo>
                  <a:cubicBezTo>
                    <a:pt x="163" y="98"/>
                    <a:pt x="163" y="98"/>
                    <a:pt x="164" y="98"/>
                  </a:cubicBezTo>
                  <a:cubicBezTo>
                    <a:pt x="163" y="98"/>
                    <a:pt x="163" y="97"/>
                    <a:pt x="163" y="97"/>
                  </a:cubicBezTo>
                  <a:cubicBezTo>
                    <a:pt x="162" y="97"/>
                    <a:pt x="162" y="98"/>
                    <a:pt x="162" y="98"/>
                  </a:cubicBezTo>
                  <a:close/>
                  <a:moveTo>
                    <a:pt x="160" y="91"/>
                  </a:moveTo>
                  <a:cubicBezTo>
                    <a:pt x="160" y="93"/>
                    <a:pt x="160" y="93"/>
                    <a:pt x="161" y="95"/>
                  </a:cubicBezTo>
                  <a:cubicBezTo>
                    <a:pt x="161" y="94"/>
                    <a:pt x="161" y="93"/>
                    <a:pt x="160" y="91"/>
                  </a:cubicBezTo>
                  <a:close/>
                  <a:moveTo>
                    <a:pt x="120" y="204"/>
                  </a:moveTo>
                  <a:cubicBezTo>
                    <a:pt x="120" y="205"/>
                    <a:pt x="119" y="205"/>
                    <a:pt x="119" y="206"/>
                  </a:cubicBezTo>
                  <a:cubicBezTo>
                    <a:pt x="119" y="206"/>
                    <a:pt x="120" y="206"/>
                    <a:pt x="121" y="206"/>
                  </a:cubicBezTo>
                  <a:cubicBezTo>
                    <a:pt x="120" y="205"/>
                    <a:pt x="120" y="205"/>
                    <a:pt x="120" y="204"/>
                  </a:cubicBezTo>
                  <a:close/>
                  <a:moveTo>
                    <a:pt x="158" y="69"/>
                  </a:moveTo>
                  <a:cubicBezTo>
                    <a:pt x="158" y="69"/>
                    <a:pt x="158" y="69"/>
                    <a:pt x="158" y="69"/>
                  </a:cubicBezTo>
                  <a:cubicBezTo>
                    <a:pt x="158" y="68"/>
                    <a:pt x="158" y="67"/>
                    <a:pt x="158" y="66"/>
                  </a:cubicBezTo>
                  <a:cubicBezTo>
                    <a:pt x="157" y="67"/>
                    <a:pt x="157" y="67"/>
                    <a:pt x="157" y="67"/>
                  </a:cubicBezTo>
                  <a:cubicBezTo>
                    <a:pt x="157" y="68"/>
                    <a:pt x="157" y="69"/>
                    <a:pt x="158" y="69"/>
                  </a:cubicBezTo>
                  <a:close/>
                  <a:moveTo>
                    <a:pt x="47" y="240"/>
                  </a:moveTo>
                  <a:cubicBezTo>
                    <a:pt x="47" y="238"/>
                    <a:pt x="47" y="237"/>
                    <a:pt x="46" y="236"/>
                  </a:cubicBezTo>
                  <a:cubicBezTo>
                    <a:pt x="46" y="237"/>
                    <a:pt x="46" y="239"/>
                    <a:pt x="47" y="240"/>
                  </a:cubicBezTo>
                  <a:close/>
                  <a:moveTo>
                    <a:pt x="125" y="256"/>
                  </a:moveTo>
                  <a:cubicBezTo>
                    <a:pt x="124" y="256"/>
                    <a:pt x="124" y="256"/>
                    <a:pt x="124" y="255"/>
                  </a:cubicBezTo>
                  <a:cubicBezTo>
                    <a:pt x="124" y="256"/>
                    <a:pt x="124" y="257"/>
                    <a:pt x="124" y="257"/>
                  </a:cubicBezTo>
                  <a:cubicBezTo>
                    <a:pt x="124" y="257"/>
                    <a:pt x="124" y="257"/>
                    <a:pt x="125" y="256"/>
                  </a:cubicBezTo>
                  <a:close/>
                  <a:moveTo>
                    <a:pt x="125" y="174"/>
                  </a:moveTo>
                  <a:cubicBezTo>
                    <a:pt x="124" y="176"/>
                    <a:pt x="123" y="177"/>
                    <a:pt x="123" y="179"/>
                  </a:cubicBezTo>
                  <a:cubicBezTo>
                    <a:pt x="124" y="178"/>
                    <a:pt x="124" y="176"/>
                    <a:pt x="125" y="174"/>
                  </a:cubicBezTo>
                  <a:close/>
                  <a:moveTo>
                    <a:pt x="116" y="267"/>
                  </a:moveTo>
                  <a:cubicBezTo>
                    <a:pt x="117" y="267"/>
                    <a:pt x="117" y="266"/>
                    <a:pt x="118" y="265"/>
                  </a:cubicBezTo>
                  <a:cubicBezTo>
                    <a:pt x="117" y="265"/>
                    <a:pt x="117" y="266"/>
                    <a:pt x="116" y="266"/>
                  </a:cubicBezTo>
                  <a:cubicBezTo>
                    <a:pt x="116" y="266"/>
                    <a:pt x="116" y="266"/>
                    <a:pt x="116" y="267"/>
                  </a:cubicBezTo>
                  <a:close/>
                  <a:moveTo>
                    <a:pt x="58" y="166"/>
                  </a:moveTo>
                  <a:cubicBezTo>
                    <a:pt x="59" y="166"/>
                    <a:pt x="59" y="166"/>
                    <a:pt x="59" y="166"/>
                  </a:cubicBezTo>
                  <a:cubicBezTo>
                    <a:pt x="59" y="165"/>
                    <a:pt x="58" y="164"/>
                    <a:pt x="58" y="162"/>
                  </a:cubicBezTo>
                  <a:cubicBezTo>
                    <a:pt x="58" y="164"/>
                    <a:pt x="58" y="165"/>
                    <a:pt x="58" y="166"/>
                  </a:cubicBezTo>
                  <a:close/>
                  <a:moveTo>
                    <a:pt x="44" y="75"/>
                  </a:moveTo>
                  <a:cubicBezTo>
                    <a:pt x="45" y="75"/>
                    <a:pt x="45" y="74"/>
                    <a:pt x="45" y="73"/>
                  </a:cubicBezTo>
                  <a:cubicBezTo>
                    <a:pt x="44" y="74"/>
                    <a:pt x="44" y="74"/>
                    <a:pt x="44" y="75"/>
                  </a:cubicBezTo>
                  <a:close/>
                  <a:moveTo>
                    <a:pt x="171" y="81"/>
                  </a:moveTo>
                  <a:cubicBezTo>
                    <a:pt x="171" y="81"/>
                    <a:pt x="171" y="81"/>
                    <a:pt x="171" y="81"/>
                  </a:cubicBezTo>
                  <a:cubicBezTo>
                    <a:pt x="171" y="82"/>
                    <a:pt x="170" y="83"/>
                    <a:pt x="169" y="85"/>
                  </a:cubicBezTo>
                  <a:cubicBezTo>
                    <a:pt x="169" y="85"/>
                    <a:pt x="170" y="85"/>
                    <a:pt x="170" y="85"/>
                  </a:cubicBezTo>
                  <a:cubicBezTo>
                    <a:pt x="170" y="83"/>
                    <a:pt x="171" y="82"/>
                    <a:pt x="171" y="81"/>
                  </a:cubicBezTo>
                  <a:close/>
                  <a:moveTo>
                    <a:pt x="129" y="246"/>
                  </a:moveTo>
                  <a:cubicBezTo>
                    <a:pt x="128" y="247"/>
                    <a:pt x="128" y="247"/>
                    <a:pt x="129" y="248"/>
                  </a:cubicBezTo>
                  <a:cubicBezTo>
                    <a:pt x="129" y="247"/>
                    <a:pt x="129" y="246"/>
                    <a:pt x="129" y="246"/>
                  </a:cubicBezTo>
                  <a:close/>
                  <a:moveTo>
                    <a:pt x="85" y="45"/>
                  </a:moveTo>
                  <a:cubicBezTo>
                    <a:pt x="85" y="45"/>
                    <a:pt x="85" y="45"/>
                    <a:pt x="85" y="45"/>
                  </a:cubicBezTo>
                  <a:cubicBezTo>
                    <a:pt x="86" y="45"/>
                    <a:pt x="87" y="44"/>
                    <a:pt x="87" y="44"/>
                  </a:cubicBezTo>
                  <a:cubicBezTo>
                    <a:pt x="87" y="44"/>
                    <a:pt x="87" y="43"/>
                    <a:pt x="87" y="43"/>
                  </a:cubicBezTo>
                  <a:cubicBezTo>
                    <a:pt x="86" y="44"/>
                    <a:pt x="85" y="45"/>
                    <a:pt x="85" y="45"/>
                  </a:cubicBezTo>
                  <a:close/>
                  <a:moveTo>
                    <a:pt x="57" y="78"/>
                  </a:moveTo>
                  <a:cubicBezTo>
                    <a:pt x="57" y="78"/>
                    <a:pt x="57" y="78"/>
                    <a:pt x="57" y="78"/>
                  </a:cubicBezTo>
                  <a:cubicBezTo>
                    <a:pt x="57" y="77"/>
                    <a:pt x="57" y="75"/>
                    <a:pt x="57" y="74"/>
                  </a:cubicBezTo>
                  <a:cubicBezTo>
                    <a:pt x="57" y="75"/>
                    <a:pt x="57" y="76"/>
                    <a:pt x="57" y="77"/>
                  </a:cubicBezTo>
                  <a:cubicBezTo>
                    <a:pt x="57" y="77"/>
                    <a:pt x="57" y="78"/>
                    <a:pt x="57" y="78"/>
                  </a:cubicBezTo>
                  <a:close/>
                  <a:moveTo>
                    <a:pt x="119" y="20"/>
                  </a:moveTo>
                  <a:cubicBezTo>
                    <a:pt x="120" y="19"/>
                    <a:pt x="119" y="18"/>
                    <a:pt x="118" y="18"/>
                  </a:cubicBezTo>
                  <a:cubicBezTo>
                    <a:pt x="118" y="19"/>
                    <a:pt x="119" y="19"/>
                    <a:pt x="119" y="20"/>
                  </a:cubicBezTo>
                  <a:close/>
                  <a:moveTo>
                    <a:pt x="143" y="50"/>
                  </a:moveTo>
                  <a:cubicBezTo>
                    <a:pt x="143" y="48"/>
                    <a:pt x="143" y="48"/>
                    <a:pt x="143" y="47"/>
                  </a:cubicBezTo>
                  <a:cubicBezTo>
                    <a:pt x="143" y="48"/>
                    <a:pt x="143" y="49"/>
                    <a:pt x="143" y="50"/>
                  </a:cubicBezTo>
                  <a:close/>
                  <a:moveTo>
                    <a:pt x="185" y="143"/>
                  </a:moveTo>
                  <a:cubicBezTo>
                    <a:pt x="185" y="143"/>
                    <a:pt x="184" y="145"/>
                    <a:pt x="185" y="146"/>
                  </a:cubicBezTo>
                  <a:cubicBezTo>
                    <a:pt x="185" y="145"/>
                    <a:pt x="185" y="144"/>
                    <a:pt x="185" y="143"/>
                  </a:cubicBezTo>
                  <a:close/>
                  <a:moveTo>
                    <a:pt x="33" y="217"/>
                  </a:moveTo>
                  <a:cubicBezTo>
                    <a:pt x="34" y="217"/>
                    <a:pt x="34" y="217"/>
                    <a:pt x="35" y="217"/>
                  </a:cubicBezTo>
                  <a:cubicBezTo>
                    <a:pt x="35" y="216"/>
                    <a:pt x="35" y="216"/>
                    <a:pt x="34" y="215"/>
                  </a:cubicBezTo>
                  <a:cubicBezTo>
                    <a:pt x="34" y="216"/>
                    <a:pt x="34" y="216"/>
                    <a:pt x="33" y="217"/>
                  </a:cubicBezTo>
                  <a:close/>
                  <a:moveTo>
                    <a:pt x="28" y="127"/>
                  </a:moveTo>
                  <a:cubicBezTo>
                    <a:pt x="28" y="128"/>
                    <a:pt x="28" y="129"/>
                    <a:pt x="28" y="130"/>
                  </a:cubicBezTo>
                  <a:cubicBezTo>
                    <a:pt x="28" y="129"/>
                    <a:pt x="29" y="128"/>
                    <a:pt x="28" y="127"/>
                  </a:cubicBezTo>
                  <a:close/>
                  <a:moveTo>
                    <a:pt x="135" y="158"/>
                  </a:moveTo>
                  <a:cubicBezTo>
                    <a:pt x="135" y="158"/>
                    <a:pt x="136" y="157"/>
                    <a:pt x="136" y="156"/>
                  </a:cubicBezTo>
                  <a:cubicBezTo>
                    <a:pt x="135" y="157"/>
                    <a:pt x="135" y="157"/>
                    <a:pt x="135" y="158"/>
                  </a:cubicBezTo>
                  <a:close/>
                  <a:moveTo>
                    <a:pt x="139" y="212"/>
                  </a:moveTo>
                  <a:cubicBezTo>
                    <a:pt x="138" y="213"/>
                    <a:pt x="138" y="214"/>
                    <a:pt x="139" y="215"/>
                  </a:cubicBezTo>
                  <a:cubicBezTo>
                    <a:pt x="139" y="214"/>
                    <a:pt x="139" y="213"/>
                    <a:pt x="139" y="212"/>
                  </a:cubicBezTo>
                  <a:close/>
                  <a:moveTo>
                    <a:pt x="57" y="261"/>
                  </a:moveTo>
                  <a:cubicBezTo>
                    <a:pt x="57" y="262"/>
                    <a:pt x="57" y="263"/>
                    <a:pt x="59" y="263"/>
                  </a:cubicBezTo>
                  <a:cubicBezTo>
                    <a:pt x="58" y="262"/>
                    <a:pt x="57" y="262"/>
                    <a:pt x="57" y="261"/>
                  </a:cubicBezTo>
                  <a:close/>
                  <a:moveTo>
                    <a:pt x="47" y="48"/>
                  </a:moveTo>
                  <a:cubicBezTo>
                    <a:pt x="46" y="49"/>
                    <a:pt x="46" y="49"/>
                    <a:pt x="46" y="51"/>
                  </a:cubicBezTo>
                  <a:cubicBezTo>
                    <a:pt x="46" y="50"/>
                    <a:pt x="47" y="49"/>
                    <a:pt x="47" y="48"/>
                  </a:cubicBezTo>
                  <a:close/>
                  <a:moveTo>
                    <a:pt x="137" y="44"/>
                  </a:moveTo>
                  <a:cubicBezTo>
                    <a:pt x="137" y="44"/>
                    <a:pt x="137" y="43"/>
                    <a:pt x="137" y="42"/>
                  </a:cubicBezTo>
                  <a:cubicBezTo>
                    <a:pt x="136" y="43"/>
                    <a:pt x="136" y="43"/>
                    <a:pt x="137" y="44"/>
                  </a:cubicBezTo>
                  <a:close/>
                  <a:moveTo>
                    <a:pt x="56" y="85"/>
                  </a:moveTo>
                  <a:cubicBezTo>
                    <a:pt x="56" y="85"/>
                    <a:pt x="56" y="88"/>
                    <a:pt x="56" y="89"/>
                  </a:cubicBezTo>
                  <a:cubicBezTo>
                    <a:pt x="56" y="87"/>
                    <a:pt x="56" y="86"/>
                    <a:pt x="56" y="85"/>
                  </a:cubicBezTo>
                  <a:close/>
                  <a:moveTo>
                    <a:pt x="38" y="229"/>
                  </a:moveTo>
                  <a:cubicBezTo>
                    <a:pt x="39" y="230"/>
                    <a:pt x="39" y="231"/>
                    <a:pt x="40" y="231"/>
                  </a:cubicBezTo>
                  <a:cubicBezTo>
                    <a:pt x="39" y="230"/>
                    <a:pt x="39" y="229"/>
                    <a:pt x="39" y="228"/>
                  </a:cubicBezTo>
                  <a:cubicBezTo>
                    <a:pt x="39" y="229"/>
                    <a:pt x="38" y="229"/>
                    <a:pt x="38" y="229"/>
                  </a:cubicBezTo>
                  <a:close/>
                  <a:moveTo>
                    <a:pt x="43" y="97"/>
                  </a:moveTo>
                  <a:cubicBezTo>
                    <a:pt x="43" y="98"/>
                    <a:pt x="42" y="98"/>
                    <a:pt x="42" y="99"/>
                  </a:cubicBezTo>
                  <a:cubicBezTo>
                    <a:pt x="43" y="99"/>
                    <a:pt x="43" y="99"/>
                    <a:pt x="43" y="97"/>
                  </a:cubicBezTo>
                  <a:close/>
                  <a:moveTo>
                    <a:pt x="154" y="29"/>
                  </a:moveTo>
                  <a:cubicBezTo>
                    <a:pt x="153" y="30"/>
                    <a:pt x="153" y="30"/>
                    <a:pt x="153" y="30"/>
                  </a:cubicBezTo>
                  <a:cubicBezTo>
                    <a:pt x="154" y="30"/>
                    <a:pt x="154" y="30"/>
                    <a:pt x="154" y="31"/>
                  </a:cubicBezTo>
                  <a:cubicBezTo>
                    <a:pt x="155" y="31"/>
                    <a:pt x="155" y="31"/>
                    <a:pt x="155" y="32"/>
                  </a:cubicBezTo>
                  <a:cubicBezTo>
                    <a:pt x="156" y="32"/>
                    <a:pt x="156" y="32"/>
                    <a:pt x="156" y="33"/>
                  </a:cubicBezTo>
                  <a:cubicBezTo>
                    <a:pt x="156" y="33"/>
                    <a:pt x="156" y="33"/>
                    <a:pt x="156" y="33"/>
                  </a:cubicBezTo>
                  <a:cubicBezTo>
                    <a:pt x="155" y="32"/>
                    <a:pt x="155" y="30"/>
                    <a:pt x="154" y="29"/>
                  </a:cubicBezTo>
                  <a:close/>
                  <a:moveTo>
                    <a:pt x="45" y="78"/>
                  </a:moveTo>
                  <a:cubicBezTo>
                    <a:pt x="44" y="78"/>
                    <a:pt x="43" y="78"/>
                    <a:pt x="43" y="79"/>
                  </a:cubicBezTo>
                  <a:cubicBezTo>
                    <a:pt x="44" y="79"/>
                    <a:pt x="45" y="79"/>
                    <a:pt x="45" y="78"/>
                  </a:cubicBezTo>
                  <a:close/>
                  <a:moveTo>
                    <a:pt x="45" y="206"/>
                  </a:moveTo>
                  <a:cubicBezTo>
                    <a:pt x="45" y="205"/>
                    <a:pt x="45" y="204"/>
                    <a:pt x="44" y="203"/>
                  </a:cubicBezTo>
                  <a:cubicBezTo>
                    <a:pt x="44" y="204"/>
                    <a:pt x="45" y="205"/>
                    <a:pt x="45" y="206"/>
                  </a:cubicBezTo>
                  <a:close/>
                  <a:moveTo>
                    <a:pt x="30" y="143"/>
                  </a:moveTo>
                  <a:cubicBezTo>
                    <a:pt x="31" y="143"/>
                    <a:pt x="31" y="142"/>
                    <a:pt x="31" y="141"/>
                  </a:cubicBezTo>
                  <a:cubicBezTo>
                    <a:pt x="30" y="142"/>
                    <a:pt x="30" y="142"/>
                    <a:pt x="30" y="143"/>
                  </a:cubicBezTo>
                  <a:close/>
                  <a:moveTo>
                    <a:pt x="14" y="149"/>
                  </a:moveTo>
                  <a:cubicBezTo>
                    <a:pt x="14" y="149"/>
                    <a:pt x="14" y="149"/>
                    <a:pt x="14" y="149"/>
                  </a:cubicBezTo>
                  <a:cubicBezTo>
                    <a:pt x="14" y="148"/>
                    <a:pt x="14" y="147"/>
                    <a:pt x="14" y="146"/>
                  </a:cubicBezTo>
                  <a:cubicBezTo>
                    <a:pt x="14" y="147"/>
                    <a:pt x="13" y="148"/>
                    <a:pt x="14" y="149"/>
                  </a:cubicBezTo>
                  <a:close/>
                  <a:moveTo>
                    <a:pt x="56" y="152"/>
                  </a:moveTo>
                  <a:cubicBezTo>
                    <a:pt x="55" y="153"/>
                    <a:pt x="54" y="153"/>
                    <a:pt x="55" y="155"/>
                  </a:cubicBezTo>
                  <a:cubicBezTo>
                    <a:pt x="55" y="154"/>
                    <a:pt x="55" y="153"/>
                    <a:pt x="56" y="152"/>
                  </a:cubicBezTo>
                  <a:close/>
                  <a:moveTo>
                    <a:pt x="73" y="259"/>
                  </a:moveTo>
                  <a:cubicBezTo>
                    <a:pt x="73" y="260"/>
                    <a:pt x="73" y="260"/>
                    <a:pt x="73" y="261"/>
                  </a:cubicBezTo>
                  <a:cubicBezTo>
                    <a:pt x="74" y="260"/>
                    <a:pt x="74" y="260"/>
                    <a:pt x="73" y="259"/>
                  </a:cubicBezTo>
                  <a:close/>
                  <a:moveTo>
                    <a:pt x="50" y="200"/>
                  </a:moveTo>
                  <a:cubicBezTo>
                    <a:pt x="50" y="201"/>
                    <a:pt x="50" y="202"/>
                    <a:pt x="51" y="203"/>
                  </a:cubicBezTo>
                  <a:cubicBezTo>
                    <a:pt x="51" y="202"/>
                    <a:pt x="51" y="201"/>
                    <a:pt x="50" y="200"/>
                  </a:cubicBezTo>
                  <a:close/>
                  <a:moveTo>
                    <a:pt x="171" y="129"/>
                  </a:moveTo>
                  <a:cubicBezTo>
                    <a:pt x="170" y="130"/>
                    <a:pt x="170" y="131"/>
                    <a:pt x="170" y="132"/>
                  </a:cubicBezTo>
                  <a:cubicBezTo>
                    <a:pt x="171" y="131"/>
                    <a:pt x="171" y="130"/>
                    <a:pt x="171" y="129"/>
                  </a:cubicBezTo>
                  <a:close/>
                  <a:moveTo>
                    <a:pt x="143" y="107"/>
                  </a:moveTo>
                  <a:cubicBezTo>
                    <a:pt x="143" y="107"/>
                    <a:pt x="143" y="107"/>
                    <a:pt x="143" y="107"/>
                  </a:cubicBezTo>
                  <a:cubicBezTo>
                    <a:pt x="143" y="108"/>
                    <a:pt x="142" y="109"/>
                    <a:pt x="142" y="110"/>
                  </a:cubicBezTo>
                  <a:cubicBezTo>
                    <a:pt x="143" y="109"/>
                    <a:pt x="143" y="108"/>
                    <a:pt x="143" y="107"/>
                  </a:cubicBezTo>
                  <a:close/>
                  <a:moveTo>
                    <a:pt x="99" y="15"/>
                  </a:moveTo>
                  <a:cubicBezTo>
                    <a:pt x="99" y="15"/>
                    <a:pt x="99" y="15"/>
                    <a:pt x="99" y="15"/>
                  </a:cubicBezTo>
                  <a:cubicBezTo>
                    <a:pt x="99" y="15"/>
                    <a:pt x="99" y="15"/>
                    <a:pt x="99" y="15"/>
                  </a:cubicBezTo>
                  <a:cubicBezTo>
                    <a:pt x="98" y="14"/>
                    <a:pt x="98" y="14"/>
                    <a:pt x="97" y="14"/>
                  </a:cubicBezTo>
                  <a:cubicBezTo>
                    <a:pt x="97" y="14"/>
                    <a:pt x="97" y="14"/>
                    <a:pt x="97" y="15"/>
                  </a:cubicBezTo>
                  <a:cubicBezTo>
                    <a:pt x="98" y="15"/>
                    <a:pt x="98" y="15"/>
                    <a:pt x="99" y="15"/>
                  </a:cubicBezTo>
                  <a:close/>
                  <a:moveTo>
                    <a:pt x="90" y="213"/>
                  </a:moveTo>
                  <a:cubicBezTo>
                    <a:pt x="91" y="213"/>
                    <a:pt x="91" y="213"/>
                    <a:pt x="92" y="213"/>
                  </a:cubicBezTo>
                  <a:cubicBezTo>
                    <a:pt x="92" y="212"/>
                    <a:pt x="92" y="212"/>
                    <a:pt x="91" y="212"/>
                  </a:cubicBezTo>
                  <a:cubicBezTo>
                    <a:pt x="90" y="212"/>
                    <a:pt x="90" y="212"/>
                    <a:pt x="90" y="213"/>
                  </a:cubicBezTo>
                  <a:close/>
                  <a:moveTo>
                    <a:pt x="83" y="220"/>
                  </a:moveTo>
                  <a:cubicBezTo>
                    <a:pt x="83" y="220"/>
                    <a:pt x="84" y="219"/>
                    <a:pt x="84" y="218"/>
                  </a:cubicBezTo>
                  <a:cubicBezTo>
                    <a:pt x="82" y="219"/>
                    <a:pt x="82" y="219"/>
                    <a:pt x="83" y="220"/>
                  </a:cubicBezTo>
                  <a:close/>
                  <a:moveTo>
                    <a:pt x="128" y="225"/>
                  </a:moveTo>
                  <a:cubicBezTo>
                    <a:pt x="128" y="226"/>
                    <a:pt x="127" y="227"/>
                    <a:pt x="128" y="228"/>
                  </a:cubicBezTo>
                  <a:cubicBezTo>
                    <a:pt x="128" y="227"/>
                    <a:pt x="128" y="226"/>
                    <a:pt x="128" y="225"/>
                  </a:cubicBezTo>
                  <a:close/>
                  <a:moveTo>
                    <a:pt x="158" y="238"/>
                  </a:moveTo>
                  <a:cubicBezTo>
                    <a:pt x="158" y="238"/>
                    <a:pt x="157" y="238"/>
                    <a:pt x="157" y="238"/>
                  </a:cubicBezTo>
                  <a:cubicBezTo>
                    <a:pt x="157" y="239"/>
                    <a:pt x="158" y="240"/>
                    <a:pt x="158" y="240"/>
                  </a:cubicBezTo>
                  <a:cubicBezTo>
                    <a:pt x="158" y="240"/>
                    <a:pt x="158" y="240"/>
                    <a:pt x="158" y="240"/>
                  </a:cubicBezTo>
                  <a:cubicBezTo>
                    <a:pt x="158" y="240"/>
                    <a:pt x="158" y="239"/>
                    <a:pt x="158" y="238"/>
                  </a:cubicBezTo>
                  <a:close/>
                  <a:moveTo>
                    <a:pt x="108" y="210"/>
                  </a:moveTo>
                  <a:cubicBezTo>
                    <a:pt x="107" y="210"/>
                    <a:pt x="107" y="211"/>
                    <a:pt x="107" y="211"/>
                  </a:cubicBezTo>
                  <a:cubicBezTo>
                    <a:pt x="107" y="211"/>
                    <a:pt x="108" y="211"/>
                    <a:pt x="108" y="211"/>
                  </a:cubicBezTo>
                  <a:cubicBezTo>
                    <a:pt x="108" y="211"/>
                    <a:pt x="108" y="210"/>
                    <a:pt x="108" y="210"/>
                  </a:cubicBezTo>
                  <a:close/>
                  <a:moveTo>
                    <a:pt x="142" y="233"/>
                  </a:moveTo>
                  <a:cubicBezTo>
                    <a:pt x="142" y="232"/>
                    <a:pt x="142" y="231"/>
                    <a:pt x="142" y="230"/>
                  </a:cubicBezTo>
                  <a:cubicBezTo>
                    <a:pt x="142" y="231"/>
                    <a:pt x="142" y="231"/>
                    <a:pt x="142" y="233"/>
                  </a:cubicBezTo>
                  <a:close/>
                  <a:moveTo>
                    <a:pt x="59" y="267"/>
                  </a:moveTo>
                  <a:cubicBezTo>
                    <a:pt x="59" y="268"/>
                    <a:pt x="60" y="269"/>
                    <a:pt x="61" y="269"/>
                  </a:cubicBezTo>
                  <a:cubicBezTo>
                    <a:pt x="60" y="268"/>
                    <a:pt x="60" y="268"/>
                    <a:pt x="59" y="267"/>
                  </a:cubicBezTo>
                  <a:close/>
                  <a:moveTo>
                    <a:pt x="116" y="22"/>
                  </a:moveTo>
                  <a:cubicBezTo>
                    <a:pt x="117" y="22"/>
                    <a:pt x="118" y="23"/>
                    <a:pt x="119" y="23"/>
                  </a:cubicBezTo>
                  <a:cubicBezTo>
                    <a:pt x="118" y="22"/>
                    <a:pt x="117" y="22"/>
                    <a:pt x="116" y="22"/>
                  </a:cubicBezTo>
                  <a:close/>
                  <a:moveTo>
                    <a:pt x="11" y="167"/>
                  </a:moveTo>
                  <a:cubicBezTo>
                    <a:pt x="11" y="166"/>
                    <a:pt x="11" y="165"/>
                    <a:pt x="11" y="164"/>
                  </a:cubicBezTo>
                  <a:cubicBezTo>
                    <a:pt x="11" y="165"/>
                    <a:pt x="11" y="166"/>
                    <a:pt x="11" y="167"/>
                  </a:cubicBezTo>
                  <a:close/>
                  <a:moveTo>
                    <a:pt x="106" y="21"/>
                  </a:moveTo>
                  <a:cubicBezTo>
                    <a:pt x="106" y="21"/>
                    <a:pt x="106" y="22"/>
                    <a:pt x="107" y="22"/>
                  </a:cubicBezTo>
                  <a:cubicBezTo>
                    <a:pt x="107" y="22"/>
                    <a:pt x="107" y="21"/>
                    <a:pt x="107" y="21"/>
                  </a:cubicBezTo>
                  <a:cubicBezTo>
                    <a:pt x="107" y="21"/>
                    <a:pt x="107" y="21"/>
                    <a:pt x="106" y="21"/>
                  </a:cubicBezTo>
                  <a:close/>
                  <a:moveTo>
                    <a:pt x="79" y="18"/>
                  </a:moveTo>
                  <a:cubicBezTo>
                    <a:pt x="79" y="18"/>
                    <a:pt x="78" y="17"/>
                    <a:pt x="78" y="17"/>
                  </a:cubicBezTo>
                  <a:cubicBezTo>
                    <a:pt x="78" y="18"/>
                    <a:pt x="78" y="18"/>
                    <a:pt x="79" y="18"/>
                  </a:cubicBezTo>
                  <a:close/>
                  <a:moveTo>
                    <a:pt x="127" y="191"/>
                  </a:moveTo>
                  <a:cubicBezTo>
                    <a:pt x="127" y="191"/>
                    <a:pt x="127" y="191"/>
                    <a:pt x="127" y="191"/>
                  </a:cubicBezTo>
                  <a:cubicBezTo>
                    <a:pt x="127" y="190"/>
                    <a:pt x="128" y="189"/>
                    <a:pt x="128" y="187"/>
                  </a:cubicBezTo>
                  <a:cubicBezTo>
                    <a:pt x="128" y="187"/>
                    <a:pt x="128" y="187"/>
                    <a:pt x="128" y="187"/>
                  </a:cubicBezTo>
                  <a:cubicBezTo>
                    <a:pt x="127" y="188"/>
                    <a:pt x="127" y="190"/>
                    <a:pt x="127" y="191"/>
                  </a:cubicBezTo>
                  <a:close/>
                  <a:moveTo>
                    <a:pt x="65" y="83"/>
                  </a:moveTo>
                  <a:cubicBezTo>
                    <a:pt x="65" y="84"/>
                    <a:pt x="65" y="85"/>
                    <a:pt x="65" y="86"/>
                  </a:cubicBezTo>
                  <a:cubicBezTo>
                    <a:pt x="65" y="85"/>
                    <a:pt x="65" y="84"/>
                    <a:pt x="65" y="83"/>
                  </a:cubicBezTo>
                  <a:close/>
                  <a:moveTo>
                    <a:pt x="23" y="77"/>
                  </a:moveTo>
                  <a:cubicBezTo>
                    <a:pt x="23" y="79"/>
                    <a:pt x="23" y="80"/>
                    <a:pt x="23" y="81"/>
                  </a:cubicBezTo>
                  <a:cubicBezTo>
                    <a:pt x="23" y="80"/>
                    <a:pt x="23" y="79"/>
                    <a:pt x="23" y="77"/>
                  </a:cubicBezTo>
                  <a:close/>
                  <a:moveTo>
                    <a:pt x="143" y="168"/>
                  </a:moveTo>
                  <a:cubicBezTo>
                    <a:pt x="143" y="168"/>
                    <a:pt x="143" y="168"/>
                    <a:pt x="142" y="168"/>
                  </a:cubicBezTo>
                  <a:cubicBezTo>
                    <a:pt x="142" y="169"/>
                    <a:pt x="142" y="170"/>
                    <a:pt x="141" y="171"/>
                  </a:cubicBezTo>
                  <a:cubicBezTo>
                    <a:pt x="141" y="171"/>
                    <a:pt x="141" y="171"/>
                    <a:pt x="141" y="171"/>
                  </a:cubicBezTo>
                  <a:cubicBezTo>
                    <a:pt x="142" y="170"/>
                    <a:pt x="142" y="169"/>
                    <a:pt x="143" y="168"/>
                  </a:cubicBezTo>
                  <a:close/>
                  <a:moveTo>
                    <a:pt x="122" y="210"/>
                  </a:moveTo>
                  <a:cubicBezTo>
                    <a:pt x="122" y="210"/>
                    <a:pt x="122" y="210"/>
                    <a:pt x="121" y="209"/>
                  </a:cubicBezTo>
                  <a:cubicBezTo>
                    <a:pt x="121" y="210"/>
                    <a:pt x="121" y="210"/>
                    <a:pt x="121" y="211"/>
                  </a:cubicBezTo>
                  <a:cubicBezTo>
                    <a:pt x="121" y="211"/>
                    <a:pt x="122" y="211"/>
                    <a:pt x="122" y="210"/>
                  </a:cubicBezTo>
                  <a:close/>
                  <a:moveTo>
                    <a:pt x="85" y="282"/>
                  </a:moveTo>
                  <a:cubicBezTo>
                    <a:pt x="84" y="282"/>
                    <a:pt x="83" y="282"/>
                    <a:pt x="83" y="282"/>
                  </a:cubicBezTo>
                  <a:cubicBezTo>
                    <a:pt x="83" y="283"/>
                    <a:pt x="84" y="283"/>
                    <a:pt x="85" y="282"/>
                  </a:cubicBezTo>
                  <a:close/>
                  <a:moveTo>
                    <a:pt x="26" y="149"/>
                  </a:moveTo>
                  <a:cubicBezTo>
                    <a:pt x="26" y="149"/>
                    <a:pt x="25" y="149"/>
                    <a:pt x="25" y="149"/>
                  </a:cubicBezTo>
                  <a:cubicBezTo>
                    <a:pt x="24" y="150"/>
                    <a:pt x="24" y="150"/>
                    <a:pt x="24" y="151"/>
                  </a:cubicBezTo>
                  <a:cubicBezTo>
                    <a:pt x="25" y="150"/>
                    <a:pt x="25" y="150"/>
                    <a:pt x="26" y="149"/>
                  </a:cubicBezTo>
                  <a:close/>
                  <a:moveTo>
                    <a:pt x="176" y="179"/>
                  </a:moveTo>
                  <a:cubicBezTo>
                    <a:pt x="176" y="179"/>
                    <a:pt x="176" y="180"/>
                    <a:pt x="176" y="181"/>
                  </a:cubicBezTo>
                  <a:cubicBezTo>
                    <a:pt x="177" y="180"/>
                    <a:pt x="177" y="179"/>
                    <a:pt x="176" y="179"/>
                  </a:cubicBezTo>
                  <a:close/>
                  <a:moveTo>
                    <a:pt x="113" y="204"/>
                  </a:moveTo>
                  <a:cubicBezTo>
                    <a:pt x="112" y="204"/>
                    <a:pt x="112" y="205"/>
                    <a:pt x="111" y="205"/>
                  </a:cubicBezTo>
                  <a:cubicBezTo>
                    <a:pt x="112" y="205"/>
                    <a:pt x="112" y="205"/>
                    <a:pt x="113" y="204"/>
                  </a:cubicBezTo>
                  <a:close/>
                  <a:moveTo>
                    <a:pt x="130" y="202"/>
                  </a:moveTo>
                  <a:cubicBezTo>
                    <a:pt x="131" y="201"/>
                    <a:pt x="131" y="201"/>
                    <a:pt x="131" y="200"/>
                  </a:cubicBezTo>
                  <a:cubicBezTo>
                    <a:pt x="130" y="200"/>
                    <a:pt x="130" y="201"/>
                    <a:pt x="130" y="202"/>
                  </a:cubicBezTo>
                  <a:close/>
                  <a:moveTo>
                    <a:pt x="115" y="224"/>
                  </a:moveTo>
                  <a:cubicBezTo>
                    <a:pt x="116" y="223"/>
                    <a:pt x="116" y="223"/>
                    <a:pt x="116" y="222"/>
                  </a:cubicBezTo>
                  <a:cubicBezTo>
                    <a:pt x="116" y="222"/>
                    <a:pt x="115" y="222"/>
                    <a:pt x="115" y="223"/>
                  </a:cubicBezTo>
                  <a:cubicBezTo>
                    <a:pt x="115" y="223"/>
                    <a:pt x="115" y="223"/>
                    <a:pt x="115" y="224"/>
                  </a:cubicBezTo>
                  <a:close/>
                  <a:moveTo>
                    <a:pt x="167" y="61"/>
                  </a:moveTo>
                  <a:cubicBezTo>
                    <a:pt x="167" y="62"/>
                    <a:pt x="167" y="62"/>
                    <a:pt x="167" y="63"/>
                  </a:cubicBezTo>
                  <a:cubicBezTo>
                    <a:pt x="168" y="62"/>
                    <a:pt x="168" y="62"/>
                    <a:pt x="167" y="61"/>
                  </a:cubicBezTo>
                  <a:close/>
                  <a:moveTo>
                    <a:pt x="161" y="145"/>
                  </a:moveTo>
                  <a:cubicBezTo>
                    <a:pt x="160" y="146"/>
                    <a:pt x="160" y="147"/>
                    <a:pt x="160" y="147"/>
                  </a:cubicBezTo>
                  <a:cubicBezTo>
                    <a:pt x="161" y="147"/>
                    <a:pt x="161" y="146"/>
                    <a:pt x="161" y="145"/>
                  </a:cubicBezTo>
                  <a:close/>
                  <a:moveTo>
                    <a:pt x="161" y="50"/>
                  </a:moveTo>
                  <a:cubicBezTo>
                    <a:pt x="161" y="51"/>
                    <a:pt x="162" y="52"/>
                    <a:pt x="162" y="53"/>
                  </a:cubicBezTo>
                  <a:cubicBezTo>
                    <a:pt x="162" y="52"/>
                    <a:pt x="162" y="51"/>
                    <a:pt x="161" y="50"/>
                  </a:cubicBezTo>
                  <a:close/>
                  <a:moveTo>
                    <a:pt x="50" y="174"/>
                  </a:moveTo>
                  <a:cubicBezTo>
                    <a:pt x="50" y="174"/>
                    <a:pt x="50" y="173"/>
                    <a:pt x="50" y="173"/>
                  </a:cubicBezTo>
                  <a:cubicBezTo>
                    <a:pt x="50" y="173"/>
                    <a:pt x="49" y="173"/>
                    <a:pt x="49" y="173"/>
                  </a:cubicBezTo>
                  <a:cubicBezTo>
                    <a:pt x="49" y="174"/>
                    <a:pt x="50" y="174"/>
                    <a:pt x="50" y="174"/>
                  </a:cubicBezTo>
                  <a:close/>
                  <a:moveTo>
                    <a:pt x="74" y="46"/>
                  </a:moveTo>
                  <a:cubicBezTo>
                    <a:pt x="75" y="46"/>
                    <a:pt x="76" y="45"/>
                    <a:pt x="76" y="45"/>
                  </a:cubicBezTo>
                  <a:cubicBezTo>
                    <a:pt x="75" y="45"/>
                    <a:pt x="75" y="45"/>
                    <a:pt x="74" y="46"/>
                  </a:cubicBezTo>
                  <a:close/>
                  <a:moveTo>
                    <a:pt x="45" y="185"/>
                  </a:moveTo>
                  <a:cubicBezTo>
                    <a:pt x="45" y="185"/>
                    <a:pt x="45" y="185"/>
                    <a:pt x="44" y="185"/>
                  </a:cubicBezTo>
                  <a:cubicBezTo>
                    <a:pt x="44" y="186"/>
                    <a:pt x="45" y="187"/>
                    <a:pt x="45" y="187"/>
                  </a:cubicBezTo>
                  <a:cubicBezTo>
                    <a:pt x="45" y="187"/>
                    <a:pt x="45" y="186"/>
                    <a:pt x="45" y="185"/>
                  </a:cubicBezTo>
                  <a:close/>
                  <a:moveTo>
                    <a:pt x="139" y="57"/>
                  </a:moveTo>
                  <a:cubicBezTo>
                    <a:pt x="140" y="56"/>
                    <a:pt x="140" y="55"/>
                    <a:pt x="140" y="54"/>
                  </a:cubicBezTo>
                  <a:cubicBezTo>
                    <a:pt x="140" y="55"/>
                    <a:pt x="139" y="56"/>
                    <a:pt x="139" y="57"/>
                  </a:cubicBezTo>
                  <a:close/>
                  <a:moveTo>
                    <a:pt x="39" y="54"/>
                  </a:moveTo>
                  <a:cubicBezTo>
                    <a:pt x="40" y="53"/>
                    <a:pt x="40" y="52"/>
                    <a:pt x="40" y="51"/>
                  </a:cubicBezTo>
                  <a:cubicBezTo>
                    <a:pt x="40" y="52"/>
                    <a:pt x="39" y="53"/>
                    <a:pt x="39" y="54"/>
                  </a:cubicBezTo>
                  <a:close/>
                  <a:moveTo>
                    <a:pt x="43" y="183"/>
                  </a:moveTo>
                  <a:cubicBezTo>
                    <a:pt x="44" y="183"/>
                    <a:pt x="44" y="182"/>
                    <a:pt x="44" y="181"/>
                  </a:cubicBezTo>
                  <a:cubicBezTo>
                    <a:pt x="44" y="182"/>
                    <a:pt x="43" y="182"/>
                    <a:pt x="43" y="183"/>
                  </a:cubicBezTo>
                  <a:cubicBezTo>
                    <a:pt x="43" y="183"/>
                    <a:pt x="43" y="183"/>
                    <a:pt x="43" y="183"/>
                  </a:cubicBezTo>
                  <a:close/>
                  <a:moveTo>
                    <a:pt x="33" y="118"/>
                  </a:moveTo>
                  <a:cubicBezTo>
                    <a:pt x="32" y="119"/>
                    <a:pt x="32" y="120"/>
                    <a:pt x="31" y="120"/>
                  </a:cubicBezTo>
                  <a:cubicBezTo>
                    <a:pt x="32" y="120"/>
                    <a:pt x="32" y="119"/>
                    <a:pt x="33" y="119"/>
                  </a:cubicBezTo>
                  <a:cubicBezTo>
                    <a:pt x="33" y="119"/>
                    <a:pt x="33" y="118"/>
                    <a:pt x="33" y="118"/>
                  </a:cubicBezTo>
                  <a:cubicBezTo>
                    <a:pt x="33" y="118"/>
                    <a:pt x="33" y="118"/>
                    <a:pt x="33" y="118"/>
                  </a:cubicBezTo>
                  <a:close/>
                  <a:moveTo>
                    <a:pt x="27" y="200"/>
                  </a:moveTo>
                  <a:cubicBezTo>
                    <a:pt x="27" y="198"/>
                    <a:pt x="27" y="198"/>
                    <a:pt x="26" y="198"/>
                  </a:cubicBezTo>
                  <a:cubicBezTo>
                    <a:pt x="26" y="198"/>
                    <a:pt x="27" y="199"/>
                    <a:pt x="27" y="200"/>
                  </a:cubicBezTo>
                  <a:close/>
                  <a:moveTo>
                    <a:pt x="49" y="226"/>
                  </a:moveTo>
                  <a:cubicBezTo>
                    <a:pt x="49" y="227"/>
                    <a:pt x="49" y="228"/>
                    <a:pt x="50" y="228"/>
                  </a:cubicBezTo>
                  <a:cubicBezTo>
                    <a:pt x="50" y="228"/>
                    <a:pt x="50" y="227"/>
                    <a:pt x="49" y="226"/>
                  </a:cubicBezTo>
                  <a:close/>
                  <a:moveTo>
                    <a:pt x="43" y="177"/>
                  </a:moveTo>
                  <a:cubicBezTo>
                    <a:pt x="43" y="177"/>
                    <a:pt x="43" y="177"/>
                    <a:pt x="43" y="177"/>
                  </a:cubicBezTo>
                  <a:cubicBezTo>
                    <a:pt x="42" y="177"/>
                    <a:pt x="42" y="177"/>
                    <a:pt x="42" y="177"/>
                  </a:cubicBezTo>
                  <a:cubicBezTo>
                    <a:pt x="42" y="177"/>
                    <a:pt x="41" y="178"/>
                    <a:pt x="41" y="178"/>
                  </a:cubicBezTo>
                  <a:cubicBezTo>
                    <a:pt x="42" y="178"/>
                    <a:pt x="42" y="178"/>
                    <a:pt x="43" y="177"/>
                  </a:cubicBezTo>
                  <a:close/>
                  <a:moveTo>
                    <a:pt x="29" y="97"/>
                  </a:moveTo>
                  <a:cubicBezTo>
                    <a:pt x="28" y="97"/>
                    <a:pt x="28" y="98"/>
                    <a:pt x="28" y="99"/>
                  </a:cubicBezTo>
                  <a:cubicBezTo>
                    <a:pt x="28" y="98"/>
                    <a:pt x="29" y="98"/>
                    <a:pt x="29" y="97"/>
                  </a:cubicBezTo>
                  <a:close/>
                  <a:moveTo>
                    <a:pt x="54" y="251"/>
                  </a:moveTo>
                  <a:cubicBezTo>
                    <a:pt x="54" y="250"/>
                    <a:pt x="54" y="249"/>
                    <a:pt x="53" y="249"/>
                  </a:cubicBezTo>
                  <a:cubicBezTo>
                    <a:pt x="53" y="249"/>
                    <a:pt x="54" y="250"/>
                    <a:pt x="54" y="251"/>
                  </a:cubicBezTo>
                  <a:close/>
                  <a:moveTo>
                    <a:pt x="152" y="108"/>
                  </a:moveTo>
                  <a:cubicBezTo>
                    <a:pt x="152" y="109"/>
                    <a:pt x="152" y="110"/>
                    <a:pt x="152" y="110"/>
                  </a:cubicBezTo>
                  <a:cubicBezTo>
                    <a:pt x="153" y="110"/>
                    <a:pt x="152" y="109"/>
                    <a:pt x="152" y="108"/>
                  </a:cubicBezTo>
                  <a:close/>
                  <a:moveTo>
                    <a:pt x="50" y="33"/>
                  </a:moveTo>
                  <a:cubicBezTo>
                    <a:pt x="50" y="33"/>
                    <a:pt x="50" y="33"/>
                    <a:pt x="50" y="33"/>
                  </a:cubicBezTo>
                  <a:cubicBezTo>
                    <a:pt x="51" y="32"/>
                    <a:pt x="51" y="32"/>
                    <a:pt x="52" y="31"/>
                  </a:cubicBezTo>
                  <a:cubicBezTo>
                    <a:pt x="52" y="31"/>
                    <a:pt x="52" y="31"/>
                    <a:pt x="52" y="31"/>
                  </a:cubicBezTo>
                  <a:cubicBezTo>
                    <a:pt x="51" y="31"/>
                    <a:pt x="51" y="32"/>
                    <a:pt x="50" y="33"/>
                  </a:cubicBezTo>
                  <a:close/>
                  <a:moveTo>
                    <a:pt x="29" y="175"/>
                  </a:moveTo>
                  <a:cubicBezTo>
                    <a:pt x="30" y="175"/>
                    <a:pt x="30" y="176"/>
                    <a:pt x="30" y="176"/>
                  </a:cubicBezTo>
                  <a:cubicBezTo>
                    <a:pt x="30" y="176"/>
                    <a:pt x="31" y="175"/>
                    <a:pt x="31" y="175"/>
                  </a:cubicBezTo>
                  <a:cubicBezTo>
                    <a:pt x="30" y="175"/>
                    <a:pt x="30" y="175"/>
                    <a:pt x="29" y="175"/>
                  </a:cubicBezTo>
                  <a:close/>
                  <a:moveTo>
                    <a:pt x="34" y="144"/>
                  </a:moveTo>
                  <a:cubicBezTo>
                    <a:pt x="32" y="145"/>
                    <a:pt x="33" y="146"/>
                    <a:pt x="33" y="146"/>
                  </a:cubicBezTo>
                  <a:cubicBezTo>
                    <a:pt x="33" y="146"/>
                    <a:pt x="33" y="145"/>
                    <a:pt x="34" y="144"/>
                  </a:cubicBezTo>
                  <a:close/>
                  <a:moveTo>
                    <a:pt x="138" y="35"/>
                  </a:moveTo>
                  <a:cubicBezTo>
                    <a:pt x="137" y="35"/>
                    <a:pt x="137" y="35"/>
                    <a:pt x="136" y="35"/>
                  </a:cubicBezTo>
                  <a:cubicBezTo>
                    <a:pt x="137" y="35"/>
                    <a:pt x="137" y="36"/>
                    <a:pt x="137" y="36"/>
                  </a:cubicBezTo>
                  <a:cubicBezTo>
                    <a:pt x="137" y="36"/>
                    <a:pt x="138" y="35"/>
                    <a:pt x="138" y="35"/>
                  </a:cubicBezTo>
                  <a:close/>
                  <a:moveTo>
                    <a:pt x="166" y="103"/>
                  </a:moveTo>
                  <a:cubicBezTo>
                    <a:pt x="166" y="103"/>
                    <a:pt x="166" y="103"/>
                    <a:pt x="166" y="103"/>
                  </a:cubicBezTo>
                  <a:cubicBezTo>
                    <a:pt x="166" y="103"/>
                    <a:pt x="166" y="102"/>
                    <a:pt x="166" y="102"/>
                  </a:cubicBezTo>
                  <a:cubicBezTo>
                    <a:pt x="166" y="101"/>
                    <a:pt x="166" y="101"/>
                    <a:pt x="165" y="101"/>
                  </a:cubicBezTo>
                  <a:cubicBezTo>
                    <a:pt x="166" y="102"/>
                    <a:pt x="166" y="102"/>
                    <a:pt x="166" y="103"/>
                  </a:cubicBezTo>
                  <a:close/>
                  <a:moveTo>
                    <a:pt x="20" y="55"/>
                  </a:moveTo>
                  <a:cubicBezTo>
                    <a:pt x="20" y="56"/>
                    <a:pt x="19" y="57"/>
                    <a:pt x="19" y="58"/>
                  </a:cubicBezTo>
                  <a:cubicBezTo>
                    <a:pt x="20" y="57"/>
                    <a:pt x="20" y="56"/>
                    <a:pt x="20" y="55"/>
                  </a:cubicBezTo>
                  <a:close/>
                  <a:moveTo>
                    <a:pt x="117" y="279"/>
                  </a:moveTo>
                  <a:cubicBezTo>
                    <a:pt x="118" y="280"/>
                    <a:pt x="119" y="280"/>
                    <a:pt x="120" y="279"/>
                  </a:cubicBezTo>
                  <a:cubicBezTo>
                    <a:pt x="119" y="279"/>
                    <a:pt x="118" y="279"/>
                    <a:pt x="117" y="279"/>
                  </a:cubicBezTo>
                  <a:close/>
                  <a:moveTo>
                    <a:pt x="18" y="123"/>
                  </a:moveTo>
                  <a:cubicBezTo>
                    <a:pt x="18" y="123"/>
                    <a:pt x="18" y="123"/>
                    <a:pt x="18" y="123"/>
                  </a:cubicBezTo>
                  <a:cubicBezTo>
                    <a:pt x="18" y="122"/>
                    <a:pt x="18" y="122"/>
                    <a:pt x="19" y="122"/>
                  </a:cubicBezTo>
                  <a:cubicBezTo>
                    <a:pt x="19" y="122"/>
                    <a:pt x="19" y="121"/>
                    <a:pt x="19" y="121"/>
                  </a:cubicBezTo>
                  <a:cubicBezTo>
                    <a:pt x="18" y="121"/>
                    <a:pt x="18" y="122"/>
                    <a:pt x="18" y="123"/>
                  </a:cubicBezTo>
                  <a:close/>
                  <a:moveTo>
                    <a:pt x="34" y="105"/>
                  </a:moveTo>
                  <a:cubicBezTo>
                    <a:pt x="34" y="105"/>
                    <a:pt x="35" y="105"/>
                    <a:pt x="35" y="105"/>
                  </a:cubicBezTo>
                  <a:cubicBezTo>
                    <a:pt x="35" y="105"/>
                    <a:pt x="36" y="104"/>
                    <a:pt x="35" y="103"/>
                  </a:cubicBezTo>
                  <a:cubicBezTo>
                    <a:pt x="35" y="104"/>
                    <a:pt x="35" y="105"/>
                    <a:pt x="34" y="105"/>
                  </a:cubicBezTo>
                  <a:close/>
                  <a:moveTo>
                    <a:pt x="133" y="44"/>
                  </a:moveTo>
                  <a:cubicBezTo>
                    <a:pt x="132" y="44"/>
                    <a:pt x="132" y="43"/>
                    <a:pt x="132" y="42"/>
                  </a:cubicBezTo>
                  <a:cubicBezTo>
                    <a:pt x="131" y="43"/>
                    <a:pt x="132" y="44"/>
                    <a:pt x="133" y="44"/>
                  </a:cubicBezTo>
                  <a:close/>
                  <a:moveTo>
                    <a:pt x="118" y="257"/>
                  </a:moveTo>
                  <a:cubicBezTo>
                    <a:pt x="119" y="257"/>
                    <a:pt x="119" y="256"/>
                    <a:pt x="119" y="256"/>
                  </a:cubicBezTo>
                  <a:cubicBezTo>
                    <a:pt x="118" y="256"/>
                    <a:pt x="118" y="257"/>
                    <a:pt x="118" y="257"/>
                  </a:cubicBezTo>
                  <a:close/>
                  <a:moveTo>
                    <a:pt x="170" y="190"/>
                  </a:moveTo>
                  <a:cubicBezTo>
                    <a:pt x="170" y="190"/>
                    <a:pt x="170" y="190"/>
                    <a:pt x="170" y="190"/>
                  </a:cubicBezTo>
                  <a:cubicBezTo>
                    <a:pt x="169" y="191"/>
                    <a:pt x="169" y="191"/>
                    <a:pt x="169" y="192"/>
                  </a:cubicBezTo>
                  <a:cubicBezTo>
                    <a:pt x="169" y="192"/>
                    <a:pt x="170" y="192"/>
                    <a:pt x="170" y="192"/>
                  </a:cubicBezTo>
                  <a:cubicBezTo>
                    <a:pt x="170" y="191"/>
                    <a:pt x="170" y="191"/>
                    <a:pt x="170" y="190"/>
                  </a:cubicBezTo>
                  <a:close/>
                  <a:moveTo>
                    <a:pt x="166" y="215"/>
                  </a:moveTo>
                  <a:cubicBezTo>
                    <a:pt x="166" y="216"/>
                    <a:pt x="166" y="217"/>
                    <a:pt x="166" y="218"/>
                  </a:cubicBezTo>
                  <a:cubicBezTo>
                    <a:pt x="166" y="218"/>
                    <a:pt x="166" y="218"/>
                    <a:pt x="166" y="218"/>
                  </a:cubicBezTo>
                  <a:cubicBezTo>
                    <a:pt x="166" y="217"/>
                    <a:pt x="166" y="216"/>
                    <a:pt x="166" y="215"/>
                  </a:cubicBezTo>
                  <a:close/>
                  <a:moveTo>
                    <a:pt x="114" y="45"/>
                  </a:moveTo>
                  <a:cubicBezTo>
                    <a:pt x="114" y="45"/>
                    <a:pt x="114" y="45"/>
                    <a:pt x="115" y="44"/>
                  </a:cubicBezTo>
                  <a:cubicBezTo>
                    <a:pt x="114" y="44"/>
                    <a:pt x="114" y="44"/>
                    <a:pt x="113" y="44"/>
                  </a:cubicBezTo>
                  <a:cubicBezTo>
                    <a:pt x="114" y="44"/>
                    <a:pt x="114" y="45"/>
                    <a:pt x="114" y="45"/>
                  </a:cubicBezTo>
                  <a:close/>
                  <a:moveTo>
                    <a:pt x="127" y="31"/>
                  </a:moveTo>
                  <a:cubicBezTo>
                    <a:pt x="126" y="31"/>
                    <a:pt x="126" y="31"/>
                    <a:pt x="126" y="31"/>
                  </a:cubicBezTo>
                  <a:cubicBezTo>
                    <a:pt x="126" y="32"/>
                    <a:pt x="126" y="32"/>
                    <a:pt x="126" y="33"/>
                  </a:cubicBezTo>
                  <a:cubicBezTo>
                    <a:pt x="126" y="33"/>
                    <a:pt x="126" y="32"/>
                    <a:pt x="127" y="31"/>
                  </a:cubicBezTo>
                  <a:close/>
                  <a:moveTo>
                    <a:pt x="177" y="72"/>
                  </a:moveTo>
                  <a:cubicBezTo>
                    <a:pt x="177" y="72"/>
                    <a:pt x="177" y="72"/>
                    <a:pt x="177" y="72"/>
                  </a:cubicBezTo>
                  <a:cubicBezTo>
                    <a:pt x="177" y="73"/>
                    <a:pt x="177" y="74"/>
                    <a:pt x="178" y="75"/>
                  </a:cubicBezTo>
                  <a:cubicBezTo>
                    <a:pt x="178" y="74"/>
                    <a:pt x="177" y="73"/>
                    <a:pt x="177" y="72"/>
                  </a:cubicBezTo>
                  <a:close/>
                  <a:moveTo>
                    <a:pt x="123" y="48"/>
                  </a:moveTo>
                  <a:cubicBezTo>
                    <a:pt x="124" y="47"/>
                    <a:pt x="123" y="46"/>
                    <a:pt x="123" y="46"/>
                  </a:cubicBezTo>
                  <a:cubicBezTo>
                    <a:pt x="123" y="47"/>
                    <a:pt x="122" y="47"/>
                    <a:pt x="123" y="48"/>
                  </a:cubicBezTo>
                  <a:close/>
                  <a:moveTo>
                    <a:pt x="118" y="30"/>
                  </a:moveTo>
                  <a:cubicBezTo>
                    <a:pt x="118" y="29"/>
                    <a:pt x="118" y="28"/>
                    <a:pt x="117" y="28"/>
                  </a:cubicBezTo>
                  <a:cubicBezTo>
                    <a:pt x="117" y="29"/>
                    <a:pt x="117" y="29"/>
                    <a:pt x="118" y="30"/>
                  </a:cubicBezTo>
                  <a:close/>
                  <a:moveTo>
                    <a:pt x="176" y="185"/>
                  </a:moveTo>
                  <a:cubicBezTo>
                    <a:pt x="175" y="185"/>
                    <a:pt x="175" y="185"/>
                    <a:pt x="175" y="185"/>
                  </a:cubicBezTo>
                  <a:cubicBezTo>
                    <a:pt x="175" y="186"/>
                    <a:pt x="175" y="186"/>
                    <a:pt x="175" y="187"/>
                  </a:cubicBezTo>
                  <a:cubicBezTo>
                    <a:pt x="175" y="186"/>
                    <a:pt x="175" y="186"/>
                    <a:pt x="176" y="185"/>
                  </a:cubicBezTo>
                  <a:close/>
                  <a:moveTo>
                    <a:pt x="17" y="182"/>
                  </a:moveTo>
                  <a:cubicBezTo>
                    <a:pt x="17" y="182"/>
                    <a:pt x="17" y="182"/>
                    <a:pt x="17" y="182"/>
                  </a:cubicBezTo>
                  <a:cubicBezTo>
                    <a:pt x="17" y="182"/>
                    <a:pt x="18" y="182"/>
                    <a:pt x="18" y="182"/>
                  </a:cubicBezTo>
                  <a:cubicBezTo>
                    <a:pt x="18" y="182"/>
                    <a:pt x="18" y="181"/>
                    <a:pt x="18" y="181"/>
                  </a:cubicBezTo>
                  <a:cubicBezTo>
                    <a:pt x="18" y="181"/>
                    <a:pt x="17" y="182"/>
                    <a:pt x="17" y="182"/>
                  </a:cubicBezTo>
                  <a:close/>
                  <a:moveTo>
                    <a:pt x="103" y="285"/>
                  </a:moveTo>
                  <a:cubicBezTo>
                    <a:pt x="104" y="286"/>
                    <a:pt x="104" y="285"/>
                    <a:pt x="104" y="285"/>
                  </a:cubicBezTo>
                  <a:cubicBezTo>
                    <a:pt x="104" y="284"/>
                    <a:pt x="104" y="284"/>
                    <a:pt x="103" y="284"/>
                  </a:cubicBezTo>
                  <a:cubicBezTo>
                    <a:pt x="103" y="284"/>
                    <a:pt x="103" y="285"/>
                    <a:pt x="103" y="285"/>
                  </a:cubicBezTo>
                  <a:close/>
                  <a:moveTo>
                    <a:pt x="44" y="235"/>
                  </a:moveTo>
                  <a:cubicBezTo>
                    <a:pt x="44" y="235"/>
                    <a:pt x="44" y="235"/>
                    <a:pt x="44" y="235"/>
                  </a:cubicBezTo>
                  <a:cubicBezTo>
                    <a:pt x="44" y="235"/>
                    <a:pt x="43" y="236"/>
                    <a:pt x="43" y="236"/>
                  </a:cubicBezTo>
                  <a:cubicBezTo>
                    <a:pt x="43" y="236"/>
                    <a:pt x="44" y="236"/>
                    <a:pt x="44" y="237"/>
                  </a:cubicBezTo>
                  <a:cubicBezTo>
                    <a:pt x="44" y="237"/>
                    <a:pt x="44" y="237"/>
                    <a:pt x="44" y="237"/>
                  </a:cubicBezTo>
                  <a:cubicBezTo>
                    <a:pt x="44" y="236"/>
                    <a:pt x="44" y="236"/>
                    <a:pt x="44" y="235"/>
                  </a:cubicBezTo>
                  <a:close/>
                  <a:moveTo>
                    <a:pt x="82" y="29"/>
                  </a:moveTo>
                  <a:cubicBezTo>
                    <a:pt x="83" y="29"/>
                    <a:pt x="83" y="29"/>
                    <a:pt x="84" y="29"/>
                  </a:cubicBezTo>
                  <a:cubicBezTo>
                    <a:pt x="84" y="29"/>
                    <a:pt x="83" y="28"/>
                    <a:pt x="83" y="28"/>
                  </a:cubicBezTo>
                  <a:cubicBezTo>
                    <a:pt x="83" y="28"/>
                    <a:pt x="83" y="28"/>
                    <a:pt x="82" y="29"/>
                  </a:cubicBezTo>
                  <a:close/>
                  <a:moveTo>
                    <a:pt x="37" y="158"/>
                  </a:moveTo>
                  <a:cubicBezTo>
                    <a:pt x="37" y="157"/>
                    <a:pt x="37" y="157"/>
                    <a:pt x="37" y="156"/>
                  </a:cubicBezTo>
                  <a:cubicBezTo>
                    <a:pt x="36" y="157"/>
                    <a:pt x="36" y="158"/>
                    <a:pt x="37" y="158"/>
                  </a:cubicBezTo>
                  <a:close/>
                  <a:moveTo>
                    <a:pt x="118" y="271"/>
                  </a:moveTo>
                  <a:cubicBezTo>
                    <a:pt x="118" y="271"/>
                    <a:pt x="118" y="271"/>
                    <a:pt x="118" y="271"/>
                  </a:cubicBezTo>
                  <a:cubicBezTo>
                    <a:pt x="119" y="271"/>
                    <a:pt x="120" y="271"/>
                    <a:pt x="120" y="271"/>
                  </a:cubicBezTo>
                  <a:cubicBezTo>
                    <a:pt x="120" y="271"/>
                    <a:pt x="120" y="271"/>
                    <a:pt x="120" y="271"/>
                  </a:cubicBezTo>
                  <a:cubicBezTo>
                    <a:pt x="119" y="271"/>
                    <a:pt x="119" y="271"/>
                    <a:pt x="118" y="271"/>
                  </a:cubicBezTo>
                  <a:close/>
                  <a:moveTo>
                    <a:pt x="80" y="274"/>
                  </a:moveTo>
                  <a:cubicBezTo>
                    <a:pt x="80" y="274"/>
                    <a:pt x="80" y="273"/>
                    <a:pt x="80" y="273"/>
                  </a:cubicBezTo>
                  <a:cubicBezTo>
                    <a:pt x="80" y="273"/>
                    <a:pt x="80" y="273"/>
                    <a:pt x="79" y="273"/>
                  </a:cubicBezTo>
                  <a:cubicBezTo>
                    <a:pt x="79" y="273"/>
                    <a:pt x="79" y="273"/>
                    <a:pt x="79" y="273"/>
                  </a:cubicBezTo>
                  <a:cubicBezTo>
                    <a:pt x="80" y="274"/>
                    <a:pt x="80" y="274"/>
                    <a:pt x="80" y="274"/>
                  </a:cubicBezTo>
                  <a:close/>
                  <a:moveTo>
                    <a:pt x="34" y="200"/>
                  </a:moveTo>
                  <a:cubicBezTo>
                    <a:pt x="34" y="199"/>
                    <a:pt x="34" y="199"/>
                    <a:pt x="34" y="198"/>
                  </a:cubicBezTo>
                  <a:cubicBezTo>
                    <a:pt x="33" y="200"/>
                    <a:pt x="33" y="200"/>
                    <a:pt x="34" y="200"/>
                  </a:cubicBezTo>
                  <a:close/>
                  <a:moveTo>
                    <a:pt x="19" y="85"/>
                  </a:moveTo>
                  <a:cubicBezTo>
                    <a:pt x="20" y="84"/>
                    <a:pt x="20" y="83"/>
                    <a:pt x="20" y="82"/>
                  </a:cubicBezTo>
                  <a:cubicBezTo>
                    <a:pt x="19" y="83"/>
                    <a:pt x="19" y="84"/>
                    <a:pt x="19" y="84"/>
                  </a:cubicBezTo>
                  <a:cubicBezTo>
                    <a:pt x="19" y="84"/>
                    <a:pt x="19" y="85"/>
                    <a:pt x="19" y="85"/>
                  </a:cubicBezTo>
                  <a:close/>
                  <a:moveTo>
                    <a:pt x="23" y="178"/>
                  </a:moveTo>
                  <a:cubicBezTo>
                    <a:pt x="22" y="179"/>
                    <a:pt x="22" y="179"/>
                    <a:pt x="22" y="179"/>
                  </a:cubicBezTo>
                  <a:cubicBezTo>
                    <a:pt x="22" y="179"/>
                    <a:pt x="22" y="180"/>
                    <a:pt x="22" y="180"/>
                  </a:cubicBezTo>
                  <a:cubicBezTo>
                    <a:pt x="23" y="179"/>
                    <a:pt x="23" y="179"/>
                    <a:pt x="23" y="178"/>
                  </a:cubicBezTo>
                  <a:close/>
                  <a:moveTo>
                    <a:pt x="93" y="278"/>
                  </a:moveTo>
                  <a:cubicBezTo>
                    <a:pt x="94" y="277"/>
                    <a:pt x="94" y="277"/>
                    <a:pt x="94" y="277"/>
                  </a:cubicBezTo>
                  <a:cubicBezTo>
                    <a:pt x="93" y="277"/>
                    <a:pt x="92" y="277"/>
                    <a:pt x="91" y="277"/>
                  </a:cubicBezTo>
                  <a:cubicBezTo>
                    <a:pt x="91" y="277"/>
                    <a:pt x="91" y="277"/>
                    <a:pt x="91" y="277"/>
                  </a:cubicBezTo>
                  <a:cubicBezTo>
                    <a:pt x="92" y="277"/>
                    <a:pt x="93" y="277"/>
                    <a:pt x="93" y="278"/>
                  </a:cubicBezTo>
                  <a:close/>
                  <a:moveTo>
                    <a:pt x="175" y="86"/>
                  </a:moveTo>
                  <a:cubicBezTo>
                    <a:pt x="176" y="86"/>
                    <a:pt x="176" y="86"/>
                    <a:pt x="176" y="85"/>
                  </a:cubicBezTo>
                  <a:cubicBezTo>
                    <a:pt x="176" y="85"/>
                    <a:pt x="176" y="85"/>
                    <a:pt x="176" y="85"/>
                  </a:cubicBezTo>
                  <a:cubicBezTo>
                    <a:pt x="176" y="85"/>
                    <a:pt x="175" y="86"/>
                    <a:pt x="175" y="86"/>
                  </a:cubicBezTo>
                  <a:close/>
                  <a:moveTo>
                    <a:pt x="115" y="37"/>
                  </a:moveTo>
                  <a:cubicBezTo>
                    <a:pt x="114" y="37"/>
                    <a:pt x="114" y="37"/>
                    <a:pt x="113" y="37"/>
                  </a:cubicBezTo>
                  <a:cubicBezTo>
                    <a:pt x="113" y="38"/>
                    <a:pt x="114" y="37"/>
                    <a:pt x="115" y="37"/>
                  </a:cubicBezTo>
                  <a:close/>
                  <a:moveTo>
                    <a:pt x="39" y="150"/>
                  </a:moveTo>
                  <a:cubicBezTo>
                    <a:pt x="39" y="150"/>
                    <a:pt x="39" y="150"/>
                    <a:pt x="39" y="148"/>
                  </a:cubicBezTo>
                  <a:cubicBezTo>
                    <a:pt x="39" y="149"/>
                    <a:pt x="39" y="150"/>
                    <a:pt x="39" y="150"/>
                  </a:cubicBezTo>
                  <a:close/>
                  <a:moveTo>
                    <a:pt x="135" y="265"/>
                  </a:moveTo>
                  <a:cubicBezTo>
                    <a:pt x="135" y="265"/>
                    <a:pt x="134" y="265"/>
                    <a:pt x="133" y="266"/>
                  </a:cubicBezTo>
                  <a:cubicBezTo>
                    <a:pt x="134" y="265"/>
                    <a:pt x="135" y="265"/>
                    <a:pt x="135" y="265"/>
                  </a:cubicBezTo>
                  <a:close/>
                  <a:moveTo>
                    <a:pt x="44" y="216"/>
                  </a:moveTo>
                  <a:cubicBezTo>
                    <a:pt x="45" y="217"/>
                    <a:pt x="45" y="216"/>
                    <a:pt x="46" y="215"/>
                  </a:cubicBezTo>
                  <a:cubicBezTo>
                    <a:pt x="45" y="216"/>
                    <a:pt x="45" y="216"/>
                    <a:pt x="44" y="216"/>
                  </a:cubicBezTo>
                  <a:close/>
                  <a:moveTo>
                    <a:pt x="95" y="36"/>
                  </a:moveTo>
                  <a:cubicBezTo>
                    <a:pt x="95" y="36"/>
                    <a:pt x="94" y="37"/>
                    <a:pt x="94" y="37"/>
                  </a:cubicBezTo>
                  <a:cubicBezTo>
                    <a:pt x="95" y="37"/>
                    <a:pt x="95" y="37"/>
                    <a:pt x="95" y="36"/>
                  </a:cubicBezTo>
                  <a:close/>
                  <a:moveTo>
                    <a:pt x="130" y="179"/>
                  </a:moveTo>
                  <a:cubicBezTo>
                    <a:pt x="130" y="180"/>
                    <a:pt x="129" y="180"/>
                    <a:pt x="129" y="181"/>
                  </a:cubicBezTo>
                  <a:cubicBezTo>
                    <a:pt x="130" y="180"/>
                    <a:pt x="130" y="180"/>
                    <a:pt x="130" y="179"/>
                  </a:cubicBezTo>
                  <a:close/>
                  <a:moveTo>
                    <a:pt x="48" y="103"/>
                  </a:moveTo>
                  <a:cubicBezTo>
                    <a:pt x="48" y="103"/>
                    <a:pt x="48" y="104"/>
                    <a:pt x="48" y="105"/>
                  </a:cubicBezTo>
                  <a:cubicBezTo>
                    <a:pt x="48" y="104"/>
                    <a:pt x="48" y="103"/>
                    <a:pt x="48" y="103"/>
                  </a:cubicBezTo>
                  <a:close/>
                  <a:moveTo>
                    <a:pt x="76" y="14"/>
                  </a:moveTo>
                  <a:cubicBezTo>
                    <a:pt x="76" y="14"/>
                    <a:pt x="76" y="14"/>
                    <a:pt x="76" y="14"/>
                  </a:cubicBezTo>
                  <a:cubicBezTo>
                    <a:pt x="76" y="14"/>
                    <a:pt x="76" y="13"/>
                    <a:pt x="75" y="13"/>
                  </a:cubicBezTo>
                  <a:cubicBezTo>
                    <a:pt x="75" y="13"/>
                    <a:pt x="75" y="13"/>
                    <a:pt x="75" y="14"/>
                  </a:cubicBezTo>
                  <a:cubicBezTo>
                    <a:pt x="75" y="14"/>
                    <a:pt x="75" y="14"/>
                    <a:pt x="76" y="14"/>
                  </a:cubicBezTo>
                  <a:close/>
                  <a:moveTo>
                    <a:pt x="68" y="178"/>
                  </a:moveTo>
                  <a:cubicBezTo>
                    <a:pt x="69" y="178"/>
                    <a:pt x="69" y="178"/>
                    <a:pt x="69" y="178"/>
                  </a:cubicBezTo>
                  <a:cubicBezTo>
                    <a:pt x="69" y="177"/>
                    <a:pt x="69" y="176"/>
                    <a:pt x="69" y="175"/>
                  </a:cubicBezTo>
                  <a:cubicBezTo>
                    <a:pt x="69" y="175"/>
                    <a:pt x="69" y="175"/>
                    <a:pt x="68" y="175"/>
                  </a:cubicBezTo>
                  <a:cubicBezTo>
                    <a:pt x="68" y="176"/>
                    <a:pt x="68" y="177"/>
                    <a:pt x="68" y="178"/>
                  </a:cubicBezTo>
                  <a:close/>
                  <a:moveTo>
                    <a:pt x="178" y="106"/>
                  </a:moveTo>
                  <a:cubicBezTo>
                    <a:pt x="178" y="106"/>
                    <a:pt x="178" y="107"/>
                    <a:pt x="178" y="107"/>
                  </a:cubicBezTo>
                  <a:cubicBezTo>
                    <a:pt x="178" y="107"/>
                    <a:pt x="178" y="108"/>
                    <a:pt x="178" y="109"/>
                  </a:cubicBezTo>
                  <a:cubicBezTo>
                    <a:pt x="178" y="109"/>
                    <a:pt x="178" y="109"/>
                    <a:pt x="178" y="109"/>
                  </a:cubicBezTo>
                  <a:cubicBezTo>
                    <a:pt x="178" y="108"/>
                    <a:pt x="178" y="107"/>
                    <a:pt x="178" y="106"/>
                  </a:cubicBezTo>
                  <a:close/>
                  <a:moveTo>
                    <a:pt x="52" y="74"/>
                  </a:moveTo>
                  <a:cubicBezTo>
                    <a:pt x="52" y="74"/>
                    <a:pt x="52" y="74"/>
                    <a:pt x="53" y="75"/>
                  </a:cubicBezTo>
                  <a:cubicBezTo>
                    <a:pt x="53" y="74"/>
                    <a:pt x="53" y="74"/>
                    <a:pt x="53" y="73"/>
                  </a:cubicBezTo>
                  <a:cubicBezTo>
                    <a:pt x="53" y="73"/>
                    <a:pt x="53" y="73"/>
                    <a:pt x="53" y="73"/>
                  </a:cubicBezTo>
                  <a:cubicBezTo>
                    <a:pt x="53" y="73"/>
                    <a:pt x="52" y="74"/>
                    <a:pt x="52" y="74"/>
                  </a:cubicBezTo>
                  <a:close/>
                  <a:moveTo>
                    <a:pt x="18" y="189"/>
                  </a:moveTo>
                  <a:cubicBezTo>
                    <a:pt x="18" y="189"/>
                    <a:pt x="19" y="190"/>
                    <a:pt x="19" y="191"/>
                  </a:cubicBezTo>
                  <a:cubicBezTo>
                    <a:pt x="19" y="190"/>
                    <a:pt x="19" y="190"/>
                    <a:pt x="18" y="189"/>
                  </a:cubicBezTo>
                  <a:close/>
                  <a:moveTo>
                    <a:pt x="179" y="121"/>
                  </a:moveTo>
                  <a:cubicBezTo>
                    <a:pt x="179" y="122"/>
                    <a:pt x="179" y="122"/>
                    <a:pt x="178" y="123"/>
                  </a:cubicBezTo>
                  <a:cubicBezTo>
                    <a:pt x="179" y="122"/>
                    <a:pt x="179" y="122"/>
                    <a:pt x="179" y="121"/>
                  </a:cubicBezTo>
                  <a:close/>
                  <a:moveTo>
                    <a:pt x="45" y="166"/>
                  </a:moveTo>
                  <a:cubicBezTo>
                    <a:pt x="45" y="166"/>
                    <a:pt x="45" y="166"/>
                    <a:pt x="45" y="166"/>
                  </a:cubicBezTo>
                  <a:cubicBezTo>
                    <a:pt x="44" y="167"/>
                    <a:pt x="44" y="167"/>
                    <a:pt x="45" y="167"/>
                  </a:cubicBezTo>
                  <a:cubicBezTo>
                    <a:pt x="45" y="167"/>
                    <a:pt x="45" y="166"/>
                    <a:pt x="45" y="166"/>
                  </a:cubicBezTo>
                  <a:close/>
                  <a:moveTo>
                    <a:pt x="151" y="67"/>
                  </a:moveTo>
                  <a:cubicBezTo>
                    <a:pt x="151" y="68"/>
                    <a:pt x="152" y="68"/>
                    <a:pt x="152" y="69"/>
                  </a:cubicBezTo>
                  <a:cubicBezTo>
                    <a:pt x="152" y="68"/>
                    <a:pt x="152" y="68"/>
                    <a:pt x="151" y="67"/>
                  </a:cubicBezTo>
                  <a:close/>
                  <a:moveTo>
                    <a:pt x="54" y="66"/>
                  </a:moveTo>
                  <a:cubicBezTo>
                    <a:pt x="54" y="66"/>
                    <a:pt x="54" y="67"/>
                    <a:pt x="53" y="68"/>
                  </a:cubicBezTo>
                  <a:cubicBezTo>
                    <a:pt x="54" y="67"/>
                    <a:pt x="54" y="66"/>
                    <a:pt x="54" y="66"/>
                  </a:cubicBezTo>
                  <a:close/>
                  <a:moveTo>
                    <a:pt x="44" y="160"/>
                  </a:moveTo>
                  <a:cubicBezTo>
                    <a:pt x="44" y="160"/>
                    <a:pt x="44" y="160"/>
                    <a:pt x="44" y="160"/>
                  </a:cubicBezTo>
                  <a:cubicBezTo>
                    <a:pt x="44" y="161"/>
                    <a:pt x="44" y="161"/>
                    <a:pt x="44" y="162"/>
                  </a:cubicBezTo>
                  <a:cubicBezTo>
                    <a:pt x="44" y="162"/>
                    <a:pt x="44" y="162"/>
                    <a:pt x="44" y="162"/>
                  </a:cubicBezTo>
                  <a:cubicBezTo>
                    <a:pt x="44" y="161"/>
                    <a:pt x="44" y="161"/>
                    <a:pt x="44" y="160"/>
                  </a:cubicBezTo>
                  <a:close/>
                  <a:moveTo>
                    <a:pt x="67" y="158"/>
                  </a:moveTo>
                  <a:cubicBezTo>
                    <a:pt x="67" y="158"/>
                    <a:pt x="67" y="158"/>
                    <a:pt x="67" y="158"/>
                  </a:cubicBezTo>
                  <a:cubicBezTo>
                    <a:pt x="67" y="158"/>
                    <a:pt x="67" y="159"/>
                    <a:pt x="67" y="160"/>
                  </a:cubicBezTo>
                  <a:cubicBezTo>
                    <a:pt x="67" y="160"/>
                    <a:pt x="67" y="160"/>
                    <a:pt x="67" y="160"/>
                  </a:cubicBezTo>
                  <a:cubicBezTo>
                    <a:pt x="67" y="159"/>
                    <a:pt x="67" y="158"/>
                    <a:pt x="67" y="158"/>
                  </a:cubicBezTo>
                  <a:close/>
                  <a:moveTo>
                    <a:pt x="126" y="170"/>
                  </a:moveTo>
                  <a:cubicBezTo>
                    <a:pt x="126" y="170"/>
                    <a:pt x="126" y="170"/>
                    <a:pt x="126" y="170"/>
                  </a:cubicBezTo>
                  <a:cubicBezTo>
                    <a:pt x="126" y="170"/>
                    <a:pt x="125" y="171"/>
                    <a:pt x="125" y="172"/>
                  </a:cubicBezTo>
                  <a:cubicBezTo>
                    <a:pt x="125" y="172"/>
                    <a:pt x="125" y="172"/>
                    <a:pt x="125" y="172"/>
                  </a:cubicBezTo>
                  <a:cubicBezTo>
                    <a:pt x="126" y="171"/>
                    <a:pt x="126" y="170"/>
                    <a:pt x="126" y="170"/>
                  </a:cubicBezTo>
                  <a:close/>
                  <a:moveTo>
                    <a:pt x="183" y="120"/>
                  </a:moveTo>
                  <a:cubicBezTo>
                    <a:pt x="183" y="120"/>
                    <a:pt x="183" y="121"/>
                    <a:pt x="183" y="122"/>
                  </a:cubicBezTo>
                  <a:cubicBezTo>
                    <a:pt x="184" y="121"/>
                    <a:pt x="184" y="120"/>
                    <a:pt x="183" y="120"/>
                  </a:cubicBezTo>
                  <a:close/>
                  <a:moveTo>
                    <a:pt x="68" y="251"/>
                  </a:moveTo>
                  <a:cubicBezTo>
                    <a:pt x="68" y="250"/>
                    <a:pt x="68" y="250"/>
                    <a:pt x="67" y="250"/>
                  </a:cubicBezTo>
                  <a:cubicBezTo>
                    <a:pt x="68" y="251"/>
                    <a:pt x="68" y="251"/>
                    <a:pt x="68" y="251"/>
                  </a:cubicBezTo>
                  <a:close/>
                  <a:moveTo>
                    <a:pt x="94" y="258"/>
                  </a:moveTo>
                  <a:cubicBezTo>
                    <a:pt x="93" y="258"/>
                    <a:pt x="93" y="258"/>
                    <a:pt x="92" y="257"/>
                  </a:cubicBezTo>
                  <a:cubicBezTo>
                    <a:pt x="93" y="258"/>
                    <a:pt x="93" y="258"/>
                    <a:pt x="94" y="258"/>
                  </a:cubicBezTo>
                  <a:close/>
                  <a:moveTo>
                    <a:pt x="96" y="6"/>
                  </a:moveTo>
                  <a:cubicBezTo>
                    <a:pt x="96" y="6"/>
                    <a:pt x="95" y="6"/>
                    <a:pt x="94" y="6"/>
                  </a:cubicBezTo>
                  <a:cubicBezTo>
                    <a:pt x="95" y="6"/>
                    <a:pt x="95" y="6"/>
                    <a:pt x="96" y="6"/>
                  </a:cubicBezTo>
                  <a:close/>
                  <a:moveTo>
                    <a:pt x="42" y="174"/>
                  </a:moveTo>
                  <a:cubicBezTo>
                    <a:pt x="43" y="173"/>
                    <a:pt x="43" y="173"/>
                    <a:pt x="42" y="173"/>
                  </a:cubicBezTo>
                  <a:cubicBezTo>
                    <a:pt x="42" y="173"/>
                    <a:pt x="42" y="174"/>
                    <a:pt x="42" y="174"/>
                  </a:cubicBezTo>
                  <a:close/>
                  <a:moveTo>
                    <a:pt x="132" y="60"/>
                  </a:moveTo>
                  <a:cubicBezTo>
                    <a:pt x="132" y="60"/>
                    <a:pt x="132" y="60"/>
                    <a:pt x="132" y="60"/>
                  </a:cubicBezTo>
                  <a:cubicBezTo>
                    <a:pt x="132" y="61"/>
                    <a:pt x="132" y="61"/>
                    <a:pt x="133" y="62"/>
                  </a:cubicBezTo>
                  <a:cubicBezTo>
                    <a:pt x="132" y="61"/>
                    <a:pt x="132" y="61"/>
                    <a:pt x="132" y="60"/>
                  </a:cubicBezTo>
                  <a:close/>
                  <a:moveTo>
                    <a:pt x="53" y="84"/>
                  </a:moveTo>
                  <a:cubicBezTo>
                    <a:pt x="53" y="85"/>
                    <a:pt x="53" y="85"/>
                    <a:pt x="53" y="86"/>
                  </a:cubicBezTo>
                  <a:cubicBezTo>
                    <a:pt x="54" y="85"/>
                    <a:pt x="54" y="85"/>
                    <a:pt x="53" y="84"/>
                  </a:cubicBezTo>
                  <a:close/>
                  <a:moveTo>
                    <a:pt x="41" y="201"/>
                  </a:moveTo>
                  <a:cubicBezTo>
                    <a:pt x="41" y="200"/>
                    <a:pt x="41" y="200"/>
                    <a:pt x="41" y="199"/>
                  </a:cubicBezTo>
                  <a:cubicBezTo>
                    <a:pt x="41" y="199"/>
                    <a:pt x="41" y="199"/>
                    <a:pt x="40" y="199"/>
                  </a:cubicBezTo>
                  <a:cubicBezTo>
                    <a:pt x="41" y="200"/>
                    <a:pt x="41" y="200"/>
                    <a:pt x="41" y="201"/>
                  </a:cubicBezTo>
                  <a:close/>
                  <a:moveTo>
                    <a:pt x="101" y="204"/>
                  </a:moveTo>
                  <a:cubicBezTo>
                    <a:pt x="101" y="204"/>
                    <a:pt x="101" y="204"/>
                    <a:pt x="101" y="204"/>
                  </a:cubicBezTo>
                  <a:cubicBezTo>
                    <a:pt x="100" y="204"/>
                    <a:pt x="100" y="204"/>
                    <a:pt x="99" y="205"/>
                  </a:cubicBezTo>
                  <a:cubicBezTo>
                    <a:pt x="99" y="205"/>
                    <a:pt x="99" y="205"/>
                    <a:pt x="99" y="205"/>
                  </a:cubicBezTo>
                  <a:cubicBezTo>
                    <a:pt x="100" y="205"/>
                    <a:pt x="100" y="205"/>
                    <a:pt x="101" y="204"/>
                  </a:cubicBezTo>
                  <a:close/>
                  <a:moveTo>
                    <a:pt x="135" y="209"/>
                  </a:moveTo>
                  <a:cubicBezTo>
                    <a:pt x="136" y="208"/>
                    <a:pt x="136" y="208"/>
                    <a:pt x="135" y="207"/>
                  </a:cubicBezTo>
                  <a:cubicBezTo>
                    <a:pt x="135" y="208"/>
                    <a:pt x="135" y="209"/>
                    <a:pt x="135" y="209"/>
                  </a:cubicBezTo>
                  <a:close/>
                  <a:moveTo>
                    <a:pt x="60" y="176"/>
                  </a:moveTo>
                  <a:cubicBezTo>
                    <a:pt x="61" y="176"/>
                    <a:pt x="61" y="176"/>
                    <a:pt x="61" y="176"/>
                  </a:cubicBezTo>
                  <a:cubicBezTo>
                    <a:pt x="61" y="176"/>
                    <a:pt x="61" y="175"/>
                    <a:pt x="60" y="175"/>
                  </a:cubicBezTo>
                  <a:cubicBezTo>
                    <a:pt x="60" y="175"/>
                    <a:pt x="60" y="175"/>
                    <a:pt x="60" y="175"/>
                  </a:cubicBezTo>
                  <a:cubicBezTo>
                    <a:pt x="60" y="175"/>
                    <a:pt x="60" y="176"/>
                    <a:pt x="60" y="176"/>
                  </a:cubicBezTo>
                  <a:close/>
                  <a:moveTo>
                    <a:pt x="121" y="53"/>
                  </a:moveTo>
                  <a:cubicBezTo>
                    <a:pt x="121" y="52"/>
                    <a:pt x="121" y="52"/>
                    <a:pt x="120" y="51"/>
                  </a:cubicBezTo>
                  <a:cubicBezTo>
                    <a:pt x="120" y="52"/>
                    <a:pt x="120" y="52"/>
                    <a:pt x="121" y="53"/>
                  </a:cubicBezTo>
                  <a:close/>
                  <a:moveTo>
                    <a:pt x="65" y="187"/>
                  </a:moveTo>
                  <a:cubicBezTo>
                    <a:pt x="65" y="186"/>
                    <a:pt x="65" y="186"/>
                    <a:pt x="64" y="185"/>
                  </a:cubicBezTo>
                  <a:cubicBezTo>
                    <a:pt x="64" y="186"/>
                    <a:pt x="65" y="186"/>
                    <a:pt x="65" y="187"/>
                  </a:cubicBezTo>
                  <a:close/>
                  <a:moveTo>
                    <a:pt x="137" y="147"/>
                  </a:moveTo>
                  <a:cubicBezTo>
                    <a:pt x="138" y="146"/>
                    <a:pt x="138" y="146"/>
                    <a:pt x="137" y="146"/>
                  </a:cubicBezTo>
                  <a:cubicBezTo>
                    <a:pt x="137" y="146"/>
                    <a:pt x="137" y="147"/>
                    <a:pt x="137" y="147"/>
                  </a:cubicBezTo>
                  <a:close/>
                  <a:moveTo>
                    <a:pt x="87" y="255"/>
                  </a:moveTo>
                  <a:cubicBezTo>
                    <a:pt x="87" y="255"/>
                    <a:pt x="87" y="256"/>
                    <a:pt x="88" y="256"/>
                  </a:cubicBezTo>
                  <a:cubicBezTo>
                    <a:pt x="88" y="255"/>
                    <a:pt x="87" y="255"/>
                    <a:pt x="87" y="255"/>
                  </a:cubicBezTo>
                  <a:close/>
                  <a:moveTo>
                    <a:pt x="134" y="65"/>
                  </a:moveTo>
                  <a:cubicBezTo>
                    <a:pt x="134" y="66"/>
                    <a:pt x="134" y="67"/>
                    <a:pt x="134" y="67"/>
                  </a:cubicBezTo>
                  <a:cubicBezTo>
                    <a:pt x="134" y="67"/>
                    <a:pt x="134" y="67"/>
                    <a:pt x="134" y="67"/>
                  </a:cubicBezTo>
                  <a:cubicBezTo>
                    <a:pt x="134" y="67"/>
                    <a:pt x="134" y="66"/>
                    <a:pt x="134" y="65"/>
                  </a:cubicBezTo>
                  <a:close/>
                  <a:moveTo>
                    <a:pt x="84" y="274"/>
                  </a:moveTo>
                  <a:cubicBezTo>
                    <a:pt x="84" y="274"/>
                    <a:pt x="83" y="274"/>
                    <a:pt x="83" y="274"/>
                  </a:cubicBezTo>
                  <a:cubicBezTo>
                    <a:pt x="83" y="274"/>
                    <a:pt x="83" y="274"/>
                    <a:pt x="84" y="274"/>
                  </a:cubicBezTo>
                  <a:close/>
                  <a:moveTo>
                    <a:pt x="79" y="42"/>
                  </a:moveTo>
                  <a:cubicBezTo>
                    <a:pt x="78" y="42"/>
                    <a:pt x="78" y="41"/>
                    <a:pt x="78" y="41"/>
                  </a:cubicBezTo>
                  <a:cubicBezTo>
                    <a:pt x="78" y="41"/>
                    <a:pt x="78" y="42"/>
                    <a:pt x="77" y="42"/>
                  </a:cubicBezTo>
                  <a:cubicBezTo>
                    <a:pt x="78" y="42"/>
                    <a:pt x="78" y="42"/>
                    <a:pt x="79" y="42"/>
                  </a:cubicBezTo>
                  <a:close/>
                  <a:moveTo>
                    <a:pt x="97" y="278"/>
                  </a:moveTo>
                  <a:cubicBezTo>
                    <a:pt x="97" y="277"/>
                    <a:pt x="96" y="277"/>
                    <a:pt x="96" y="278"/>
                  </a:cubicBezTo>
                  <a:cubicBezTo>
                    <a:pt x="96" y="278"/>
                    <a:pt x="97" y="278"/>
                    <a:pt x="97" y="278"/>
                  </a:cubicBezTo>
                  <a:close/>
                  <a:moveTo>
                    <a:pt x="41" y="114"/>
                  </a:moveTo>
                  <a:cubicBezTo>
                    <a:pt x="41" y="114"/>
                    <a:pt x="41" y="114"/>
                    <a:pt x="41" y="114"/>
                  </a:cubicBezTo>
                  <a:cubicBezTo>
                    <a:pt x="42" y="114"/>
                    <a:pt x="42" y="113"/>
                    <a:pt x="42" y="112"/>
                  </a:cubicBezTo>
                  <a:cubicBezTo>
                    <a:pt x="42" y="113"/>
                    <a:pt x="42" y="113"/>
                    <a:pt x="41" y="114"/>
                  </a:cubicBezTo>
                  <a:close/>
                  <a:moveTo>
                    <a:pt x="186" y="77"/>
                  </a:moveTo>
                  <a:cubicBezTo>
                    <a:pt x="186" y="78"/>
                    <a:pt x="186" y="78"/>
                    <a:pt x="187" y="79"/>
                  </a:cubicBezTo>
                  <a:cubicBezTo>
                    <a:pt x="187" y="78"/>
                    <a:pt x="187" y="77"/>
                    <a:pt x="186" y="77"/>
                  </a:cubicBezTo>
                  <a:close/>
                  <a:moveTo>
                    <a:pt x="144" y="35"/>
                  </a:moveTo>
                  <a:cubicBezTo>
                    <a:pt x="144" y="35"/>
                    <a:pt x="144" y="35"/>
                    <a:pt x="144" y="35"/>
                  </a:cubicBezTo>
                  <a:cubicBezTo>
                    <a:pt x="144" y="35"/>
                    <a:pt x="144" y="36"/>
                    <a:pt x="145" y="36"/>
                  </a:cubicBezTo>
                  <a:cubicBezTo>
                    <a:pt x="145" y="36"/>
                    <a:pt x="145" y="36"/>
                    <a:pt x="145" y="36"/>
                  </a:cubicBezTo>
                  <a:cubicBezTo>
                    <a:pt x="145" y="36"/>
                    <a:pt x="144" y="35"/>
                    <a:pt x="144" y="35"/>
                  </a:cubicBezTo>
                  <a:close/>
                  <a:moveTo>
                    <a:pt x="30" y="204"/>
                  </a:moveTo>
                  <a:cubicBezTo>
                    <a:pt x="30" y="203"/>
                    <a:pt x="30" y="203"/>
                    <a:pt x="29" y="203"/>
                  </a:cubicBezTo>
                  <a:cubicBezTo>
                    <a:pt x="30" y="203"/>
                    <a:pt x="30" y="204"/>
                    <a:pt x="30" y="204"/>
                  </a:cubicBezTo>
                  <a:close/>
                  <a:moveTo>
                    <a:pt x="100" y="12"/>
                  </a:moveTo>
                  <a:cubicBezTo>
                    <a:pt x="99" y="12"/>
                    <a:pt x="99" y="12"/>
                    <a:pt x="98" y="12"/>
                  </a:cubicBezTo>
                  <a:cubicBezTo>
                    <a:pt x="99" y="12"/>
                    <a:pt x="99" y="13"/>
                    <a:pt x="100" y="12"/>
                  </a:cubicBezTo>
                  <a:close/>
                  <a:moveTo>
                    <a:pt x="50" y="134"/>
                  </a:moveTo>
                  <a:cubicBezTo>
                    <a:pt x="50" y="134"/>
                    <a:pt x="50" y="134"/>
                    <a:pt x="50" y="134"/>
                  </a:cubicBezTo>
                  <a:cubicBezTo>
                    <a:pt x="50" y="134"/>
                    <a:pt x="50" y="135"/>
                    <a:pt x="50" y="136"/>
                  </a:cubicBezTo>
                  <a:cubicBezTo>
                    <a:pt x="51" y="135"/>
                    <a:pt x="51" y="135"/>
                    <a:pt x="50" y="134"/>
                  </a:cubicBezTo>
                  <a:close/>
                  <a:moveTo>
                    <a:pt x="185" y="97"/>
                  </a:moveTo>
                  <a:cubicBezTo>
                    <a:pt x="185" y="98"/>
                    <a:pt x="185" y="98"/>
                    <a:pt x="185" y="98"/>
                  </a:cubicBezTo>
                  <a:cubicBezTo>
                    <a:pt x="185" y="98"/>
                    <a:pt x="185" y="97"/>
                    <a:pt x="185" y="97"/>
                  </a:cubicBezTo>
                  <a:close/>
                  <a:moveTo>
                    <a:pt x="157" y="121"/>
                  </a:moveTo>
                  <a:cubicBezTo>
                    <a:pt x="157" y="120"/>
                    <a:pt x="157" y="120"/>
                    <a:pt x="158" y="119"/>
                  </a:cubicBezTo>
                  <a:cubicBezTo>
                    <a:pt x="157" y="119"/>
                    <a:pt x="157" y="120"/>
                    <a:pt x="157" y="121"/>
                  </a:cubicBezTo>
                  <a:close/>
                  <a:moveTo>
                    <a:pt x="165" y="118"/>
                  </a:moveTo>
                  <a:cubicBezTo>
                    <a:pt x="165" y="118"/>
                    <a:pt x="165" y="118"/>
                    <a:pt x="166" y="118"/>
                  </a:cubicBezTo>
                  <a:cubicBezTo>
                    <a:pt x="166" y="118"/>
                    <a:pt x="166" y="117"/>
                    <a:pt x="166" y="117"/>
                  </a:cubicBezTo>
                  <a:cubicBezTo>
                    <a:pt x="165" y="117"/>
                    <a:pt x="165" y="117"/>
                    <a:pt x="165" y="117"/>
                  </a:cubicBezTo>
                  <a:cubicBezTo>
                    <a:pt x="165" y="117"/>
                    <a:pt x="165" y="117"/>
                    <a:pt x="165" y="118"/>
                  </a:cubicBezTo>
                  <a:close/>
                  <a:moveTo>
                    <a:pt x="141" y="215"/>
                  </a:moveTo>
                  <a:cubicBezTo>
                    <a:pt x="142" y="214"/>
                    <a:pt x="142" y="214"/>
                    <a:pt x="141" y="213"/>
                  </a:cubicBezTo>
                  <a:cubicBezTo>
                    <a:pt x="141" y="214"/>
                    <a:pt x="141" y="214"/>
                    <a:pt x="141" y="215"/>
                  </a:cubicBezTo>
                  <a:close/>
                  <a:moveTo>
                    <a:pt x="123" y="231"/>
                  </a:moveTo>
                  <a:cubicBezTo>
                    <a:pt x="124" y="231"/>
                    <a:pt x="124" y="232"/>
                    <a:pt x="124" y="232"/>
                  </a:cubicBezTo>
                  <a:cubicBezTo>
                    <a:pt x="124" y="231"/>
                    <a:pt x="124" y="231"/>
                    <a:pt x="123" y="231"/>
                  </a:cubicBezTo>
                  <a:close/>
                  <a:moveTo>
                    <a:pt x="88" y="213"/>
                  </a:moveTo>
                  <a:cubicBezTo>
                    <a:pt x="88" y="213"/>
                    <a:pt x="88" y="213"/>
                    <a:pt x="88" y="213"/>
                  </a:cubicBezTo>
                  <a:cubicBezTo>
                    <a:pt x="88" y="213"/>
                    <a:pt x="88" y="212"/>
                    <a:pt x="88" y="212"/>
                  </a:cubicBezTo>
                  <a:cubicBezTo>
                    <a:pt x="87" y="212"/>
                    <a:pt x="87" y="212"/>
                    <a:pt x="88" y="213"/>
                  </a:cubicBezTo>
                  <a:close/>
                  <a:moveTo>
                    <a:pt x="181" y="118"/>
                  </a:moveTo>
                  <a:cubicBezTo>
                    <a:pt x="181" y="118"/>
                    <a:pt x="181" y="118"/>
                    <a:pt x="181" y="118"/>
                  </a:cubicBezTo>
                  <a:cubicBezTo>
                    <a:pt x="181" y="117"/>
                    <a:pt x="181" y="117"/>
                    <a:pt x="181" y="116"/>
                  </a:cubicBezTo>
                  <a:cubicBezTo>
                    <a:pt x="181" y="116"/>
                    <a:pt x="181" y="116"/>
                    <a:pt x="181" y="116"/>
                  </a:cubicBezTo>
                  <a:cubicBezTo>
                    <a:pt x="181" y="117"/>
                    <a:pt x="181" y="117"/>
                    <a:pt x="181" y="118"/>
                  </a:cubicBezTo>
                  <a:close/>
                  <a:moveTo>
                    <a:pt x="37" y="162"/>
                  </a:moveTo>
                  <a:cubicBezTo>
                    <a:pt x="37" y="161"/>
                    <a:pt x="37" y="161"/>
                    <a:pt x="36" y="161"/>
                  </a:cubicBezTo>
                  <a:cubicBezTo>
                    <a:pt x="37" y="162"/>
                    <a:pt x="37" y="162"/>
                    <a:pt x="37" y="162"/>
                  </a:cubicBezTo>
                  <a:close/>
                  <a:moveTo>
                    <a:pt x="65" y="10"/>
                  </a:moveTo>
                  <a:cubicBezTo>
                    <a:pt x="65" y="10"/>
                    <a:pt x="65" y="10"/>
                    <a:pt x="65" y="10"/>
                  </a:cubicBezTo>
                  <a:cubicBezTo>
                    <a:pt x="64" y="10"/>
                    <a:pt x="64" y="11"/>
                    <a:pt x="63" y="11"/>
                  </a:cubicBezTo>
                  <a:cubicBezTo>
                    <a:pt x="63" y="11"/>
                    <a:pt x="63" y="11"/>
                    <a:pt x="63" y="11"/>
                  </a:cubicBezTo>
                  <a:cubicBezTo>
                    <a:pt x="64" y="11"/>
                    <a:pt x="64" y="10"/>
                    <a:pt x="65" y="10"/>
                  </a:cubicBezTo>
                  <a:close/>
                  <a:moveTo>
                    <a:pt x="134" y="260"/>
                  </a:moveTo>
                  <a:cubicBezTo>
                    <a:pt x="134" y="260"/>
                    <a:pt x="134" y="260"/>
                    <a:pt x="134" y="260"/>
                  </a:cubicBezTo>
                  <a:cubicBezTo>
                    <a:pt x="134" y="261"/>
                    <a:pt x="134" y="261"/>
                    <a:pt x="134" y="262"/>
                  </a:cubicBezTo>
                  <a:cubicBezTo>
                    <a:pt x="134" y="261"/>
                    <a:pt x="134" y="261"/>
                    <a:pt x="134" y="260"/>
                  </a:cubicBezTo>
                  <a:close/>
                  <a:moveTo>
                    <a:pt x="54" y="259"/>
                  </a:moveTo>
                  <a:cubicBezTo>
                    <a:pt x="54" y="259"/>
                    <a:pt x="54" y="258"/>
                    <a:pt x="54" y="258"/>
                  </a:cubicBezTo>
                  <a:cubicBezTo>
                    <a:pt x="53" y="259"/>
                    <a:pt x="53" y="259"/>
                    <a:pt x="54" y="259"/>
                  </a:cubicBezTo>
                  <a:close/>
                  <a:moveTo>
                    <a:pt x="147" y="232"/>
                  </a:moveTo>
                  <a:cubicBezTo>
                    <a:pt x="147" y="231"/>
                    <a:pt x="147" y="231"/>
                    <a:pt x="147" y="230"/>
                  </a:cubicBezTo>
                  <a:cubicBezTo>
                    <a:pt x="147" y="231"/>
                    <a:pt x="147" y="231"/>
                    <a:pt x="147" y="232"/>
                  </a:cubicBezTo>
                  <a:close/>
                  <a:moveTo>
                    <a:pt x="85" y="212"/>
                  </a:moveTo>
                  <a:cubicBezTo>
                    <a:pt x="85" y="212"/>
                    <a:pt x="85" y="212"/>
                    <a:pt x="85" y="212"/>
                  </a:cubicBezTo>
                  <a:cubicBezTo>
                    <a:pt x="85" y="212"/>
                    <a:pt x="85" y="213"/>
                    <a:pt x="85" y="213"/>
                  </a:cubicBezTo>
                  <a:cubicBezTo>
                    <a:pt x="85" y="213"/>
                    <a:pt x="85" y="213"/>
                    <a:pt x="85" y="212"/>
                  </a:cubicBezTo>
                  <a:close/>
                  <a:moveTo>
                    <a:pt x="75" y="208"/>
                  </a:moveTo>
                  <a:cubicBezTo>
                    <a:pt x="74" y="208"/>
                    <a:pt x="74" y="208"/>
                    <a:pt x="75" y="209"/>
                  </a:cubicBezTo>
                  <a:cubicBezTo>
                    <a:pt x="75" y="209"/>
                    <a:pt x="75" y="208"/>
                    <a:pt x="75" y="208"/>
                  </a:cubicBezTo>
                  <a:close/>
                  <a:moveTo>
                    <a:pt x="118" y="40"/>
                  </a:moveTo>
                  <a:cubicBezTo>
                    <a:pt x="118" y="41"/>
                    <a:pt x="118" y="41"/>
                    <a:pt x="118" y="41"/>
                  </a:cubicBezTo>
                  <a:cubicBezTo>
                    <a:pt x="119" y="41"/>
                    <a:pt x="119" y="41"/>
                    <a:pt x="120" y="41"/>
                  </a:cubicBezTo>
                  <a:cubicBezTo>
                    <a:pt x="119" y="41"/>
                    <a:pt x="119" y="41"/>
                    <a:pt x="118" y="40"/>
                  </a:cubicBezTo>
                  <a:close/>
                  <a:moveTo>
                    <a:pt x="159" y="113"/>
                  </a:moveTo>
                  <a:cubicBezTo>
                    <a:pt x="159" y="112"/>
                    <a:pt x="159" y="112"/>
                    <a:pt x="159" y="112"/>
                  </a:cubicBezTo>
                  <a:cubicBezTo>
                    <a:pt x="159" y="112"/>
                    <a:pt x="159" y="112"/>
                    <a:pt x="158" y="112"/>
                  </a:cubicBezTo>
                  <a:cubicBezTo>
                    <a:pt x="159" y="113"/>
                    <a:pt x="159" y="113"/>
                    <a:pt x="159" y="113"/>
                  </a:cubicBezTo>
                  <a:close/>
                  <a:moveTo>
                    <a:pt x="142" y="243"/>
                  </a:moveTo>
                  <a:cubicBezTo>
                    <a:pt x="142" y="242"/>
                    <a:pt x="142" y="242"/>
                    <a:pt x="142" y="242"/>
                  </a:cubicBezTo>
                  <a:cubicBezTo>
                    <a:pt x="142" y="242"/>
                    <a:pt x="142" y="242"/>
                    <a:pt x="142" y="243"/>
                  </a:cubicBezTo>
                  <a:close/>
                  <a:moveTo>
                    <a:pt x="47" y="227"/>
                  </a:moveTo>
                  <a:cubicBezTo>
                    <a:pt x="46" y="227"/>
                    <a:pt x="47" y="227"/>
                    <a:pt x="47" y="228"/>
                  </a:cubicBezTo>
                  <a:cubicBezTo>
                    <a:pt x="47" y="227"/>
                    <a:pt x="47" y="227"/>
                    <a:pt x="47" y="227"/>
                  </a:cubicBezTo>
                  <a:close/>
                  <a:moveTo>
                    <a:pt x="54" y="263"/>
                  </a:moveTo>
                  <a:cubicBezTo>
                    <a:pt x="53" y="264"/>
                    <a:pt x="53" y="264"/>
                    <a:pt x="54" y="265"/>
                  </a:cubicBezTo>
                  <a:cubicBezTo>
                    <a:pt x="54" y="264"/>
                    <a:pt x="54" y="264"/>
                    <a:pt x="54" y="263"/>
                  </a:cubicBezTo>
                  <a:close/>
                  <a:moveTo>
                    <a:pt x="123" y="220"/>
                  </a:moveTo>
                  <a:cubicBezTo>
                    <a:pt x="124" y="219"/>
                    <a:pt x="124" y="219"/>
                    <a:pt x="124" y="219"/>
                  </a:cubicBezTo>
                  <a:cubicBezTo>
                    <a:pt x="123" y="219"/>
                    <a:pt x="123" y="220"/>
                    <a:pt x="123" y="220"/>
                  </a:cubicBezTo>
                  <a:close/>
                  <a:moveTo>
                    <a:pt x="60" y="220"/>
                  </a:moveTo>
                  <a:cubicBezTo>
                    <a:pt x="61" y="220"/>
                    <a:pt x="61" y="220"/>
                    <a:pt x="61" y="220"/>
                  </a:cubicBezTo>
                  <a:cubicBezTo>
                    <a:pt x="61" y="219"/>
                    <a:pt x="61" y="219"/>
                    <a:pt x="61" y="218"/>
                  </a:cubicBezTo>
                  <a:cubicBezTo>
                    <a:pt x="61" y="218"/>
                    <a:pt x="61" y="218"/>
                    <a:pt x="61" y="218"/>
                  </a:cubicBezTo>
                  <a:cubicBezTo>
                    <a:pt x="61" y="219"/>
                    <a:pt x="61" y="219"/>
                    <a:pt x="60" y="220"/>
                  </a:cubicBezTo>
                  <a:close/>
                  <a:moveTo>
                    <a:pt x="64" y="33"/>
                  </a:moveTo>
                  <a:cubicBezTo>
                    <a:pt x="63" y="33"/>
                    <a:pt x="63" y="34"/>
                    <a:pt x="64" y="34"/>
                  </a:cubicBezTo>
                  <a:cubicBezTo>
                    <a:pt x="64" y="34"/>
                    <a:pt x="64" y="33"/>
                    <a:pt x="64" y="33"/>
                  </a:cubicBezTo>
                  <a:close/>
                  <a:moveTo>
                    <a:pt x="135" y="215"/>
                  </a:moveTo>
                  <a:cubicBezTo>
                    <a:pt x="135" y="215"/>
                    <a:pt x="135" y="215"/>
                    <a:pt x="135" y="215"/>
                  </a:cubicBezTo>
                  <a:cubicBezTo>
                    <a:pt x="135" y="215"/>
                    <a:pt x="135" y="214"/>
                    <a:pt x="135" y="214"/>
                  </a:cubicBezTo>
                  <a:cubicBezTo>
                    <a:pt x="135" y="214"/>
                    <a:pt x="135" y="215"/>
                    <a:pt x="135" y="215"/>
                  </a:cubicBezTo>
                  <a:close/>
                  <a:moveTo>
                    <a:pt x="52" y="198"/>
                  </a:moveTo>
                  <a:cubicBezTo>
                    <a:pt x="53" y="197"/>
                    <a:pt x="53" y="197"/>
                    <a:pt x="52" y="197"/>
                  </a:cubicBezTo>
                  <a:cubicBezTo>
                    <a:pt x="52" y="197"/>
                    <a:pt x="52" y="198"/>
                    <a:pt x="52" y="198"/>
                  </a:cubicBezTo>
                  <a:close/>
                  <a:moveTo>
                    <a:pt x="154" y="125"/>
                  </a:moveTo>
                  <a:cubicBezTo>
                    <a:pt x="153" y="125"/>
                    <a:pt x="153" y="125"/>
                    <a:pt x="153" y="125"/>
                  </a:cubicBezTo>
                  <a:cubicBezTo>
                    <a:pt x="154" y="125"/>
                    <a:pt x="154" y="125"/>
                    <a:pt x="154" y="125"/>
                  </a:cubicBezTo>
                  <a:close/>
                  <a:moveTo>
                    <a:pt x="167" y="73"/>
                  </a:moveTo>
                  <a:cubicBezTo>
                    <a:pt x="167" y="73"/>
                    <a:pt x="166" y="73"/>
                    <a:pt x="166" y="73"/>
                  </a:cubicBezTo>
                  <a:cubicBezTo>
                    <a:pt x="166" y="74"/>
                    <a:pt x="167" y="74"/>
                    <a:pt x="167" y="74"/>
                  </a:cubicBezTo>
                  <a:cubicBezTo>
                    <a:pt x="167" y="74"/>
                    <a:pt x="167" y="74"/>
                    <a:pt x="167" y="74"/>
                  </a:cubicBezTo>
                  <a:cubicBezTo>
                    <a:pt x="167" y="74"/>
                    <a:pt x="167" y="74"/>
                    <a:pt x="167" y="73"/>
                  </a:cubicBezTo>
                  <a:close/>
                  <a:moveTo>
                    <a:pt x="44" y="52"/>
                  </a:moveTo>
                  <a:cubicBezTo>
                    <a:pt x="43" y="52"/>
                    <a:pt x="43" y="52"/>
                    <a:pt x="43" y="53"/>
                  </a:cubicBezTo>
                  <a:cubicBezTo>
                    <a:pt x="43" y="52"/>
                    <a:pt x="43" y="52"/>
                    <a:pt x="44" y="52"/>
                  </a:cubicBezTo>
                  <a:close/>
                  <a:moveTo>
                    <a:pt x="89" y="206"/>
                  </a:moveTo>
                  <a:cubicBezTo>
                    <a:pt x="90" y="207"/>
                    <a:pt x="90" y="207"/>
                    <a:pt x="90" y="206"/>
                  </a:cubicBezTo>
                  <a:cubicBezTo>
                    <a:pt x="89" y="206"/>
                    <a:pt x="89" y="206"/>
                    <a:pt x="89" y="206"/>
                  </a:cubicBezTo>
                  <a:close/>
                  <a:moveTo>
                    <a:pt x="15" y="153"/>
                  </a:moveTo>
                  <a:cubicBezTo>
                    <a:pt x="15" y="153"/>
                    <a:pt x="15" y="153"/>
                    <a:pt x="14" y="154"/>
                  </a:cubicBezTo>
                  <a:cubicBezTo>
                    <a:pt x="15" y="154"/>
                    <a:pt x="15" y="154"/>
                    <a:pt x="15" y="153"/>
                  </a:cubicBezTo>
                  <a:close/>
                  <a:moveTo>
                    <a:pt x="48" y="149"/>
                  </a:moveTo>
                  <a:cubicBezTo>
                    <a:pt x="48" y="149"/>
                    <a:pt x="48" y="148"/>
                    <a:pt x="48" y="148"/>
                  </a:cubicBezTo>
                  <a:cubicBezTo>
                    <a:pt x="47" y="148"/>
                    <a:pt x="47" y="149"/>
                    <a:pt x="48" y="149"/>
                  </a:cubicBezTo>
                  <a:close/>
                  <a:moveTo>
                    <a:pt x="136" y="137"/>
                  </a:moveTo>
                  <a:cubicBezTo>
                    <a:pt x="136" y="137"/>
                    <a:pt x="136" y="137"/>
                    <a:pt x="136" y="137"/>
                  </a:cubicBezTo>
                  <a:cubicBezTo>
                    <a:pt x="136" y="136"/>
                    <a:pt x="136" y="136"/>
                    <a:pt x="136" y="136"/>
                  </a:cubicBezTo>
                  <a:cubicBezTo>
                    <a:pt x="136" y="136"/>
                    <a:pt x="136" y="136"/>
                    <a:pt x="136" y="137"/>
                  </a:cubicBezTo>
                  <a:close/>
                  <a:moveTo>
                    <a:pt x="102" y="16"/>
                  </a:moveTo>
                  <a:cubicBezTo>
                    <a:pt x="102" y="16"/>
                    <a:pt x="102" y="16"/>
                    <a:pt x="103" y="16"/>
                  </a:cubicBezTo>
                  <a:cubicBezTo>
                    <a:pt x="103" y="16"/>
                    <a:pt x="103" y="16"/>
                    <a:pt x="102" y="16"/>
                  </a:cubicBezTo>
                  <a:close/>
                  <a:moveTo>
                    <a:pt x="23" y="140"/>
                  </a:moveTo>
                  <a:cubicBezTo>
                    <a:pt x="24" y="139"/>
                    <a:pt x="24" y="139"/>
                    <a:pt x="24" y="139"/>
                  </a:cubicBezTo>
                  <a:cubicBezTo>
                    <a:pt x="24" y="139"/>
                    <a:pt x="23" y="139"/>
                    <a:pt x="23" y="140"/>
                  </a:cubicBezTo>
                  <a:close/>
                  <a:moveTo>
                    <a:pt x="146" y="61"/>
                  </a:moveTo>
                  <a:cubicBezTo>
                    <a:pt x="146" y="61"/>
                    <a:pt x="146" y="61"/>
                    <a:pt x="147" y="62"/>
                  </a:cubicBezTo>
                  <a:cubicBezTo>
                    <a:pt x="147" y="61"/>
                    <a:pt x="146" y="61"/>
                    <a:pt x="146" y="61"/>
                  </a:cubicBezTo>
                  <a:close/>
                  <a:moveTo>
                    <a:pt x="55" y="271"/>
                  </a:moveTo>
                  <a:cubicBezTo>
                    <a:pt x="55" y="271"/>
                    <a:pt x="56" y="271"/>
                    <a:pt x="56" y="271"/>
                  </a:cubicBezTo>
                  <a:cubicBezTo>
                    <a:pt x="55" y="270"/>
                    <a:pt x="55" y="270"/>
                    <a:pt x="55" y="270"/>
                  </a:cubicBezTo>
                  <a:cubicBezTo>
                    <a:pt x="54" y="270"/>
                    <a:pt x="54" y="270"/>
                    <a:pt x="54" y="270"/>
                  </a:cubicBezTo>
                  <a:cubicBezTo>
                    <a:pt x="55" y="270"/>
                    <a:pt x="55" y="270"/>
                    <a:pt x="55" y="271"/>
                  </a:cubicBezTo>
                  <a:close/>
                  <a:moveTo>
                    <a:pt x="131" y="277"/>
                  </a:moveTo>
                  <a:cubicBezTo>
                    <a:pt x="132" y="276"/>
                    <a:pt x="132" y="276"/>
                    <a:pt x="132" y="276"/>
                  </a:cubicBezTo>
                  <a:cubicBezTo>
                    <a:pt x="132" y="276"/>
                    <a:pt x="131" y="276"/>
                    <a:pt x="131" y="277"/>
                  </a:cubicBezTo>
                  <a:close/>
                  <a:moveTo>
                    <a:pt x="183" y="132"/>
                  </a:moveTo>
                  <a:cubicBezTo>
                    <a:pt x="183" y="132"/>
                    <a:pt x="183" y="132"/>
                    <a:pt x="183" y="132"/>
                  </a:cubicBezTo>
                  <a:cubicBezTo>
                    <a:pt x="183" y="132"/>
                    <a:pt x="183" y="133"/>
                    <a:pt x="183" y="133"/>
                  </a:cubicBezTo>
                  <a:cubicBezTo>
                    <a:pt x="183" y="133"/>
                    <a:pt x="183" y="133"/>
                    <a:pt x="183" y="133"/>
                  </a:cubicBezTo>
                  <a:cubicBezTo>
                    <a:pt x="183" y="133"/>
                    <a:pt x="183" y="132"/>
                    <a:pt x="183" y="132"/>
                  </a:cubicBezTo>
                  <a:close/>
                  <a:moveTo>
                    <a:pt x="128" y="49"/>
                  </a:moveTo>
                  <a:cubicBezTo>
                    <a:pt x="128" y="49"/>
                    <a:pt x="127" y="49"/>
                    <a:pt x="127" y="49"/>
                  </a:cubicBezTo>
                  <a:cubicBezTo>
                    <a:pt x="128" y="50"/>
                    <a:pt x="128" y="50"/>
                    <a:pt x="128" y="50"/>
                  </a:cubicBezTo>
                  <a:cubicBezTo>
                    <a:pt x="128" y="50"/>
                    <a:pt x="128" y="50"/>
                    <a:pt x="128" y="50"/>
                  </a:cubicBezTo>
                  <a:cubicBezTo>
                    <a:pt x="128" y="50"/>
                    <a:pt x="128" y="49"/>
                    <a:pt x="128" y="49"/>
                  </a:cubicBezTo>
                  <a:close/>
                  <a:moveTo>
                    <a:pt x="169" y="72"/>
                  </a:moveTo>
                  <a:cubicBezTo>
                    <a:pt x="169" y="72"/>
                    <a:pt x="169" y="72"/>
                    <a:pt x="169" y="72"/>
                  </a:cubicBezTo>
                  <a:cubicBezTo>
                    <a:pt x="169" y="72"/>
                    <a:pt x="169" y="72"/>
                    <a:pt x="169" y="71"/>
                  </a:cubicBezTo>
                  <a:cubicBezTo>
                    <a:pt x="169" y="72"/>
                    <a:pt x="169" y="72"/>
                    <a:pt x="169" y="72"/>
                  </a:cubicBezTo>
                  <a:close/>
                  <a:moveTo>
                    <a:pt x="94" y="295"/>
                  </a:moveTo>
                  <a:cubicBezTo>
                    <a:pt x="94" y="295"/>
                    <a:pt x="95" y="295"/>
                    <a:pt x="95" y="295"/>
                  </a:cubicBezTo>
                  <a:cubicBezTo>
                    <a:pt x="95" y="295"/>
                    <a:pt x="94" y="295"/>
                    <a:pt x="94" y="295"/>
                  </a:cubicBezTo>
                  <a:close/>
                  <a:moveTo>
                    <a:pt x="122" y="270"/>
                  </a:moveTo>
                  <a:cubicBezTo>
                    <a:pt x="123" y="270"/>
                    <a:pt x="123" y="270"/>
                    <a:pt x="123" y="270"/>
                  </a:cubicBezTo>
                  <a:cubicBezTo>
                    <a:pt x="123" y="270"/>
                    <a:pt x="122" y="270"/>
                    <a:pt x="122" y="270"/>
                  </a:cubicBezTo>
                  <a:close/>
                  <a:moveTo>
                    <a:pt x="168" y="189"/>
                  </a:moveTo>
                  <a:cubicBezTo>
                    <a:pt x="168" y="189"/>
                    <a:pt x="168" y="189"/>
                    <a:pt x="168" y="189"/>
                  </a:cubicBezTo>
                  <a:cubicBezTo>
                    <a:pt x="167" y="189"/>
                    <a:pt x="167" y="190"/>
                    <a:pt x="167" y="190"/>
                  </a:cubicBezTo>
                  <a:cubicBezTo>
                    <a:pt x="168" y="190"/>
                    <a:pt x="168" y="189"/>
                    <a:pt x="168" y="189"/>
                  </a:cubicBezTo>
                  <a:close/>
                  <a:moveTo>
                    <a:pt x="89" y="20"/>
                  </a:moveTo>
                  <a:cubicBezTo>
                    <a:pt x="89" y="20"/>
                    <a:pt x="89" y="20"/>
                    <a:pt x="88" y="20"/>
                  </a:cubicBezTo>
                  <a:cubicBezTo>
                    <a:pt x="88" y="20"/>
                    <a:pt x="88" y="21"/>
                    <a:pt x="89" y="21"/>
                  </a:cubicBezTo>
                  <a:cubicBezTo>
                    <a:pt x="89" y="21"/>
                    <a:pt x="89" y="21"/>
                    <a:pt x="89" y="21"/>
                  </a:cubicBezTo>
                  <a:cubicBezTo>
                    <a:pt x="89" y="21"/>
                    <a:pt x="89" y="20"/>
                    <a:pt x="89" y="20"/>
                  </a:cubicBezTo>
                  <a:close/>
                  <a:moveTo>
                    <a:pt x="19" y="194"/>
                  </a:moveTo>
                  <a:cubicBezTo>
                    <a:pt x="19" y="194"/>
                    <a:pt x="19" y="194"/>
                    <a:pt x="19" y="194"/>
                  </a:cubicBezTo>
                  <a:cubicBezTo>
                    <a:pt x="19" y="194"/>
                    <a:pt x="19" y="194"/>
                    <a:pt x="19" y="195"/>
                  </a:cubicBezTo>
                  <a:cubicBezTo>
                    <a:pt x="19" y="195"/>
                    <a:pt x="20" y="195"/>
                    <a:pt x="20" y="195"/>
                  </a:cubicBezTo>
                  <a:cubicBezTo>
                    <a:pt x="20" y="194"/>
                    <a:pt x="19" y="194"/>
                    <a:pt x="19" y="194"/>
                  </a:cubicBezTo>
                  <a:close/>
                  <a:moveTo>
                    <a:pt x="89" y="34"/>
                  </a:moveTo>
                  <a:cubicBezTo>
                    <a:pt x="88" y="34"/>
                    <a:pt x="88" y="34"/>
                    <a:pt x="88" y="34"/>
                  </a:cubicBezTo>
                  <a:cubicBezTo>
                    <a:pt x="88" y="34"/>
                    <a:pt x="88" y="34"/>
                    <a:pt x="89" y="34"/>
                  </a:cubicBezTo>
                  <a:close/>
                  <a:moveTo>
                    <a:pt x="70" y="22"/>
                  </a:moveTo>
                  <a:cubicBezTo>
                    <a:pt x="71" y="21"/>
                    <a:pt x="71" y="21"/>
                    <a:pt x="70" y="20"/>
                  </a:cubicBezTo>
                  <a:cubicBezTo>
                    <a:pt x="70" y="21"/>
                    <a:pt x="70" y="21"/>
                    <a:pt x="70" y="22"/>
                  </a:cubicBezTo>
                  <a:close/>
                  <a:moveTo>
                    <a:pt x="118" y="25"/>
                  </a:moveTo>
                  <a:cubicBezTo>
                    <a:pt x="118" y="25"/>
                    <a:pt x="118" y="26"/>
                    <a:pt x="119" y="26"/>
                  </a:cubicBezTo>
                  <a:cubicBezTo>
                    <a:pt x="119" y="25"/>
                    <a:pt x="119" y="25"/>
                    <a:pt x="118" y="25"/>
                  </a:cubicBezTo>
                  <a:close/>
                  <a:moveTo>
                    <a:pt x="80" y="212"/>
                  </a:moveTo>
                  <a:cubicBezTo>
                    <a:pt x="80" y="212"/>
                    <a:pt x="80" y="212"/>
                    <a:pt x="80" y="212"/>
                  </a:cubicBezTo>
                  <a:cubicBezTo>
                    <a:pt x="80" y="212"/>
                    <a:pt x="80" y="212"/>
                    <a:pt x="81" y="212"/>
                  </a:cubicBezTo>
                  <a:cubicBezTo>
                    <a:pt x="80" y="212"/>
                    <a:pt x="80" y="212"/>
                    <a:pt x="80" y="212"/>
                  </a:cubicBezTo>
                  <a:close/>
                  <a:moveTo>
                    <a:pt x="186" y="103"/>
                  </a:moveTo>
                  <a:cubicBezTo>
                    <a:pt x="186" y="103"/>
                    <a:pt x="186" y="103"/>
                    <a:pt x="186" y="103"/>
                  </a:cubicBezTo>
                  <a:cubicBezTo>
                    <a:pt x="186" y="103"/>
                    <a:pt x="186" y="102"/>
                    <a:pt x="186" y="102"/>
                  </a:cubicBezTo>
                  <a:cubicBezTo>
                    <a:pt x="186" y="102"/>
                    <a:pt x="186" y="102"/>
                    <a:pt x="186" y="102"/>
                  </a:cubicBezTo>
                  <a:cubicBezTo>
                    <a:pt x="186" y="102"/>
                    <a:pt x="186" y="103"/>
                    <a:pt x="186" y="103"/>
                  </a:cubicBezTo>
                  <a:close/>
                  <a:moveTo>
                    <a:pt x="178" y="168"/>
                  </a:moveTo>
                  <a:cubicBezTo>
                    <a:pt x="178" y="168"/>
                    <a:pt x="178" y="168"/>
                    <a:pt x="178" y="168"/>
                  </a:cubicBezTo>
                  <a:cubicBezTo>
                    <a:pt x="178" y="169"/>
                    <a:pt x="178" y="169"/>
                    <a:pt x="178" y="169"/>
                  </a:cubicBezTo>
                  <a:cubicBezTo>
                    <a:pt x="178" y="169"/>
                    <a:pt x="178" y="169"/>
                    <a:pt x="178" y="169"/>
                  </a:cubicBezTo>
                  <a:cubicBezTo>
                    <a:pt x="178" y="169"/>
                    <a:pt x="178" y="169"/>
                    <a:pt x="178" y="168"/>
                  </a:cubicBezTo>
                  <a:close/>
                  <a:moveTo>
                    <a:pt x="30" y="170"/>
                  </a:moveTo>
                  <a:cubicBezTo>
                    <a:pt x="30" y="170"/>
                    <a:pt x="30" y="170"/>
                    <a:pt x="30" y="170"/>
                  </a:cubicBezTo>
                  <a:cubicBezTo>
                    <a:pt x="31" y="170"/>
                    <a:pt x="31" y="170"/>
                    <a:pt x="31" y="169"/>
                  </a:cubicBezTo>
                  <a:cubicBezTo>
                    <a:pt x="31" y="169"/>
                    <a:pt x="31" y="169"/>
                    <a:pt x="30" y="169"/>
                  </a:cubicBezTo>
                  <a:cubicBezTo>
                    <a:pt x="30" y="170"/>
                    <a:pt x="30" y="170"/>
                    <a:pt x="30" y="170"/>
                  </a:cubicBezTo>
                  <a:close/>
                  <a:moveTo>
                    <a:pt x="53" y="254"/>
                  </a:moveTo>
                  <a:cubicBezTo>
                    <a:pt x="53" y="254"/>
                    <a:pt x="53" y="253"/>
                    <a:pt x="52" y="253"/>
                  </a:cubicBezTo>
                  <a:cubicBezTo>
                    <a:pt x="52" y="254"/>
                    <a:pt x="52" y="254"/>
                    <a:pt x="53" y="254"/>
                  </a:cubicBezTo>
                  <a:close/>
                  <a:moveTo>
                    <a:pt x="156" y="47"/>
                  </a:moveTo>
                  <a:cubicBezTo>
                    <a:pt x="156" y="47"/>
                    <a:pt x="156" y="47"/>
                    <a:pt x="157" y="47"/>
                  </a:cubicBezTo>
                  <a:cubicBezTo>
                    <a:pt x="156" y="47"/>
                    <a:pt x="156" y="47"/>
                    <a:pt x="156" y="47"/>
                  </a:cubicBezTo>
                  <a:cubicBezTo>
                    <a:pt x="156" y="47"/>
                    <a:pt x="156" y="47"/>
                    <a:pt x="156" y="47"/>
                  </a:cubicBezTo>
                  <a:cubicBezTo>
                    <a:pt x="156" y="47"/>
                    <a:pt x="156" y="47"/>
                    <a:pt x="156" y="47"/>
                  </a:cubicBezTo>
                  <a:close/>
                  <a:moveTo>
                    <a:pt x="145" y="273"/>
                  </a:moveTo>
                  <a:cubicBezTo>
                    <a:pt x="145" y="273"/>
                    <a:pt x="145" y="273"/>
                    <a:pt x="145" y="273"/>
                  </a:cubicBezTo>
                  <a:cubicBezTo>
                    <a:pt x="145" y="273"/>
                    <a:pt x="145" y="273"/>
                    <a:pt x="145" y="273"/>
                  </a:cubicBezTo>
                  <a:cubicBezTo>
                    <a:pt x="145" y="273"/>
                    <a:pt x="145" y="273"/>
                    <a:pt x="145" y="274"/>
                  </a:cubicBezTo>
                  <a:cubicBezTo>
                    <a:pt x="145" y="273"/>
                    <a:pt x="145" y="273"/>
                    <a:pt x="145" y="273"/>
                  </a:cubicBezTo>
                  <a:close/>
                  <a:moveTo>
                    <a:pt x="126" y="195"/>
                  </a:moveTo>
                  <a:cubicBezTo>
                    <a:pt x="126" y="194"/>
                    <a:pt x="126" y="194"/>
                    <a:pt x="126" y="194"/>
                  </a:cubicBezTo>
                  <a:cubicBezTo>
                    <a:pt x="126" y="195"/>
                    <a:pt x="126" y="195"/>
                    <a:pt x="126" y="195"/>
                  </a:cubicBezTo>
                  <a:cubicBezTo>
                    <a:pt x="126" y="195"/>
                    <a:pt x="126" y="195"/>
                    <a:pt x="126" y="195"/>
                  </a:cubicBezTo>
                  <a:cubicBezTo>
                    <a:pt x="126" y="195"/>
                    <a:pt x="126" y="195"/>
                    <a:pt x="126" y="195"/>
                  </a:cubicBezTo>
                  <a:close/>
                  <a:moveTo>
                    <a:pt x="116" y="254"/>
                  </a:moveTo>
                  <a:cubicBezTo>
                    <a:pt x="116" y="254"/>
                    <a:pt x="116" y="254"/>
                    <a:pt x="116" y="254"/>
                  </a:cubicBezTo>
                  <a:cubicBezTo>
                    <a:pt x="116" y="254"/>
                    <a:pt x="116" y="254"/>
                    <a:pt x="117" y="254"/>
                  </a:cubicBezTo>
                  <a:cubicBezTo>
                    <a:pt x="117" y="254"/>
                    <a:pt x="117" y="254"/>
                    <a:pt x="116" y="254"/>
                  </a:cubicBezTo>
                  <a:cubicBezTo>
                    <a:pt x="116" y="254"/>
                    <a:pt x="116" y="254"/>
                    <a:pt x="116" y="254"/>
                  </a:cubicBezTo>
                  <a:close/>
                  <a:moveTo>
                    <a:pt x="123" y="201"/>
                  </a:moveTo>
                  <a:cubicBezTo>
                    <a:pt x="123" y="201"/>
                    <a:pt x="123" y="201"/>
                    <a:pt x="123" y="201"/>
                  </a:cubicBezTo>
                  <a:cubicBezTo>
                    <a:pt x="123" y="202"/>
                    <a:pt x="123" y="202"/>
                    <a:pt x="123" y="202"/>
                  </a:cubicBezTo>
                  <a:cubicBezTo>
                    <a:pt x="123" y="202"/>
                    <a:pt x="123" y="202"/>
                    <a:pt x="123" y="202"/>
                  </a:cubicBezTo>
                  <a:cubicBezTo>
                    <a:pt x="123" y="202"/>
                    <a:pt x="123" y="202"/>
                    <a:pt x="123" y="201"/>
                  </a:cubicBezTo>
                  <a:close/>
                  <a:moveTo>
                    <a:pt x="163" y="64"/>
                  </a:moveTo>
                  <a:cubicBezTo>
                    <a:pt x="163" y="64"/>
                    <a:pt x="163" y="64"/>
                    <a:pt x="163" y="65"/>
                  </a:cubicBezTo>
                  <a:cubicBezTo>
                    <a:pt x="163" y="65"/>
                    <a:pt x="163" y="65"/>
                    <a:pt x="163" y="65"/>
                  </a:cubicBezTo>
                  <a:cubicBezTo>
                    <a:pt x="163" y="65"/>
                    <a:pt x="163" y="64"/>
                    <a:pt x="163" y="64"/>
                  </a:cubicBezTo>
                  <a:close/>
                  <a:moveTo>
                    <a:pt x="129" y="208"/>
                  </a:moveTo>
                  <a:cubicBezTo>
                    <a:pt x="128" y="208"/>
                    <a:pt x="128" y="208"/>
                    <a:pt x="128" y="207"/>
                  </a:cubicBezTo>
                  <a:cubicBezTo>
                    <a:pt x="128" y="208"/>
                    <a:pt x="128" y="208"/>
                    <a:pt x="129" y="208"/>
                  </a:cubicBezTo>
                  <a:close/>
                  <a:moveTo>
                    <a:pt x="153" y="41"/>
                  </a:moveTo>
                  <a:cubicBezTo>
                    <a:pt x="153" y="41"/>
                    <a:pt x="153" y="41"/>
                    <a:pt x="153" y="41"/>
                  </a:cubicBezTo>
                  <a:cubicBezTo>
                    <a:pt x="153" y="41"/>
                    <a:pt x="153" y="40"/>
                    <a:pt x="153" y="40"/>
                  </a:cubicBezTo>
                  <a:cubicBezTo>
                    <a:pt x="153" y="40"/>
                    <a:pt x="153" y="40"/>
                    <a:pt x="152" y="40"/>
                  </a:cubicBezTo>
                  <a:cubicBezTo>
                    <a:pt x="153" y="40"/>
                    <a:pt x="153" y="41"/>
                    <a:pt x="153" y="41"/>
                  </a:cubicBezTo>
                  <a:close/>
                  <a:moveTo>
                    <a:pt x="69" y="258"/>
                  </a:moveTo>
                  <a:cubicBezTo>
                    <a:pt x="69" y="258"/>
                    <a:pt x="68" y="258"/>
                    <a:pt x="68" y="258"/>
                  </a:cubicBezTo>
                  <a:cubicBezTo>
                    <a:pt x="69" y="258"/>
                    <a:pt x="69" y="258"/>
                    <a:pt x="69" y="259"/>
                  </a:cubicBezTo>
                  <a:cubicBezTo>
                    <a:pt x="69" y="258"/>
                    <a:pt x="69" y="258"/>
                    <a:pt x="69" y="258"/>
                  </a:cubicBezTo>
                  <a:cubicBezTo>
                    <a:pt x="69" y="258"/>
                    <a:pt x="69" y="258"/>
                    <a:pt x="69" y="258"/>
                  </a:cubicBezTo>
                  <a:close/>
                  <a:moveTo>
                    <a:pt x="48" y="99"/>
                  </a:moveTo>
                  <a:cubicBezTo>
                    <a:pt x="48" y="99"/>
                    <a:pt x="48" y="99"/>
                    <a:pt x="48" y="99"/>
                  </a:cubicBezTo>
                  <a:cubicBezTo>
                    <a:pt x="48" y="99"/>
                    <a:pt x="48" y="99"/>
                    <a:pt x="48" y="100"/>
                  </a:cubicBezTo>
                  <a:cubicBezTo>
                    <a:pt x="48" y="100"/>
                    <a:pt x="48" y="100"/>
                    <a:pt x="48" y="100"/>
                  </a:cubicBezTo>
                  <a:cubicBezTo>
                    <a:pt x="48" y="99"/>
                    <a:pt x="48" y="99"/>
                    <a:pt x="48" y="99"/>
                  </a:cubicBezTo>
                  <a:close/>
                  <a:moveTo>
                    <a:pt x="21" y="94"/>
                  </a:moveTo>
                  <a:cubicBezTo>
                    <a:pt x="21" y="93"/>
                    <a:pt x="21" y="93"/>
                    <a:pt x="21" y="93"/>
                  </a:cubicBezTo>
                  <a:cubicBezTo>
                    <a:pt x="21" y="93"/>
                    <a:pt x="21" y="93"/>
                    <a:pt x="21" y="94"/>
                  </a:cubicBezTo>
                  <a:close/>
                  <a:moveTo>
                    <a:pt x="158" y="234"/>
                  </a:moveTo>
                  <a:cubicBezTo>
                    <a:pt x="158" y="234"/>
                    <a:pt x="158" y="234"/>
                    <a:pt x="158" y="234"/>
                  </a:cubicBezTo>
                  <a:cubicBezTo>
                    <a:pt x="158" y="234"/>
                    <a:pt x="158" y="234"/>
                    <a:pt x="158" y="233"/>
                  </a:cubicBezTo>
                  <a:cubicBezTo>
                    <a:pt x="158" y="233"/>
                    <a:pt x="158" y="233"/>
                    <a:pt x="158" y="233"/>
                  </a:cubicBezTo>
                  <a:cubicBezTo>
                    <a:pt x="158" y="234"/>
                    <a:pt x="158" y="234"/>
                    <a:pt x="158" y="234"/>
                  </a:cubicBezTo>
                  <a:close/>
                  <a:moveTo>
                    <a:pt x="149" y="23"/>
                  </a:moveTo>
                  <a:cubicBezTo>
                    <a:pt x="149" y="23"/>
                    <a:pt x="149" y="23"/>
                    <a:pt x="149" y="23"/>
                  </a:cubicBezTo>
                  <a:cubicBezTo>
                    <a:pt x="149" y="23"/>
                    <a:pt x="149" y="23"/>
                    <a:pt x="148" y="23"/>
                  </a:cubicBezTo>
                  <a:cubicBezTo>
                    <a:pt x="148" y="23"/>
                    <a:pt x="148" y="23"/>
                    <a:pt x="148" y="23"/>
                  </a:cubicBezTo>
                  <a:cubicBezTo>
                    <a:pt x="148" y="23"/>
                    <a:pt x="148" y="23"/>
                    <a:pt x="148" y="23"/>
                  </a:cubicBezTo>
                  <a:cubicBezTo>
                    <a:pt x="148" y="23"/>
                    <a:pt x="148" y="23"/>
                    <a:pt x="149" y="23"/>
                  </a:cubicBezTo>
                  <a:close/>
                  <a:moveTo>
                    <a:pt x="179" y="68"/>
                  </a:moveTo>
                  <a:cubicBezTo>
                    <a:pt x="179" y="68"/>
                    <a:pt x="179" y="68"/>
                    <a:pt x="179" y="68"/>
                  </a:cubicBezTo>
                  <a:cubicBezTo>
                    <a:pt x="179" y="69"/>
                    <a:pt x="179" y="69"/>
                    <a:pt x="179" y="69"/>
                  </a:cubicBezTo>
                  <a:cubicBezTo>
                    <a:pt x="179" y="69"/>
                    <a:pt x="179" y="69"/>
                    <a:pt x="179" y="69"/>
                  </a:cubicBezTo>
                  <a:cubicBezTo>
                    <a:pt x="179" y="69"/>
                    <a:pt x="179" y="69"/>
                    <a:pt x="179" y="68"/>
                  </a:cubicBezTo>
                  <a:close/>
                  <a:moveTo>
                    <a:pt x="89" y="204"/>
                  </a:moveTo>
                  <a:cubicBezTo>
                    <a:pt x="89" y="204"/>
                    <a:pt x="89" y="204"/>
                    <a:pt x="90" y="204"/>
                  </a:cubicBezTo>
                  <a:cubicBezTo>
                    <a:pt x="89" y="204"/>
                    <a:pt x="89" y="204"/>
                    <a:pt x="89" y="204"/>
                  </a:cubicBezTo>
                  <a:close/>
                  <a:moveTo>
                    <a:pt x="107" y="204"/>
                  </a:moveTo>
                  <a:cubicBezTo>
                    <a:pt x="107" y="204"/>
                    <a:pt x="106" y="204"/>
                    <a:pt x="106" y="204"/>
                  </a:cubicBezTo>
                  <a:cubicBezTo>
                    <a:pt x="107" y="204"/>
                    <a:pt x="107" y="204"/>
                    <a:pt x="107" y="204"/>
                  </a:cubicBezTo>
                  <a:close/>
                  <a:moveTo>
                    <a:pt x="83" y="208"/>
                  </a:moveTo>
                  <a:cubicBezTo>
                    <a:pt x="83" y="208"/>
                    <a:pt x="83" y="208"/>
                    <a:pt x="83" y="207"/>
                  </a:cubicBezTo>
                  <a:cubicBezTo>
                    <a:pt x="83" y="208"/>
                    <a:pt x="83" y="208"/>
                    <a:pt x="83" y="208"/>
                  </a:cubicBezTo>
                  <a:cubicBezTo>
                    <a:pt x="83" y="208"/>
                    <a:pt x="83" y="208"/>
                    <a:pt x="83" y="208"/>
                  </a:cubicBezTo>
                  <a:close/>
                  <a:moveTo>
                    <a:pt x="171" y="113"/>
                  </a:moveTo>
                  <a:cubicBezTo>
                    <a:pt x="171" y="113"/>
                    <a:pt x="171" y="113"/>
                    <a:pt x="171" y="113"/>
                  </a:cubicBezTo>
                  <a:cubicBezTo>
                    <a:pt x="171" y="113"/>
                    <a:pt x="171" y="113"/>
                    <a:pt x="171" y="113"/>
                  </a:cubicBezTo>
                  <a:cubicBezTo>
                    <a:pt x="171" y="113"/>
                    <a:pt x="171" y="113"/>
                    <a:pt x="171" y="112"/>
                  </a:cubicBezTo>
                  <a:cubicBezTo>
                    <a:pt x="171" y="113"/>
                    <a:pt x="171" y="113"/>
                    <a:pt x="171" y="113"/>
                  </a:cubicBezTo>
                  <a:close/>
                  <a:moveTo>
                    <a:pt x="184" y="80"/>
                  </a:moveTo>
                  <a:cubicBezTo>
                    <a:pt x="184" y="80"/>
                    <a:pt x="184" y="80"/>
                    <a:pt x="184" y="80"/>
                  </a:cubicBezTo>
                  <a:cubicBezTo>
                    <a:pt x="184" y="80"/>
                    <a:pt x="184" y="80"/>
                    <a:pt x="184" y="80"/>
                  </a:cubicBezTo>
                  <a:cubicBezTo>
                    <a:pt x="184" y="80"/>
                    <a:pt x="184" y="81"/>
                    <a:pt x="185" y="81"/>
                  </a:cubicBezTo>
                  <a:cubicBezTo>
                    <a:pt x="185" y="81"/>
                    <a:pt x="185" y="81"/>
                    <a:pt x="185" y="81"/>
                  </a:cubicBezTo>
                  <a:cubicBezTo>
                    <a:pt x="185" y="80"/>
                    <a:pt x="184" y="80"/>
                    <a:pt x="184" y="80"/>
                  </a:cubicBezTo>
                  <a:close/>
                  <a:moveTo>
                    <a:pt x="162" y="234"/>
                  </a:moveTo>
                  <a:cubicBezTo>
                    <a:pt x="162" y="234"/>
                    <a:pt x="162" y="234"/>
                    <a:pt x="162" y="234"/>
                  </a:cubicBezTo>
                  <a:cubicBezTo>
                    <a:pt x="162" y="234"/>
                    <a:pt x="162" y="234"/>
                    <a:pt x="162" y="234"/>
                  </a:cubicBezTo>
                  <a:cubicBezTo>
                    <a:pt x="162" y="234"/>
                    <a:pt x="162" y="234"/>
                    <a:pt x="162" y="234"/>
                  </a:cubicBezTo>
                  <a:cubicBezTo>
                    <a:pt x="162" y="234"/>
                    <a:pt x="162" y="234"/>
                    <a:pt x="162" y="234"/>
                  </a:cubicBezTo>
                  <a:close/>
                  <a:moveTo>
                    <a:pt x="53" y="261"/>
                  </a:moveTo>
                  <a:cubicBezTo>
                    <a:pt x="52" y="261"/>
                    <a:pt x="52" y="261"/>
                    <a:pt x="52" y="261"/>
                  </a:cubicBezTo>
                  <a:cubicBezTo>
                    <a:pt x="52" y="262"/>
                    <a:pt x="52" y="262"/>
                    <a:pt x="52" y="262"/>
                  </a:cubicBezTo>
                  <a:cubicBezTo>
                    <a:pt x="52" y="262"/>
                    <a:pt x="52" y="262"/>
                    <a:pt x="52" y="262"/>
                  </a:cubicBezTo>
                  <a:cubicBezTo>
                    <a:pt x="52" y="262"/>
                    <a:pt x="52" y="262"/>
                    <a:pt x="53" y="261"/>
                  </a:cubicBezTo>
                  <a:close/>
                  <a:moveTo>
                    <a:pt x="54" y="49"/>
                  </a:moveTo>
                  <a:cubicBezTo>
                    <a:pt x="54" y="49"/>
                    <a:pt x="55" y="49"/>
                    <a:pt x="55" y="49"/>
                  </a:cubicBezTo>
                  <a:cubicBezTo>
                    <a:pt x="55" y="49"/>
                    <a:pt x="55" y="49"/>
                    <a:pt x="55" y="49"/>
                  </a:cubicBezTo>
                  <a:cubicBezTo>
                    <a:pt x="55" y="48"/>
                    <a:pt x="55" y="48"/>
                    <a:pt x="55" y="48"/>
                  </a:cubicBezTo>
                  <a:cubicBezTo>
                    <a:pt x="55" y="49"/>
                    <a:pt x="55" y="49"/>
                    <a:pt x="54" y="49"/>
                  </a:cubicBezTo>
                  <a:close/>
                  <a:moveTo>
                    <a:pt x="108" y="258"/>
                  </a:moveTo>
                  <a:cubicBezTo>
                    <a:pt x="108" y="258"/>
                    <a:pt x="108" y="258"/>
                    <a:pt x="108" y="258"/>
                  </a:cubicBezTo>
                  <a:cubicBezTo>
                    <a:pt x="107" y="258"/>
                    <a:pt x="107" y="258"/>
                    <a:pt x="107" y="258"/>
                  </a:cubicBezTo>
                  <a:cubicBezTo>
                    <a:pt x="107" y="258"/>
                    <a:pt x="107" y="258"/>
                    <a:pt x="107" y="258"/>
                  </a:cubicBezTo>
                  <a:cubicBezTo>
                    <a:pt x="107" y="258"/>
                    <a:pt x="107" y="258"/>
                    <a:pt x="108" y="258"/>
                  </a:cubicBezTo>
                  <a:close/>
                  <a:moveTo>
                    <a:pt x="53" y="180"/>
                  </a:moveTo>
                  <a:cubicBezTo>
                    <a:pt x="53" y="180"/>
                    <a:pt x="53" y="180"/>
                    <a:pt x="52" y="180"/>
                  </a:cubicBezTo>
                  <a:cubicBezTo>
                    <a:pt x="53" y="181"/>
                    <a:pt x="53" y="181"/>
                    <a:pt x="53" y="181"/>
                  </a:cubicBezTo>
                  <a:cubicBezTo>
                    <a:pt x="53" y="181"/>
                    <a:pt x="53" y="181"/>
                    <a:pt x="53" y="181"/>
                  </a:cubicBezTo>
                  <a:cubicBezTo>
                    <a:pt x="53" y="181"/>
                    <a:pt x="53" y="181"/>
                    <a:pt x="53" y="180"/>
                  </a:cubicBezTo>
                  <a:close/>
                  <a:moveTo>
                    <a:pt x="58" y="259"/>
                  </a:moveTo>
                  <a:cubicBezTo>
                    <a:pt x="58" y="259"/>
                    <a:pt x="58" y="259"/>
                    <a:pt x="58" y="260"/>
                  </a:cubicBezTo>
                  <a:cubicBezTo>
                    <a:pt x="58" y="259"/>
                    <a:pt x="58" y="259"/>
                    <a:pt x="58" y="259"/>
                  </a:cubicBezTo>
                  <a:close/>
                  <a:moveTo>
                    <a:pt x="56" y="20"/>
                  </a:moveTo>
                  <a:cubicBezTo>
                    <a:pt x="56" y="20"/>
                    <a:pt x="56" y="20"/>
                    <a:pt x="56" y="20"/>
                  </a:cubicBezTo>
                  <a:cubicBezTo>
                    <a:pt x="56" y="20"/>
                    <a:pt x="55" y="21"/>
                    <a:pt x="55" y="21"/>
                  </a:cubicBezTo>
                  <a:cubicBezTo>
                    <a:pt x="55" y="21"/>
                    <a:pt x="55" y="21"/>
                    <a:pt x="55" y="21"/>
                  </a:cubicBezTo>
                  <a:cubicBezTo>
                    <a:pt x="56" y="21"/>
                    <a:pt x="56" y="21"/>
                    <a:pt x="56" y="20"/>
                  </a:cubicBezTo>
                  <a:close/>
                  <a:moveTo>
                    <a:pt x="183" y="137"/>
                  </a:moveTo>
                  <a:cubicBezTo>
                    <a:pt x="183" y="137"/>
                    <a:pt x="183" y="137"/>
                    <a:pt x="183" y="137"/>
                  </a:cubicBezTo>
                  <a:cubicBezTo>
                    <a:pt x="183" y="137"/>
                    <a:pt x="183" y="137"/>
                    <a:pt x="183" y="137"/>
                  </a:cubicBezTo>
                  <a:cubicBezTo>
                    <a:pt x="183" y="137"/>
                    <a:pt x="183" y="137"/>
                    <a:pt x="183" y="137"/>
                  </a:cubicBezTo>
                  <a:cubicBezTo>
                    <a:pt x="183" y="137"/>
                    <a:pt x="183" y="137"/>
                    <a:pt x="183" y="137"/>
                  </a:cubicBezTo>
                  <a:close/>
                  <a:moveTo>
                    <a:pt x="164" y="62"/>
                  </a:moveTo>
                  <a:cubicBezTo>
                    <a:pt x="164" y="62"/>
                    <a:pt x="164" y="62"/>
                    <a:pt x="164" y="62"/>
                  </a:cubicBezTo>
                  <a:cubicBezTo>
                    <a:pt x="164" y="62"/>
                    <a:pt x="164" y="62"/>
                    <a:pt x="164" y="63"/>
                  </a:cubicBezTo>
                  <a:cubicBezTo>
                    <a:pt x="164" y="63"/>
                    <a:pt x="164" y="63"/>
                    <a:pt x="164" y="63"/>
                  </a:cubicBezTo>
                  <a:cubicBezTo>
                    <a:pt x="164" y="62"/>
                    <a:pt x="164" y="62"/>
                    <a:pt x="164" y="62"/>
                  </a:cubicBezTo>
                  <a:close/>
                  <a:moveTo>
                    <a:pt x="37" y="200"/>
                  </a:moveTo>
                  <a:cubicBezTo>
                    <a:pt x="37" y="200"/>
                    <a:pt x="37" y="200"/>
                    <a:pt x="37" y="199"/>
                  </a:cubicBezTo>
                  <a:cubicBezTo>
                    <a:pt x="36" y="200"/>
                    <a:pt x="37" y="200"/>
                    <a:pt x="37" y="200"/>
                  </a:cubicBezTo>
                  <a:close/>
                  <a:moveTo>
                    <a:pt x="86" y="28"/>
                  </a:moveTo>
                  <a:cubicBezTo>
                    <a:pt x="86" y="28"/>
                    <a:pt x="86" y="28"/>
                    <a:pt x="86" y="28"/>
                  </a:cubicBezTo>
                  <a:cubicBezTo>
                    <a:pt x="86" y="28"/>
                    <a:pt x="86" y="28"/>
                    <a:pt x="86" y="28"/>
                  </a:cubicBezTo>
                  <a:cubicBezTo>
                    <a:pt x="86" y="28"/>
                    <a:pt x="86" y="27"/>
                    <a:pt x="86" y="27"/>
                  </a:cubicBezTo>
                  <a:cubicBezTo>
                    <a:pt x="86" y="27"/>
                    <a:pt x="86" y="27"/>
                    <a:pt x="86" y="27"/>
                  </a:cubicBezTo>
                  <a:cubicBezTo>
                    <a:pt x="86" y="28"/>
                    <a:pt x="86" y="28"/>
                    <a:pt x="86" y="28"/>
                  </a:cubicBezTo>
                  <a:close/>
                  <a:moveTo>
                    <a:pt x="147" y="228"/>
                  </a:moveTo>
                  <a:cubicBezTo>
                    <a:pt x="147" y="228"/>
                    <a:pt x="147" y="227"/>
                    <a:pt x="148" y="227"/>
                  </a:cubicBezTo>
                  <a:cubicBezTo>
                    <a:pt x="147" y="227"/>
                    <a:pt x="147" y="227"/>
                    <a:pt x="147" y="227"/>
                  </a:cubicBezTo>
                  <a:cubicBezTo>
                    <a:pt x="147" y="227"/>
                    <a:pt x="147" y="227"/>
                    <a:pt x="147" y="227"/>
                  </a:cubicBezTo>
                  <a:cubicBezTo>
                    <a:pt x="147" y="227"/>
                    <a:pt x="147" y="227"/>
                    <a:pt x="147" y="228"/>
                  </a:cubicBezTo>
                  <a:close/>
                  <a:moveTo>
                    <a:pt x="50" y="47"/>
                  </a:moveTo>
                  <a:cubicBezTo>
                    <a:pt x="50" y="47"/>
                    <a:pt x="50" y="47"/>
                    <a:pt x="50" y="47"/>
                  </a:cubicBezTo>
                  <a:cubicBezTo>
                    <a:pt x="50" y="46"/>
                    <a:pt x="50" y="46"/>
                    <a:pt x="50" y="46"/>
                  </a:cubicBezTo>
                  <a:cubicBezTo>
                    <a:pt x="50" y="46"/>
                    <a:pt x="50" y="46"/>
                    <a:pt x="50" y="46"/>
                  </a:cubicBezTo>
                  <a:cubicBezTo>
                    <a:pt x="50" y="46"/>
                    <a:pt x="50" y="46"/>
                    <a:pt x="50" y="47"/>
                  </a:cubicBezTo>
                  <a:close/>
                  <a:moveTo>
                    <a:pt x="71" y="49"/>
                  </a:moveTo>
                  <a:cubicBezTo>
                    <a:pt x="71" y="49"/>
                    <a:pt x="71" y="49"/>
                    <a:pt x="71" y="49"/>
                  </a:cubicBezTo>
                  <a:cubicBezTo>
                    <a:pt x="72" y="49"/>
                    <a:pt x="72" y="49"/>
                    <a:pt x="72" y="49"/>
                  </a:cubicBezTo>
                  <a:cubicBezTo>
                    <a:pt x="72" y="49"/>
                    <a:pt x="72" y="49"/>
                    <a:pt x="72" y="49"/>
                  </a:cubicBezTo>
                  <a:cubicBezTo>
                    <a:pt x="72" y="49"/>
                    <a:pt x="72" y="49"/>
                    <a:pt x="71" y="49"/>
                  </a:cubicBezTo>
                  <a:close/>
                  <a:moveTo>
                    <a:pt x="42" y="257"/>
                  </a:moveTo>
                  <a:cubicBezTo>
                    <a:pt x="42" y="257"/>
                    <a:pt x="42" y="257"/>
                    <a:pt x="42" y="257"/>
                  </a:cubicBezTo>
                  <a:cubicBezTo>
                    <a:pt x="42" y="258"/>
                    <a:pt x="43" y="258"/>
                    <a:pt x="43" y="258"/>
                  </a:cubicBezTo>
                  <a:cubicBezTo>
                    <a:pt x="43" y="258"/>
                    <a:pt x="43" y="258"/>
                    <a:pt x="43" y="258"/>
                  </a:cubicBezTo>
                  <a:cubicBezTo>
                    <a:pt x="43" y="258"/>
                    <a:pt x="43" y="257"/>
                    <a:pt x="42" y="257"/>
                  </a:cubicBezTo>
                  <a:close/>
                  <a:moveTo>
                    <a:pt x="17" y="159"/>
                  </a:moveTo>
                  <a:cubicBezTo>
                    <a:pt x="17" y="159"/>
                    <a:pt x="17" y="159"/>
                    <a:pt x="17" y="159"/>
                  </a:cubicBezTo>
                  <a:cubicBezTo>
                    <a:pt x="16" y="159"/>
                    <a:pt x="16" y="159"/>
                    <a:pt x="16" y="160"/>
                  </a:cubicBezTo>
                  <a:cubicBezTo>
                    <a:pt x="16" y="160"/>
                    <a:pt x="16" y="160"/>
                    <a:pt x="16" y="160"/>
                  </a:cubicBezTo>
                  <a:cubicBezTo>
                    <a:pt x="17" y="160"/>
                    <a:pt x="17" y="159"/>
                    <a:pt x="17" y="159"/>
                  </a:cubicBezTo>
                  <a:close/>
                  <a:moveTo>
                    <a:pt x="97" y="210"/>
                  </a:moveTo>
                  <a:cubicBezTo>
                    <a:pt x="97" y="210"/>
                    <a:pt x="97" y="210"/>
                    <a:pt x="97" y="210"/>
                  </a:cubicBezTo>
                  <a:cubicBezTo>
                    <a:pt x="97" y="210"/>
                    <a:pt x="97" y="210"/>
                    <a:pt x="97" y="209"/>
                  </a:cubicBezTo>
                  <a:cubicBezTo>
                    <a:pt x="97" y="209"/>
                    <a:pt x="97" y="209"/>
                    <a:pt x="97" y="209"/>
                  </a:cubicBezTo>
                  <a:cubicBezTo>
                    <a:pt x="97" y="210"/>
                    <a:pt x="97" y="210"/>
                    <a:pt x="97" y="210"/>
                  </a:cubicBezTo>
                  <a:close/>
                  <a:moveTo>
                    <a:pt x="46" y="116"/>
                  </a:moveTo>
                  <a:cubicBezTo>
                    <a:pt x="46" y="116"/>
                    <a:pt x="46" y="116"/>
                    <a:pt x="46" y="116"/>
                  </a:cubicBezTo>
                  <a:cubicBezTo>
                    <a:pt x="46" y="116"/>
                    <a:pt x="46" y="116"/>
                    <a:pt x="46" y="116"/>
                  </a:cubicBezTo>
                  <a:cubicBezTo>
                    <a:pt x="46" y="116"/>
                    <a:pt x="46" y="116"/>
                    <a:pt x="46" y="116"/>
                  </a:cubicBezTo>
                  <a:cubicBezTo>
                    <a:pt x="46" y="116"/>
                    <a:pt x="46" y="116"/>
                    <a:pt x="46" y="116"/>
                  </a:cubicBezTo>
                  <a:close/>
                  <a:moveTo>
                    <a:pt x="74" y="279"/>
                  </a:moveTo>
                  <a:cubicBezTo>
                    <a:pt x="74" y="279"/>
                    <a:pt x="74" y="279"/>
                    <a:pt x="74" y="279"/>
                  </a:cubicBezTo>
                  <a:cubicBezTo>
                    <a:pt x="75" y="279"/>
                    <a:pt x="75" y="279"/>
                    <a:pt x="75" y="279"/>
                  </a:cubicBezTo>
                  <a:cubicBezTo>
                    <a:pt x="75" y="279"/>
                    <a:pt x="75" y="279"/>
                    <a:pt x="75" y="279"/>
                  </a:cubicBezTo>
                  <a:cubicBezTo>
                    <a:pt x="75" y="279"/>
                    <a:pt x="74" y="279"/>
                    <a:pt x="74" y="279"/>
                  </a:cubicBezTo>
                  <a:close/>
                  <a:moveTo>
                    <a:pt x="144" y="40"/>
                  </a:moveTo>
                  <a:cubicBezTo>
                    <a:pt x="144" y="40"/>
                    <a:pt x="144" y="40"/>
                    <a:pt x="144" y="41"/>
                  </a:cubicBezTo>
                  <a:cubicBezTo>
                    <a:pt x="144" y="41"/>
                    <a:pt x="144" y="41"/>
                    <a:pt x="144" y="41"/>
                  </a:cubicBezTo>
                  <a:cubicBezTo>
                    <a:pt x="144" y="41"/>
                    <a:pt x="144" y="41"/>
                    <a:pt x="145" y="41"/>
                  </a:cubicBezTo>
                  <a:cubicBezTo>
                    <a:pt x="144" y="41"/>
                    <a:pt x="144" y="41"/>
                    <a:pt x="144" y="40"/>
                  </a:cubicBezTo>
                  <a:close/>
                  <a:moveTo>
                    <a:pt x="46" y="153"/>
                  </a:moveTo>
                  <a:cubicBezTo>
                    <a:pt x="46" y="153"/>
                    <a:pt x="46" y="153"/>
                    <a:pt x="46" y="153"/>
                  </a:cubicBezTo>
                  <a:cubicBezTo>
                    <a:pt x="46" y="153"/>
                    <a:pt x="46" y="153"/>
                    <a:pt x="46" y="152"/>
                  </a:cubicBezTo>
                  <a:cubicBezTo>
                    <a:pt x="46" y="152"/>
                    <a:pt x="46" y="152"/>
                    <a:pt x="46" y="152"/>
                  </a:cubicBezTo>
                  <a:cubicBezTo>
                    <a:pt x="46" y="153"/>
                    <a:pt x="46" y="153"/>
                    <a:pt x="46" y="153"/>
                  </a:cubicBezTo>
                  <a:close/>
                  <a:moveTo>
                    <a:pt x="160" y="41"/>
                  </a:moveTo>
                  <a:cubicBezTo>
                    <a:pt x="160" y="41"/>
                    <a:pt x="160" y="41"/>
                    <a:pt x="160" y="41"/>
                  </a:cubicBezTo>
                  <a:cubicBezTo>
                    <a:pt x="160" y="41"/>
                    <a:pt x="160" y="41"/>
                    <a:pt x="160" y="40"/>
                  </a:cubicBezTo>
                  <a:cubicBezTo>
                    <a:pt x="160" y="40"/>
                    <a:pt x="160" y="40"/>
                    <a:pt x="160" y="40"/>
                  </a:cubicBezTo>
                  <a:cubicBezTo>
                    <a:pt x="160" y="41"/>
                    <a:pt x="160" y="41"/>
                    <a:pt x="160" y="41"/>
                  </a:cubicBezTo>
                  <a:close/>
                  <a:moveTo>
                    <a:pt x="148" y="55"/>
                  </a:moveTo>
                  <a:cubicBezTo>
                    <a:pt x="148" y="55"/>
                    <a:pt x="148" y="55"/>
                    <a:pt x="148" y="55"/>
                  </a:cubicBezTo>
                  <a:cubicBezTo>
                    <a:pt x="148" y="55"/>
                    <a:pt x="148" y="55"/>
                    <a:pt x="148" y="55"/>
                  </a:cubicBezTo>
                  <a:cubicBezTo>
                    <a:pt x="148" y="55"/>
                    <a:pt x="148" y="55"/>
                    <a:pt x="148" y="55"/>
                  </a:cubicBezTo>
                  <a:cubicBezTo>
                    <a:pt x="148" y="55"/>
                    <a:pt x="148" y="55"/>
                    <a:pt x="148" y="55"/>
                  </a:cubicBezTo>
                  <a:close/>
                  <a:moveTo>
                    <a:pt x="132" y="248"/>
                  </a:moveTo>
                  <a:cubicBezTo>
                    <a:pt x="132" y="248"/>
                    <a:pt x="132" y="248"/>
                    <a:pt x="132" y="248"/>
                  </a:cubicBezTo>
                  <a:cubicBezTo>
                    <a:pt x="132" y="248"/>
                    <a:pt x="132" y="248"/>
                    <a:pt x="132" y="247"/>
                  </a:cubicBezTo>
                  <a:cubicBezTo>
                    <a:pt x="132" y="247"/>
                    <a:pt x="132" y="247"/>
                    <a:pt x="131" y="247"/>
                  </a:cubicBezTo>
                  <a:cubicBezTo>
                    <a:pt x="131" y="248"/>
                    <a:pt x="132" y="248"/>
                    <a:pt x="132" y="248"/>
                  </a:cubicBezTo>
                  <a:close/>
                </a:path>
              </a:pathLst>
            </a:custGeom>
            <a:solidFill>
              <a:srgbClr val="CBCBCB"/>
            </a:solidFill>
            <a:ln w="9525">
              <a:solidFill>
                <a:srgbClr val="000000"/>
              </a:solidFill>
              <a:round/>
              <a:headEnd/>
              <a:tailEnd/>
            </a:ln>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sp>
        <p:nvSpPr>
          <p:cNvPr id="73" name="文本框 151"/>
          <p:cNvSpPr txBox="1"/>
          <p:nvPr/>
        </p:nvSpPr>
        <p:spPr>
          <a:xfrm>
            <a:off x="851119" y="4301309"/>
            <a:ext cx="7776193" cy="530915"/>
          </a:xfrm>
          <a:prstGeom prst="rect">
            <a:avLst/>
          </a:prstGeom>
          <a:noFill/>
        </p:spPr>
        <p:txBody>
          <a:bodyPr wrap="square" lIns="68580" tIns="34290" rIns="68580" bIns="34290" rtlCol="0">
            <a:spAutoFit/>
          </a:bodyPr>
          <a:lstStyle/>
          <a:p>
            <a:r>
              <a:rPr lang="zh-CN" altLang="en-US" sz="1500" dirty="0" smtClean="0">
                <a:solidFill>
                  <a:schemeClr val="tx1">
                    <a:lumMod val="65000"/>
                    <a:lumOff val="35000"/>
                  </a:schemeClr>
                </a:solidFill>
              </a:rPr>
              <a:t>仿真平台大致上划分为四个功能单元：</a:t>
            </a:r>
            <a:r>
              <a:rPr lang="zh-CN" altLang="en-US" sz="1500" b="1" dirty="0" smtClean="0">
                <a:solidFill>
                  <a:schemeClr val="tx1">
                    <a:lumMod val="65000"/>
                    <a:lumOff val="35000"/>
                  </a:schemeClr>
                </a:solidFill>
              </a:rPr>
              <a:t>地理拓扑与传播</a:t>
            </a:r>
            <a:r>
              <a:rPr lang="zh-CN" altLang="en-US" sz="1500" dirty="0" smtClean="0">
                <a:solidFill>
                  <a:schemeClr val="tx1">
                    <a:lumMod val="65000"/>
                    <a:lumOff val="35000"/>
                  </a:schemeClr>
                </a:solidFill>
              </a:rPr>
              <a:t>、</a:t>
            </a:r>
            <a:r>
              <a:rPr lang="zh-CN" altLang="en-US" sz="1500" b="1" dirty="0" smtClean="0">
                <a:solidFill>
                  <a:schemeClr val="tx1">
                    <a:lumMod val="65000"/>
                    <a:lumOff val="35000"/>
                  </a:schemeClr>
                </a:solidFill>
              </a:rPr>
              <a:t>无线资源管理</a:t>
            </a:r>
            <a:r>
              <a:rPr lang="zh-CN" altLang="en-US" sz="1500" dirty="0" smtClean="0">
                <a:solidFill>
                  <a:schemeClr val="tx1">
                    <a:lumMod val="65000"/>
                    <a:lumOff val="35000"/>
                  </a:schemeClr>
                </a:solidFill>
              </a:rPr>
              <a:t>、</a:t>
            </a:r>
            <a:r>
              <a:rPr lang="zh-CN" altLang="en-US" sz="1500" b="1" dirty="0" smtClean="0">
                <a:solidFill>
                  <a:schemeClr val="tx1">
                    <a:lumMod val="65000"/>
                    <a:lumOff val="35000"/>
                  </a:schemeClr>
                </a:solidFill>
              </a:rPr>
              <a:t>业务模型与控制</a:t>
            </a:r>
            <a:r>
              <a:rPr lang="zh-CN" altLang="en-US" sz="1500" dirty="0" smtClean="0">
                <a:solidFill>
                  <a:schemeClr val="tx1">
                    <a:lumMod val="65000"/>
                    <a:lumOff val="35000"/>
                  </a:schemeClr>
                </a:solidFill>
              </a:rPr>
              <a:t>、</a:t>
            </a:r>
            <a:r>
              <a:rPr lang="zh-CN" altLang="en-US" sz="1500" b="1" dirty="0" smtClean="0">
                <a:solidFill>
                  <a:schemeClr val="tx1">
                    <a:lumMod val="65000"/>
                    <a:lumOff val="35000"/>
                  </a:schemeClr>
                </a:solidFill>
              </a:rPr>
              <a:t>路由</a:t>
            </a:r>
            <a:endParaRPr lang="en-US" altLang="zh-CN" sz="1500" b="1" dirty="0">
              <a:solidFill>
                <a:schemeClr val="tx1">
                  <a:lumMod val="65000"/>
                  <a:lumOff val="35000"/>
                </a:schemeClr>
              </a:solidFill>
            </a:endParaRPr>
          </a:p>
        </p:txBody>
      </p:sp>
      <p:sp>
        <p:nvSpPr>
          <p:cNvPr id="77" name="文本框 215"/>
          <p:cNvSpPr txBox="1"/>
          <p:nvPr/>
        </p:nvSpPr>
        <p:spPr>
          <a:xfrm>
            <a:off x="681918" y="107229"/>
            <a:ext cx="2498035" cy="346249"/>
          </a:xfrm>
          <a:prstGeom prst="rect">
            <a:avLst/>
          </a:prstGeom>
          <a:noFill/>
          <a:ln>
            <a:noFill/>
          </a:ln>
        </p:spPr>
        <p:txBody>
          <a:bodyPr wrap="square" lIns="68580" tIns="34290" rIns="68580" bIns="34290" rtlCol="0">
            <a:spAutoFit/>
          </a:bodyPr>
          <a:lstStyle/>
          <a:p>
            <a:r>
              <a:rPr lang="zh-CN" altLang="en-US" sz="1800" b="1" dirty="0" smtClean="0">
                <a:solidFill>
                  <a:schemeClr val="tx1">
                    <a:lumMod val="65000"/>
                    <a:lumOff val="35000"/>
                  </a:schemeClr>
                </a:solidFill>
              </a:rPr>
              <a:t>仿真平台系统架构</a:t>
            </a:r>
            <a:endParaRPr lang="zh-CN" altLang="en-US" sz="1800" b="1" dirty="0">
              <a:solidFill>
                <a:schemeClr val="tx1">
                  <a:lumMod val="65000"/>
                  <a:lumOff val="35000"/>
                </a:schemeClr>
              </a:solidFill>
            </a:endParaRPr>
          </a:p>
        </p:txBody>
      </p:sp>
      <p:grpSp>
        <p:nvGrpSpPr>
          <p:cNvPr id="78" name="组合 77"/>
          <p:cNvGrpSpPr/>
          <p:nvPr/>
        </p:nvGrpSpPr>
        <p:grpSpPr>
          <a:xfrm rot="153827">
            <a:off x="783999" y="343000"/>
            <a:ext cx="2321513" cy="156053"/>
            <a:chOff x="4811713" y="3211513"/>
            <a:chExt cx="2308226" cy="423863"/>
          </a:xfrm>
          <a:solidFill>
            <a:schemeClr val="tx1">
              <a:lumMod val="85000"/>
              <a:lumOff val="15000"/>
            </a:schemeClr>
          </a:solidFill>
        </p:grpSpPr>
        <p:sp>
          <p:nvSpPr>
            <p:cNvPr id="79" name="Freeform 5"/>
            <p:cNvSpPr>
              <a:spLocks/>
            </p:cNvSpPr>
            <p:nvPr/>
          </p:nvSpPr>
          <p:spPr bwMode="auto">
            <a:xfrm>
              <a:off x="6980238" y="3281363"/>
              <a:ext cx="61913" cy="33338"/>
            </a:xfrm>
            <a:custGeom>
              <a:avLst/>
              <a:gdLst>
                <a:gd name="T0" fmla="*/ 3 w 19"/>
                <a:gd name="T1" fmla="*/ 8 h 10"/>
                <a:gd name="T2" fmla="*/ 13 w 19"/>
                <a:gd name="T3" fmla="*/ 5 h 10"/>
                <a:gd name="T4" fmla="*/ 13 w 19"/>
                <a:gd name="T5" fmla="*/ 9 h 10"/>
                <a:gd name="T6" fmla="*/ 15 w 19"/>
                <a:gd name="T7" fmla="*/ 4 h 10"/>
                <a:gd name="T8" fmla="*/ 19 w 19"/>
                <a:gd name="T9" fmla="*/ 2 h 10"/>
                <a:gd name="T10" fmla="*/ 18 w 19"/>
                <a:gd name="T11" fmla="*/ 0 h 10"/>
                <a:gd name="T12" fmla="*/ 14 w 19"/>
                <a:gd name="T13" fmla="*/ 0 h 10"/>
                <a:gd name="T14" fmla="*/ 8 w 19"/>
                <a:gd name="T15" fmla="*/ 0 h 10"/>
                <a:gd name="T16" fmla="*/ 3 w 19"/>
                <a:gd name="T17" fmla="*/ 8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3" y="8"/>
                  </a:moveTo>
                  <a:cubicBezTo>
                    <a:pt x="7" y="10"/>
                    <a:pt x="9" y="2"/>
                    <a:pt x="13" y="5"/>
                  </a:cubicBezTo>
                  <a:cubicBezTo>
                    <a:pt x="14" y="6"/>
                    <a:pt x="11" y="7"/>
                    <a:pt x="13" y="9"/>
                  </a:cubicBezTo>
                  <a:cubicBezTo>
                    <a:pt x="16" y="9"/>
                    <a:pt x="15" y="5"/>
                    <a:pt x="15" y="4"/>
                  </a:cubicBezTo>
                  <a:cubicBezTo>
                    <a:pt x="16" y="3"/>
                    <a:pt x="18" y="4"/>
                    <a:pt x="19" y="2"/>
                  </a:cubicBezTo>
                  <a:cubicBezTo>
                    <a:pt x="18" y="1"/>
                    <a:pt x="19" y="1"/>
                    <a:pt x="18" y="0"/>
                  </a:cubicBezTo>
                  <a:cubicBezTo>
                    <a:pt x="17" y="1"/>
                    <a:pt x="16" y="1"/>
                    <a:pt x="14" y="0"/>
                  </a:cubicBezTo>
                  <a:cubicBezTo>
                    <a:pt x="13" y="2"/>
                    <a:pt x="11" y="3"/>
                    <a:pt x="8" y="0"/>
                  </a:cubicBezTo>
                  <a:cubicBezTo>
                    <a:pt x="5" y="1"/>
                    <a:pt x="0" y="5"/>
                    <a:pt x="3"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0" name="Freeform 6"/>
            <p:cNvSpPr>
              <a:spLocks/>
            </p:cNvSpPr>
            <p:nvPr/>
          </p:nvSpPr>
          <p:spPr bwMode="auto">
            <a:xfrm>
              <a:off x="6980238" y="3271838"/>
              <a:ext cx="12700" cy="12700"/>
            </a:xfrm>
            <a:custGeom>
              <a:avLst/>
              <a:gdLst>
                <a:gd name="T0" fmla="*/ 3 w 4"/>
                <a:gd name="T1" fmla="*/ 1 h 4"/>
                <a:gd name="T2" fmla="*/ 0 w 4"/>
                <a:gd name="T3" fmla="*/ 2 h 4"/>
                <a:gd name="T4" fmla="*/ 3 w 4"/>
                <a:gd name="T5" fmla="*/ 1 h 4"/>
              </a:gdLst>
              <a:ahLst/>
              <a:cxnLst>
                <a:cxn ang="0">
                  <a:pos x="T0" y="T1"/>
                </a:cxn>
                <a:cxn ang="0">
                  <a:pos x="T2" y="T3"/>
                </a:cxn>
                <a:cxn ang="0">
                  <a:pos x="T4" y="T5"/>
                </a:cxn>
              </a:cxnLst>
              <a:rect l="0" t="0" r="r" b="b"/>
              <a:pathLst>
                <a:path w="4" h="4">
                  <a:moveTo>
                    <a:pt x="3" y="1"/>
                  </a:moveTo>
                  <a:cubicBezTo>
                    <a:pt x="2" y="3"/>
                    <a:pt x="1" y="0"/>
                    <a:pt x="0" y="2"/>
                  </a:cubicBezTo>
                  <a:cubicBezTo>
                    <a:pt x="1" y="4"/>
                    <a:pt x="4" y="3"/>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1" name="Freeform 7"/>
            <p:cNvSpPr>
              <a:spLocks/>
            </p:cNvSpPr>
            <p:nvPr/>
          </p:nvSpPr>
          <p:spPr bwMode="auto">
            <a:xfrm>
              <a:off x="6958013" y="3271838"/>
              <a:ext cx="19050" cy="33338"/>
            </a:xfrm>
            <a:custGeom>
              <a:avLst/>
              <a:gdLst>
                <a:gd name="T0" fmla="*/ 5 w 6"/>
                <a:gd name="T1" fmla="*/ 9 h 10"/>
                <a:gd name="T2" fmla="*/ 6 w 6"/>
                <a:gd name="T3" fmla="*/ 2 h 10"/>
                <a:gd name="T4" fmla="*/ 3 w 6"/>
                <a:gd name="T5" fmla="*/ 1 h 10"/>
                <a:gd name="T6" fmla="*/ 0 w 6"/>
                <a:gd name="T7" fmla="*/ 8 h 10"/>
                <a:gd name="T8" fmla="*/ 5 w 6"/>
                <a:gd name="T9" fmla="*/ 9 h 10"/>
              </a:gdLst>
              <a:ahLst/>
              <a:cxnLst>
                <a:cxn ang="0">
                  <a:pos x="T0" y="T1"/>
                </a:cxn>
                <a:cxn ang="0">
                  <a:pos x="T2" y="T3"/>
                </a:cxn>
                <a:cxn ang="0">
                  <a:pos x="T4" y="T5"/>
                </a:cxn>
                <a:cxn ang="0">
                  <a:pos x="T6" y="T7"/>
                </a:cxn>
                <a:cxn ang="0">
                  <a:pos x="T8" y="T9"/>
                </a:cxn>
              </a:cxnLst>
              <a:rect l="0" t="0" r="r" b="b"/>
              <a:pathLst>
                <a:path w="6" h="10">
                  <a:moveTo>
                    <a:pt x="5" y="9"/>
                  </a:moveTo>
                  <a:cubicBezTo>
                    <a:pt x="5" y="7"/>
                    <a:pt x="6" y="5"/>
                    <a:pt x="6" y="2"/>
                  </a:cubicBezTo>
                  <a:cubicBezTo>
                    <a:pt x="5" y="1"/>
                    <a:pt x="4" y="0"/>
                    <a:pt x="3" y="1"/>
                  </a:cubicBezTo>
                  <a:cubicBezTo>
                    <a:pt x="0" y="3"/>
                    <a:pt x="3" y="7"/>
                    <a:pt x="0" y="8"/>
                  </a:cubicBezTo>
                  <a:cubicBezTo>
                    <a:pt x="2" y="10"/>
                    <a:pt x="3" y="9"/>
                    <a:pt x="5"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2" name="Freeform 8"/>
            <p:cNvSpPr>
              <a:spLocks/>
            </p:cNvSpPr>
            <p:nvPr/>
          </p:nvSpPr>
          <p:spPr bwMode="auto">
            <a:xfrm>
              <a:off x="6927851" y="3262313"/>
              <a:ext cx="36513" cy="33338"/>
            </a:xfrm>
            <a:custGeom>
              <a:avLst/>
              <a:gdLst>
                <a:gd name="T0" fmla="*/ 4 w 11"/>
                <a:gd name="T1" fmla="*/ 3 h 10"/>
                <a:gd name="T2" fmla="*/ 3 w 11"/>
                <a:gd name="T3" fmla="*/ 10 h 10"/>
                <a:gd name="T4" fmla="*/ 4 w 11"/>
                <a:gd name="T5" fmla="*/ 3 h 10"/>
              </a:gdLst>
              <a:ahLst/>
              <a:cxnLst>
                <a:cxn ang="0">
                  <a:pos x="T0" y="T1"/>
                </a:cxn>
                <a:cxn ang="0">
                  <a:pos x="T2" y="T3"/>
                </a:cxn>
                <a:cxn ang="0">
                  <a:pos x="T4" y="T5"/>
                </a:cxn>
              </a:cxnLst>
              <a:rect l="0" t="0" r="r" b="b"/>
              <a:pathLst>
                <a:path w="11" h="10">
                  <a:moveTo>
                    <a:pt x="4" y="3"/>
                  </a:moveTo>
                  <a:cubicBezTo>
                    <a:pt x="4" y="5"/>
                    <a:pt x="0" y="8"/>
                    <a:pt x="3" y="10"/>
                  </a:cubicBezTo>
                  <a:cubicBezTo>
                    <a:pt x="7" y="8"/>
                    <a:pt x="11" y="0"/>
                    <a:pt x="4"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3" name="Freeform 9"/>
            <p:cNvSpPr>
              <a:spLocks noEditPoints="1"/>
            </p:cNvSpPr>
            <p:nvPr/>
          </p:nvSpPr>
          <p:spPr bwMode="auto">
            <a:xfrm>
              <a:off x="6980238" y="3338513"/>
              <a:ext cx="65088" cy="61913"/>
            </a:xfrm>
            <a:custGeom>
              <a:avLst/>
              <a:gdLst>
                <a:gd name="T0" fmla="*/ 5 w 20"/>
                <a:gd name="T1" fmla="*/ 14 h 19"/>
                <a:gd name="T2" fmla="*/ 0 w 20"/>
                <a:gd name="T3" fmla="*/ 18 h 19"/>
                <a:gd name="T4" fmla="*/ 15 w 20"/>
                <a:gd name="T5" fmla="*/ 16 h 19"/>
                <a:gd name="T6" fmla="*/ 12 w 20"/>
                <a:gd name="T7" fmla="*/ 14 h 19"/>
                <a:gd name="T8" fmla="*/ 10 w 20"/>
                <a:gd name="T9" fmla="*/ 16 h 19"/>
                <a:gd name="T10" fmla="*/ 13 w 20"/>
                <a:gd name="T11" fmla="*/ 7 h 19"/>
                <a:gd name="T12" fmla="*/ 14 w 20"/>
                <a:gd name="T13" fmla="*/ 13 h 19"/>
                <a:gd name="T14" fmla="*/ 20 w 20"/>
                <a:gd name="T15" fmla="*/ 6 h 19"/>
                <a:gd name="T16" fmla="*/ 17 w 20"/>
                <a:gd name="T17" fmla="*/ 1 h 19"/>
                <a:gd name="T18" fmla="*/ 7 w 20"/>
                <a:gd name="T19" fmla="*/ 4 h 19"/>
                <a:gd name="T20" fmla="*/ 3 w 20"/>
                <a:gd name="T21" fmla="*/ 0 h 19"/>
                <a:gd name="T22" fmla="*/ 2 w 20"/>
                <a:gd name="T23" fmla="*/ 4 h 19"/>
                <a:gd name="T24" fmla="*/ 5 w 20"/>
                <a:gd name="T25" fmla="*/ 14 h 19"/>
                <a:gd name="T26" fmla="*/ 11 w 20"/>
                <a:gd name="T27" fmla="*/ 3 h 19"/>
                <a:gd name="T28" fmla="*/ 12 w 20"/>
                <a:gd name="T29" fmla="*/ 3 h 19"/>
                <a:gd name="T30" fmla="*/ 11 w 20"/>
                <a:gd name="T31" fmla="*/ 5 h 19"/>
                <a:gd name="T32" fmla="*/ 11 w 20"/>
                <a:gd name="T33" fmla="*/ 3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0" h="19">
                  <a:moveTo>
                    <a:pt x="5" y="14"/>
                  </a:moveTo>
                  <a:cubicBezTo>
                    <a:pt x="3" y="15"/>
                    <a:pt x="0" y="15"/>
                    <a:pt x="0" y="18"/>
                  </a:cubicBezTo>
                  <a:cubicBezTo>
                    <a:pt x="5" y="16"/>
                    <a:pt x="10" y="19"/>
                    <a:pt x="15" y="16"/>
                  </a:cubicBezTo>
                  <a:cubicBezTo>
                    <a:pt x="14" y="15"/>
                    <a:pt x="13" y="15"/>
                    <a:pt x="12" y="14"/>
                  </a:cubicBezTo>
                  <a:cubicBezTo>
                    <a:pt x="12" y="15"/>
                    <a:pt x="11" y="16"/>
                    <a:pt x="10" y="16"/>
                  </a:cubicBezTo>
                  <a:cubicBezTo>
                    <a:pt x="6" y="13"/>
                    <a:pt x="9" y="7"/>
                    <a:pt x="13" y="7"/>
                  </a:cubicBezTo>
                  <a:cubicBezTo>
                    <a:pt x="15" y="9"/>
                    <a:pt x="13" y="11"/>
                    <a:pt x="14" y="13"/>
                  </a:cubicBezTo>
                  <a:cubicBezTo>
                    <a:pt x="16" y="9"/>
                    <a:pt x="20" y="9"/>
                    <a:pt x="20" y="6"/>
                  </a:cubicBezTo>
                  <a:cubicBezTo>
                    <a:pt x="16" y="5"/>
                    <a:pt x="19" y="2"/>
                    <a:pt x="17" y="1"/>
                  </a:cubicBezTo>
                  <a:cubicBezTo>
                    <a:pt x="12" y="0"/>
                    <a:pt x="11" y="3"/>
                    <a:pt x="7" y="4"/>
                  </a:cubicBezTo>
                  <a:cubicBezTo>
                    <a:pt x="4" y="3"/>
                    <a:pt x="6" y="0"/>
                    <a:pt x="3" y="0"/>
                  </a:cubicBezTo>
                  <a:cubicBezTo>
                    <a:pt x="5" y="1"/>
                    <a:pt x="3" y="3"/>
                    <a:pt x="2" y="4"/>
                  </a:cubicBezTo>
                  <a:cubicBezTo>
                    <a:pt x="5" y="7"/>
                    <a:pt x="4" y="10"/>
                    <a:pt x="5" y="14"/>
                  </a:cubicBezTo>
                  <a:close/>
                  <a:moveTo>
                    <a:pt x="11" y="3"/>
                  </a:moveTo>
                  <a:cubicBezTo>
                    <a:pt x="11" y="3"/>
                    <a:pt x="12" y="4"/>
                    <a:pt x="12" y="3"/>
                  </a:cubicBezTo>
                  <a:cubicBezTo>
                    <a:pt x="13" y="3"/>
                    <a:pt x="13" y="6"/>
                    <a:pt x="11" y="5"/>
                  </a:cubicBezTo>
                  <a:cubicBezTo>
                    <a:pt x="10" y="5"/>
                    <a:pt x="11" y="4"/>
                    <a:pt x="1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4" name="Freeform 10"/>
            <p:cNvSpPr>
              <a:spLocks/>
            </p:cNvSpPr>
            <p:nvPr/>
          </p:nvSpPr>
          <p:spPr bwMode="auto">
            <a:xfrm>
              <a:off x="6908801" y="3271838"/>
              <a:ext cx="22225" cy="23813"/>
            </a:xfrm>
            <a:custGeom>
              <a:avLst/>
              <a:gdLst>
                <a:gd name="T0" fmla="*/ 0 w 7"/>
                <a:gd name="T1" fmla="*/ 5 h 7"/>
                <a:gd name="T2" fmla="*/ 2 w 7"/>
                <a:gd name="T3" fmla="*/ 7 h 7"/>
                <a:gd name="T4" fmla="*/ 6 w 7"/>
                <a:gd name="T5" fmla="*/ 0 h 7"/>
                <a:gd name="T6" fmla="*/ 3 w 7"/>
                <a:gd name="T7" fmla="*/ 1 h 7"/>
                <a:gd name="T8" fmla="*/ 0 w 7"/>
                <a:gd name="T9" fmla="*/ 5 h 7"/>
              </a:gdLst>
              <a:ahLst/>
              <a:cxnLst>
                <a:cxn ang="0">
                  <a:pos x="T0" y="T1"/>
                </a:cxn>
                <a:cxn ang="0">
                  <a:pos x="T2" y="T3"/>
                </a:cxn>
                <a:cxn ang="0">
                  <a:pos x="T4" y="T5"/>
                </a:cxn>
                <a:cxn ang="0">
                  <a:pos x="T6" y="T7"/>
                </a:cxn>
                <a:cxn ang="0">
                  <a:pos x="T8" y="T9"/>
                </a:cxn>
              </a:cxnLst>
              <a:rect l="0" t="0" r="r" b="b"/>
              <a:pathLst>
                <a:path w="7" h="7">
                  <a:moveTo>
                    <a:pt x="0" y="5"/>
                  </a:moveTo>
                  <a:cubicBezTo>
                    <a:pt x="1" y="7"/>
                    <a:pt x="0" y="7"/>
                    <a:pt x="2" y="7"/>
                  </a:cubicBezTo>
                  <a:cubicBezTo>
                    <a:pt x="5" y="5"/>
                    <a:pt x="7" y="3"/>
                    <a:pt x="6" y="0"/>
                  </a:cubicBezTo>
                  <a:cubicBezTo>
                    <a:pt x="5" y="1"/>
                    <a:pt x="4" y="1"/>
                    <a:pt x="3" y="1"/>
                  </a:cubicBezTo>
                  <a:cubicBezTo>
                    <a:pt x="1" y="2"/>
                    <a:pt x="2" y="4"/>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5" name="Freeform 11"/>
            <p:cNvSpPr>
              <a:spLocks/>
            </p:cNvSpPr>
            <p:nvPr/>
          </p:nvSpPr>
          <p:spPr bwMode="auto">
            <a:xfrm>
              <a:off x="6784976" y="3259138"/>
              <a:ext cx="39688" cy="22225"/>
            </a:xfrm>
            <a:custGeom>
              <a:avLst/>
              <a:gdLst>
                <a:gd name="T0" fmla="*/ 9 w 12"/>
                <a:gd name="T1" fmla="*/ 4 h 7"/>
                <a:gd name="T2" fmla="*/ 12 w 12"/>
                <a:gd name="T3" fmla="*/ 0 h 7"/>
                <a:gd name="T4" fmla="*/ 8 w 12"/>
                <a:gd name="T5" fmla="*/ 0 h 7"/>
                <a:gd name="T6" fmla="*/ 5 w 12"/>
                <a:gd name="T7" fmla="*/ 5 h 7"/>
                <a:gd name="T8" fmla="*/ 0 w 12"/>
                <a:gd name="T9" fmla="*/ 6 h 7"/>
                <a:gd name="T10" fmla="*/ 11 w 12"/>
                <a:gd name="T11" fmla="*/ 7 h 7"/>
                <a:gd name="T12" fmla="*/ 9 w 12"/>
                <a:gd name="T13" fmla="*/ 4 h 7"/>
              </a:gdLst>
              <a:ahLst/>
              <a:cxnLst>
                <a:cxn ang="0">
                  <a:pos x="T0" y="T1"/>
                </a:cxn>
                <a:cxn ang="0">
                  <a:pos x="T2" y="T3"/>
                </a:cxn>
                <a:cxn ang="0">
                  <a:pos x="T4" y="T5"/>
                </a:cxn>
                <a:cxn ang="0">
                  <a:pos x="T6" y="T7"/>
                </a:cxn>
                <a:cxn ang="0">
                  <a:pos x="T8" y="T9"/>
                </a:cxn>
                <a:cxn ang="0">
                  <a:pos x="T10" y="T11"/>
                </a:cxn>
                <a:cxn ang="0">
                  <a:pos x="T12" y="T13"/>
                </a:cxn>
              </a:cxnLst>
              <a:rect l="0" t="0" r="r" b="b"/>
              <a:pathLst>
                <a:path w="12" h="7">
                  <a:moveTo>
                    <a:pt x="9" y="4"/>
                  </a:moveTo>
                  <a:cubicBezTo>
                    <a:pt x="9" y="2"/>
                    <a:pt x="12" y="2"/>
                    <a:pt x="12" y="0"/>
                  </a:cubicBezTo>
                  <a:cubicBezTo>
                    <a:pt x="10" y="1"/>
                    <a:pt x="9" y="0"/>
                    <a:pt x="8" y="0"/>
                  </a:cubicBezTo>
                  <a:cubicBezTo>
                    <a:pt x="7" y="2"/>
                    <a:pt x="6" y="4"/>
                    <a:pt x="5" y="5"/>
                  </a:cubicBezTo>
                  <a:cubicBezTo>
                    <a:pt x="3" y="6"/>
                    <a:pt x="1" y="3"/>
                    <a:pt x="0" y="6"/>
                  </a:cubicBezTo>
                  <a:cubicBezTo>
                    <a:pt x="4" y="7"/>
                    <a:pt x="7" y="7"/>
                    <a:pt x="11" y="7"/>
                  </a:cubicBezTo>
                  <a:cubicBezTo>
                    <a:pt x="10" y="6"/>
                    <a:pt x="9" y="5"/>
                    <a:pt x="9"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6" name="Freeform 12"/>
            <p:cNvSpPr>
              <a:spLocks/>
            </p:cNvSpPr>
            <p:nvPr/>
          </p:nvSpPr>
          <p:spPr bwMode="auto">
            <a:xfrm>
              <a:off x="6719888" y="3244851"/>
              <a:ext cx="58738" cy="33338"/>
            </a:xfrm>
            <a:custGeom>
              <a:avLst/>
              <a:gdLst>
                <a:gd name="T0" fmla="*/ 0 w 18"/>
                <a:gd name="T1" fmla="*/ 8 h 10"/>
                <a:gd name="T2" fmla="*/ 18 w 18"/>
                <a:gd name="T3" fmla="*/ 1 h 10"/>
                <a:gd name="T4" fmla="*/ 5 w 18"/>
                <a:gd name="T5" fmla="*/ 0 h 10"/>
                <a:gd name="T6" fmla="*/ 0 w 18"/>
                <a:gd name="T7" fmla="*/ 8 h 10"/>
              </a:gdLst>
              <a:ahLst/>
              <a:cxnLst>
                <a:cxn ang="0">
                  <a:pos x="T0" y="T1"/>
                </a:cxn>
                <a:cxn ang="0">
                  <a:pos x="T2" y="T3"/>
                </a:cxn>
                <a:cxn ang="0">
                  <a:pos x="T4" y="T5"/>
                </a:cxn>
                <a:cxn ang="0">
                  <a:pos x="T6" y="T7"/>
                </a:cxn>
              </a:cxnLst>
              <a:rect l="0" t="0" r="r" b="b"/>
              <a:pathLst>
                <a:path w="18" h="10">
                  <a:moveTo>
                    <a:pt x="0" y="8"/>
                  </a:moveTo>
                  <a:cubicBezTo>
                    <a:pt x="7" y="10"/>
                    <a:pt x="14" y="6"/>
                    <a:pt x="18" y="1"/>
                  </a:cubicBezTo>
                  <a:cubicBezTo>
                    <a:pt x="14" y="2"/>
                    <a:pt x="9" y="1"/>
                    <a:pt x="5" y="0"/>
                  </a:cubicBezTo>
                  <a:cubicBezTo>
                    <a:pt x="6" y="5"/>
                    <a:pt x="2" y="5"/>
                    <a:pt x="0"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7" name="Freeform 13"/>
            <p:cNvSpPr>
              <a:spLocks/>
            </p:cNvSpPr>
            <p:nvPr/>
          </p:nvSpPr>
          <p:spPr bwMode="auto">
            <a:xfrm>
              <a:off x="6778626" y="3255963"/>
              <a:ext cx="15875" cy="12700"/>
            </a:xfrm>
            <a:custGeom>
              <a:avLst/>
              <a:gdLst>
                <a:gd name="T0" fmla="*/ 2 w 5"/>
                <a:gd name="T1" fmla="*/ 4 h 4"/>
                <a:gd name="T2" fmla="*/ 5 w 5"/>
                <a:gd name="T3" fmla="*/ 3 h 4"/>
                <a:gd name="T4" fmla="*/ 3 w 5"/>
                <a:gd name="T5" fmla="*/ 0 h 4"/>
                <a:gd name="T6" fmla="*/ 2 w 5"/>
                <a:gd name="T7" fmla="*/ 4 h 4"/>
              </a:gdLst>
              <a:ahLst/>
              <a:cxnLst>
                <a:cxn ang="0">
                  <a:pos x="T0" y="T1"/>
                </a:cxn>
                <a:cxn ang="0">
                  <a:pos x="T2" y="T3"/>
                </a:cxn>
                <a:cxn ang="0">
                  <a:pos x="T4" y="T5"/>
                </a:cxn>
                <a:cxn ang="0">
                  <a:pos x="T6" y="T7"/>
                </a:cxn>
              </a:cxnLst>
              <a:rect l="0" t="0" r="r" b="b"/>
              <a:pathLst>
                <a:path w="5" h="4">
                  <a:moveTo>
                    <a:pt x="2" y="4"/>
                  </a:moveTo>
                  <a:cubicBezTo>
                    <a:pt x="3" y="4"/>
                    <a:pt x="4" y="4"/>
                    <a:pt x="5" y="3"/>
                  </a:cubicBezTo>
                  <a:cubicBezTo>
                    <a:pt x="5" y="2"/>
                    <a:pt x="4" y="1"/>
                    <a:pt x="3" y="0"/>
                  </a:cubicBezTo>
                  <a:cubicBezTo>
                    <a:pt x="2" y="2"/>
                    <a:pt x="0" y="3"/>
                    <a:pt x="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8" name="Freeform 14"/>
            <p:cNvSpPr>
              <a:spLocks/>
            </p:cNvSpPr>
            <p:nvPr/>
          </p:nvSpPr>
          <p:spPr bwMode="auto">
            <a:xfrm>
              <a:off x="6675438" y="3235326"/>
              <a:ext cx="47625" cy="33338"/>
            </a:xfrm>
            <a:custGeom>
              <a:avLst/>
              <a:gdLst>
                <a:gd name="T0" fmla="*/ 4 w 15"/>
                <a:gd name="T1" fmla="*/ 10 h 10"/>
                <a:gd name="T2" fmla="*/ 4 w 15"/>
                <a:gd name="T3" fmla="*/ 5 h 10"/>
                <a:gd name="T4" fmla="*/ 9 w 15"/>
                <a:gd name="T5" fmla="*/ 4 h 10"/>
                <a:gd name="T6" fmla="*/ 10 w 15"/>
                <a:gd name="T7" fmla="*/ 9 h 10"/>
                <a:gd name="T8" fmla="*/ 14 w 15"/>
                <a:gd name="T9" fmla="*/ 2 h 10"/>
                <a:gd name="T10" fmla="*/ 9 w 15"/>
                <a:gd name="T11" fmla="*/ 1 h 10"/>
                <a:gd name="T12" fmla="*/ 0 w 15"/>
                <a:gd name="T13" fmla="*/ 5 h 10"/>
                <a:gd name="T14" fmla="*/ 4 w 15"/>
                <a:gd name="T15" fmla="*/ 10 h 1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 h="10">
                  <a:moveTo>
                    <a:pt x="4" y="10"/>
                  </a:moveTo>
                  <a:cubicBezTo>
                    <a:pt x="5" y="8"/>
                    <a:pt x="3" y="7"/>
                    <a:pt x="4" y="5"/>
                  </a:cubicBezTo>
                  <a:cubicBezTo>
                    <a:pt x="6" y="4"/>
                    <a:pt x="8" y="3"/>
                    <a:pt x="9" y="4"/>
                  </a:cubicBezTo>
                  <a:cubicBezTo>
                    <a:pt x="11" y="5"/>
                    <a:pt x="8" y="7"/>
                    <a:pt x="10" y="9"/>
                  </a:cubicBezTo>
                  <a:cubicBezTo>
                    <a:pt x="13" y="8"/>
                    <a:pt x="15" y="3"/>
                    <a:pt x="14" y="2"/>
                  </a:cubicBezTo>
                  <a:cubicBezTo>
                    <a:pt x="13" y="5"/>
                    <a:pt x="10" y="2"/>
                    <a:pt x="9" y="1"/>
                  </a:cubicBezTo>
                  <a:cubicBezTo>
                    <a:pt x="5" y="1"/>
                    <a:pt x="2" y="0"/>
                    <a:pt x="0" y="5"/>
                  </a:cubicBezTo>
                  <a:cubicBezTo>
                    <a:pt x="1" y="6"/>
                    <a:pt x="1" y="8"/>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89" name="Freeform 15"/>
            <p:cNvSpPr>
              <a:spLocks/>
            </p:cNvSpPr>
            <p:nvPr/>
          </p:nvSpPr>
          <p:spPr bwMode="auto">
            <a:xfrm>
              <a:off x="6834188" y="3371851"/>
              <a:ext cx="19050" cy="9525"/>
            </a:xfrm>
            <a:custGeom>
              <a:avLst/>
              <a:gdLst>
                <a:gd name="T0" fmla="*/ 4 w 6"/>
                <a:gd name="T1" fmla="*/ 0 h 3"/>
                <a:gd name="T2" fmla="*/ 3 w 6"/>
                <a:gd name="T3" fmla="*/ 0 h 3"/>
                <a:gd name="T4" fmla="*/ 1 w 6"/>
                <a:gd name="T5" fmla="*/ 3 h 3"/>
                <a:gd name="T6" fmla="*/ 4 w 6"/>
                <a:gd name="T7" fmla="*/ 0 h 3"/>
              </a:gdLst>
              <a:ahLst/>
              <a:cxnLst>
                <a:cxn ang="0">
                  <a:pos x="T0" y="T1"/>
                </a:cxn>
                <a:cxn ang="0">
                  <a:pos x="T2" y="T3"/>
                </a:cxn>
                <a:cxn ang="0">
                  <a:pos x="T4" y="T5"/>
                </a:cxn>
                <a:cxn ang="0">
                  <a:pos x="T6" y="T7"/>
                </a:cxn>
              </a:cxnLst>
              <a:rect l="0" t="0" r="r" b="b"/>
              <a:pathLst>
                <a:path w="6" h="3">
                  <a:moveTo>
                    <a:pt x="4" y="0"/>
                  </a:moveTo>
                  <a:cubicBezTo>
                    <a:pt x="4" y="0"/>
                    <a:pt x="3" y="0"/>
                    <a:pt x="3" y="0"/>
                  </a:cubicBezTo>
                  <a:cubicBezTo>
                    <a:pt x="2" y="1"/>
                    <a:pt x="0" y="2"/>
                    <a:pt x="1" y="3"/>
                  </a:cubicBezTo>
                  <a:cubicBezTo>
                    <a:pt x="2" y="2"/>
                    <a:pt x="6" y="2"/>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0" name="Freeform 16"/>
            <p:cNvSpPr>
              <a:spLocks/>
            </p:cNvSpPr>
            <p:nvPr/>
          </p:nvSpPr>
          <p:spPr bwMode="auto">
            <a:xfrm>
              <a:off x="6651626" y="3235326"/>
              <a:ext cx="17463" cy="9525"/>
            </a:xfrm>
            <a:custGeom>
              <a:avLst/>
              <a:gdLst>
                <a:gd name="T0" fmla="*/ 2 w 5"/>
                <a:gd name="T1" fmla="*/ 0 h 3"/>
                <a:gd name="T2" fmla="*/ 1 w 5"/>
                <a:gd name="T3" fmla="*/ 3 h 3"/>
                <a:gd name="T4" fmla="*/ 2 w 5"/>
                <a:gd name="T5" fmla="*/ 0 h 3"/>
              </a:gdLst>
              <a:ahLst/>
              <a:cxnLst>
                <a:cxn ang="0">
                  <a:pos x="T0" y="T1"/>
                </a:cxn>
                <a:cxn ang="0">
                  <a:pos x="T2" y="T3"/>
                </a:cxn>
                <a:cxn ang="0">
                  <a:pos x="T4" y="T5"/>
                </a:cxn>
              </a:cxnLst>
              <a:rect l="0" t="0" r="r" b="b"/>
              <a:pathLst>
                <a:path w="5" h="3">
                  <a:moveTo>
                    <a:pt x="2" y="0"/>
                  </a:moveTo>
                  <a:cubicBezTo>
                    <a:pt x="1" y="0"/>
                    <a:pt x="0" y="2"/>
                    <a:pt x="1" y="3"/>
                  </a:cubicBezTo>
                  <a:cubicBezTo>
                    <a:pt x="2" y="3"/>
                    <a:pt x="5"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1" name="Freeform 17"/>
            <p:cNvSpPr>
              <a:spLocks/>
            </p:cNvSpPr>
            <p:nvPr/>
          </p:nvSpPr>
          <p:spPr bwMode="auto">
            <a:xfrm>
              <a:off x="6623051" y="3232151"/>
              <a:ext cx="28575" cy="15875"/>
            </a:xfrm>
            <a:custGeom>
              <a:avLst/>
              <a:gdLst>
                <a:gd name="T0" fmla="*/ 7 w 9"/>
                <a:gd name="T1" fmla="*/ 0 h 5"/>
                <a:gd name="T2" fmla="*/ 3 w 9"/>
                <a:gd name="T3" fmla="*/ 0 h 5"/>
                <a:gd name="T4" fmla="*/ 0 w 9"/>
                <a:gd name="T5" fmla="*/ 4 h 5"/>
                <a:gd name="T6" fmla="*/ 5 w 9"/>
                <a:gd name="T7" fmla="*/ 5 h 5"/>
                <a:gd name="T8" fmla="*/ 7 w 9"/>
                <a:gd name="T9" fmla="*/ 0 h 5"/>
              </a:gdLst>
              <a:ahLst/>
              <a:cxnLst>
                <a:cxn ang="0">
                  <a:pos x="T0" y="T1"/>
                </a:cxn>
                <a:cxn ang="0">
                  <a:pos x="T2" y="T3"/>
                </a:cxn>
                <a:cxn ang="0">
                  <a:pos x="T4" y="T5"/>
                </a:cxn>
                <a:cxn ang="0">
                  <a:pos x="T6" y="T7"/>
                </a:cxn>
                <a:cxn ang="0">
                  <a:pos x="T8" y="T9"/>
                </a:cxn>
              </a:cxnLst>
              <a:rect l="0" t="0" r="r" b="b"/>
              <a:pathLst>
                <a:path w="9" h="5">
                  <a:moveTo>
                    <a:pt x="7" y="0"/>
                  </a:moveTo>
                  <a:cubicBezTo>
                    <a:pt x="6" y="0"/>
                    <a:pt x="4" y="0"/>
                    <a:pt x="3" y="0"/>
                  </a:cubicBezTo>
                  <a:cubicBezTo>
                    <a:pt x="2" y="2"/>
                    <a:pt x="2" y="3"/>
                    <a:pt x="0" y="4"/>
                  </a:cubicBezTo>
                  <a:cubicBezTo>
                    <a:pt x="2" y="4"/>
                    <a:pt x="3" y="5"/>
                    <a:pt x="5" y="5"/>
                  </a:cubicBezTo>
                  <a:cubicBezTo>
                    <a:pt x="5" y="3"/>
                    <a:pt x="9" y="1"/>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2" name="Freeform 18"/>
            <p:cNvSpPr>
              <a:spLocks/>
            </p:cNvSpPr>
            <p:nvPr/>
          </p:nvSpPr>
          <p:spPr bwMode="auto">
            <a:xfrm>
              <a:off x="6808788" y="3360738"/>
              <a:ext cx="19050" cy="26988"/>
            </a:xfrm>
            <a:custGeom>
              <a:avLst/>
              <a:gdLst>
                <a:gd name="T0" fmla="*/ 3 w 6"/>
                <a:gd name="T1" fmla="*/ 0 h 8"/>
                <a:gd name="T2" fmla="*/ 0 w 6"/>
                <a:gd name="T3" fmla="*/ 1 h 8"/>
                <a:gd name="T4" fmla="*/ 3 w 6"/>
                <a:gd name="T5" fmla="*/ 8 h 8"/>
                <a:gd name="T6" fmla="*/ 3 w 6"/>
                <a:gd name="T7" fmla="*/ 0 h 8"/>
              </a:gdLst>
              <a:ahLst/>
              <a:cxnLst>
                <a:cxn ang="0">
                  <a:pos x="T0" y="T1"/>
                </a:cxn>
                <a:cxn ang="0">
                  <a:pos x="T2" y="T3"/>
                </a:cxn>
                <a:cxn ang="0">
                  <a:pos x="T4" y="T5"/>
                </a:cxn>
                <a:cxn ang="0">
                  <a:pos x="T6" y="T7"/>
                </a:cxn>
              </a:cxnLst>
              <a:rect l="0" t="0" r="r" b="b"/>
              <a:pathLst>
                <a:path w="6" h="8">
                  <a:moveTo>
                    <a:pt x="3" y="0"/>
                  </a:moveTo>
                  <a:cubicBezTo>
                    <a:pt x="2" y="0"/>
                    <a:pt x="1" y="0"/>
                    <a:pt x="0" y="1"/>
                  </a:cubicBezTo>
                  <a:cubicBezTo>
                    <a:pt x="4" y="3"/>
                    <a:pt x="3" y="5"/>
                    <a:pt x="3" y="8"/>
                  </a:cubicBezTo>
                  <a:cubicBezTo>
                    <a:pt x="6" y="6"/>
                    <a:pt x="5" y="2"/>
                    <a:pt x="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3" name="Freeform 19"/>
            <p:cNvSpPr>
              <a:spLocks/>
            </p:cNvSpPr>
            <p:nvPr/>
          </p:nvSpPr>
          <p:spPr bwMode="auto">
            <a:xfrm>
              <a:off x="6661151" y="3251201"/>
              <a:ext cx="11113" cy="11113"/>
            </a:xfrm>
            <a:custGeom>
              <a:avLst/>
              <a:gdLst>
                <a:gd name="T0" fmla="*/ 3 w 3"/>
                <a:gd name="T1" fmla="*/ 1 h 3"/>
                <a:gd name="T2" fmla="*/ 1 w 3"/>
                <a:gd name="T3" fmla="*/ 0 h 3"/>
                <a:gd name="T4" fmla="*/ 1 w 3"/>
                <a:gd name="T5" fmla="*/ 3 h 3"/>
                <a:gd name="T6" fmla="*/ 3 w 3"/>
                <a:gd name="T7" fmla="*/ 1 h 3"/>
              </a:gdLst>
              <a:ahLst/>
              <a:cxnLst>
                <a:cxn ang="0">
                  <a:pos x="T0" y="T1"/>
                </a:cxn>
                <a:cxn ang="0">
                  <a:pos x="T2" y="T3"/>
                </a:cxn>
                <a:cxn ang="0">
                  <a:pos x="T4" y="T5"/>
                </a:cxn>
                <a:cxn ang="0">
                  <a:pos x="T6" y="T7"/>
                </a:cxn>
              </a:cxnLst>
              <a:rect l="0" t="0" r="r" b="b"/>
              <a:pathLst>
                <a:path w="3" h="3">
                  <a:moveTo>
                    <a:pt x="3" y="1"/>
                  </a:moveTo>
                  <a:cubicBezTo>
                    <a:pt x="2" y="1"/>
                    <a:pt x="2" y="0"/>
                    <a:pt x="1" y="0"/>
                  </a:cubicBezTo>
                  <a:cubicBezTo>
                    <a:pt x="0" y="1"/>
                    <a:pt x="1" y="2"/>
                    <a:pt x="1" y="3"/>
                  </a:cubicBezTo>
                  <a:cubicBezTo>
                    <a:pt x="1" y="3"/>
                    <a:pt x="2" y="2"/>
                    <a:pt x="3"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4" name="Freeform 20"/>
            <p:cNvSpPr>
              <a:spLocks/>
            </p:cNvSpPr>
            <p:nvPr/>
          </p:nvSpPr>
          <p:spPr bwMode="auto">
            <a:xfrm>
              <a:off x="6694488" y="3360738"/>
              <a:ext cx="103188" cy="60325"/>
            </a:xfrm>
            <a:custGeom>
              <a:avLst/>
              <a:gdLst>
                <a:gd name="T0" fmla="*/ 27 w 32"/>
                <a:gd name="T1" fmla="*/ 1 h 18"/>
                <a:gd name="T2" fmla="*/ 26 w 32"/>
                <a:gd name="T3" fmla="*/ 9 h 18"/>
                <a:gd name="T4" fmla="*/ 20 w 32"/>
                <a:gd name="T5" fmla="*/ 10 h 18"/>
                <a:gd name="T6" fmla="*/ 18 w 32"/>
                <a:gd name="T7" fmla="*/ 9 h 18"/>
                <a:gd name="T8" fmla="*/ 21 w 32"/>
                <a:gd name="T9" fmla="*/ 2 h 18"/>
                <a:gd name="T10" fmla="*/ 17 w 32"/>
                <a:gd name="T11" fmla="*/ 1 h 18"/>
                <a:gd name="T12" fmla="*/ 17 w 32"/>
                <a:gd name="T13" fmla="*/ 10 h 18"/>
                <a:gd name="T14" fmla="*/ 14 w 32"/>
                <a:gd name="T15" fmla="*/ 10 h 18"/>
                <a:gd name="T16" fmla="*/ 6 w 32"/>
                <a:gd name="T17" fmla="*/ 8 h 18"/>
                <a:gd name="T18" fmla="*/ 0 w 32"/>
                <a:gd name="T19" fmla="*/ 7 h 18"/>
                <a:gd name="T20" fmla="*/ 5 w 32"/>
                <a:gd name="T21" fmla="*/ 14 h 18"/>
                <a:gd name="T22" fmla="*/ 11 w 32"/>
                <a:gd name="T23" fmla="*/ 12 h 18"/>
                <a:gd name="T24" fmla="*/ 28 w 32"/>
                <a:gd name="T25" fmla="*/ 14 h 18"/>
                <a:gd name="T26" fmla="*/ 30 w 32"/>
                <a:gd name="T27" fmla="*/ 2 h 18"/>
                <a:gd name="T28" fmla="*/ 27 w 32"/>
                <a:gd name="T29"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 h="18">
                  <a:moveTo>
                    <a:pt x="27" y="1"/>
                  </a:moveTo>
                  <a:cubicBezTo>
                    <a:pt x="24" y="4"/>
                    <a:pt x="26" y="6"/>
                    <a:pt x="26" y="9"/>
                  </a:cubicBezTo>
                  <a:cubicBezTo>
                    <a:pt x="23" y="7"/>
                    <a:pt x="22" y="8"/>
                    <a:pt x="20" y="10"/>
                  </a:cubicBezTo>
                  <a:cubicBezTo>
                    <a:pt x="19" y="9"/>
                    <a:pt x="18" y="9"/>
                    <a:pt x="18" y="9"/>
                  </a:cubicBezTo>
                  <a:cubicBezTo>
                    <a:pt x="19" y="6"/>
                    <a:pt x="19" y="3"/>
                    <a:pt x="21" y="2"/>
                  </a:cubicBezTo>
                  <a:cubicBezTo>
                    <a:pt x="19" y="0"/>
                    <a:pt x="18" y="1"/>
                    <a:pt x="17" y="1"/>
                  </a:cubicBezTo>
                  <a:cubicBezTo>
                    <a:pt x="14" y="4"/>
                    <a:pt x="17" y="7"/>
                    <a:pt x="17" y="10"/>
                  </a:cubicBezTo>
                  <a:cubicBezTo>
                    <a:pt x="16" y="11"/>
                    <a:pt x="15" y="11"/>
                    <a:pt x="14" y="10"/>
                  </a:cubicBezTo>
                  <a:cubicBezTo>
                    <a:pt x="13" y="6"/>
                    <a:pt x="9" y="7"/>
                    <a:pt x="6" y="8"/>
                  </a:cubicBezTo>
                  <a:cubicBezTo>
                    <a:pt x="5" y="6"/>
                    <a:pt x="2" y="4"/>
                    <a:pt x="0" y="7"/>
                  </a:cubicBezTo>
                  <a:cubicBezTo>
                    <a:pt x="4" y="9"/>
                    <a:pt x="3" y="12"/>
                    <a:pt x="5" y="14"/>
                  </a:cubicBezTo>
                  <a:cubicBezTo>
                    <a:pt x="7" y="14"/>
                    <a:pt x="9" y="11"/>
                    <a:pt x="11" y="12"/>
                  </a:cubicBezTo>
                  <a:cubicBezTo>
                    <a:pt x="17" y="18"/>
                    <a:pt x="22" y="11"/>
                    <a:pt x="28" y="14"/>
                  </a:cubicBezTo>
                  <a:cubicBezTo>
                    <a:pt x="28" y="10"/>
                    <a:pt x="32" y="6"/>
                    <a:pt x="30" y="2"/>
                  </a:cubicBezTo>
                  <a:cubicBezTo>
                    <a:pt x="29" y="3"/>
                    <a:pt x="28" y="1"/>
                    <a:pt x="27"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5" name="Freeform 21"/>
            <p:cNvSpPr>
              <a:spLocks/>
            </p:cNvSpPr>
            <p:nvPr/>
          </p:nvSpPr>
          <p:spPr bwMode="auto">
            <a:xfrm>
              <a:off x="6586538" y="3222626"/>
              <a:ext cx="17463" cy="25400"/>
            </a:xfrm>
            <a:custGeom>
              <a:avLst/>
              <a:gdLst>
                <a:gd name="T0" fmla="*/ 5 w 5"/>
                <a:gd name="T1" fmla="*/ 5 h 8"/>
                <a:gd name="T2" fmla="*/ 0 w 5"/>
                <a:gd name="T3" fmla="*/ 3 h 8"/>
                <a:gd name="T4" fmla="*/ 5 w 5"/>
                <a:gd name="T5" fmla="*/ 5 h 8"/>
              </a:gdLst>
              <a:ahLst/>
              <a:cxnLst>
                <a:cxn ang="0">
                  <a:pos x="T0" y="T1"/>
                </a:cxn>
                <a:cxn ang="0">
                  <a:pos x="T2" y="T3"/>
                </a:cxn>
                <a:cxn ang="0">
                  <a:pos x="T4" y="T5"/>
                </a:cxn>
              </a:cxnLst>
              <a:rect l="0" t="0" r="r" b="b"/>
              <a:pathLst>
                <a:path w="5" h="8">
                  <a:moveTo>
                    <a:pt x="5" y="5"/>
                  </a:moveTo>
                  <a:cubicBezTo>
                    <a:pt x="5" y="2"/>
                    <a:pt x="2" y="0"/>
                    <a:pt x="0" y="3"/>
                  </a:cubicBezTo>
                  <a:cubicBezTo>
                    <a:pt x="0" y="4"/>
                    <a:pt x="4" y="8"/>
                    <a:pt x="5"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6" name="Freeform 22"/>
            <p:cNvSpPr>
              <a:spLocks/>
            </p:cNvSpPr>
            <p:nvPr/>
          </p:nvSpPr>
          <p:spPr bwMode="auto">
            <a:xfrm>
              <a:off x="6607176" y="3244851"/>
              <a:ext cx="15875" cy="11113"/>
            </a:xfrm>
            <a:custGeom>
              <a:avLst/>
              <a:gdLst>
                <a:gd name="T0" fmla="*/ 3 w 5"/>
                <a:gd name="T1" fmla="*/ 3 h 3"/>
                <a:gd name="T2" fmla="*/ 5 w 5"/>
                <a:gd name="T3" fmla="*/ 0 h 3"/>
                <a:gd name="T4" fmla="*/ 2 w 5"/>
                <a:gd name="T5" fmla="*/ 0 h 3"/>
                <a:gd name="T6" fmla="*/ 0 w 5"/>
                <a:gd name="T7" fmla="*/ 1 h 3"/>
                <a:gd name="T8" fmla="*/ 3 w 5"/>
                <a:gd name="T9" fmla="*/ 3 h 3"/>
              </a:gdLst>
              <a:ahLst/>
              <a:cxnLst>
                <a:cxn ang="0">
                  <a:pos x="T0" y="T1"/>
                </a:cxn>
                <a:cxn ang="0">
                  <a:pos x="T2" y="T3"/>
                </a:cxn>
                <a:cxn ang="0">
                  <a:pos x="T4" y="T5"/>
                </a:cxn>
                <a:cxn ang="0">
                  <a:pos x="T6" y="T7"/>
                </a:cxn>
                <a:cxn ang="0">
                  <a:pos x="T8" y="T9"/>
                </a:cxn>
              </a:cxnLst>
              <a:rect l="0" t="0" r="r" b="b"/>
              <a:pathLst>
                <a:path w="5" h="3">
                  <a:moveTo>
                    <a:pt x="3" y="3"/>
                  </a:moveTo>
                  <a:cubicBezTo>
                    <a:pt x="4" y="1"/>
                    <a:pt x="5" y="2"/>
                    <a:pt x="5" y="0"/>
                  </a:cubicBezTo>
                  <a:cubicBezTo>
                    <a:pt x="4" y="0"/>
                    <a:pt x="3" y="0"/>
                    <a:pt x="2" y="0"/>
                  </a:cubicBezTo>
                  <a:cubicBezTo>
                    <a:pt x="1" y="0"/>
                    <a:pt x="1" y="1"/>
                    <a:pt x="0" y="1"/>
                  </a:cubicBezTo>
                  <a:cubicBezTo>
                    <a:pt x="0" y="3"/>
                    <a:pt x="2"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7" name="Freeform 23"/>
            <p:cNvSpPr>
              <a:spLocks/>
            </p:cNvSpPr>
            <p:nvPr/>
          </p:nvSpPr>
          <p:spPr bwMode="auto">
            <a:xfrm>
              <a:off x="6567488" y="3228976"/>
              <a:ext cx="15875" cy="12700"/>
            </a:xfrm>
            <a:custGeom>
              <a:avLst/>
              <a:gdLst>
                <a:gd name="T0" fmla="*/ 5 w 5"/>
                <a:gd name="T1" fmla="*/ 2 h 4"/>
                <a:gd name="T2" fmla="*/ 0 w 5"/>
                <a:gd name="T3" fmla="*/ 2 h 4"/>
                <a:gd name="T4" fmla="*/ 2 w 5"/>
                <a:gd name="T5" fmla="*/ 4 h 4"/>
                <a:gd name="T6" fmla="*/ 5 w 5"/>
                <a:gd name="T7" fmla="*/ 2 h 4"/>
              </a:gdLst>
              <a:ahLst/>
              <a:cxnLst>
                <a:cxn ang="0">
                  <a:pos x="T0" y="T1"/>
                </a:cxn>
                <a:cxn ang="0">
                  <a:pos x="T2" y="T3"/>
                </a:cxn>
                <a:cxn ang="0">
                  <a:pos x="T4" y="T5"/>
                </a:cxn>
                <a:cxn ang="0">
                  <a:pos x="T6" y="T7"/>
                </a:cxn>
              </a:cxnLst>
              <a:rect l="0" t="0" r="r" b="b"/>
              <a:pathLst>
                <a:path w="5" h="4">
                  <a:moveTo>
                    <a:pt x="5" y="2"/>
                  </a:moveTo>
                  <a:cubicBezTo>
                    <a:pt x="3" y="1"/>
                    <a:pt x="1" y="0"/>
                    <a:pt x="0" y="2"/>
                  </a:cubicBezTo>
                  <a:cubicBezTo>
                    <a:pt x="1" y="3"/>
                    <a:pt x="1" y="3"/>
                    <a:pt x="2" y="4"/>
                  </a:cubicBezTo>
                  <a:cubicBezTo>
                    <a:pt x="3" y="2"/>
                    <a:pt x="4" y="3"/>
                    <a:pt x="5"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8" name="Freeform 24"/>
            <p:cNvSpPr>
              <a:spLocks/>
            </p:cNvSpPr>
            <p:nvPr/>
          </p:nvSpPr>
          <p:spPr bwMode="auto">
            <a:xfrm>
              <a:off x="6508751" y="3228976"/>
              <a:ext cx="52388" cy="26988"/>
            </a:xfrm>
            <a:custGeom>
              <a:avLst/>
              <a:gdLst>
                <a:gd name="T0" fmla="*/ 9 w 16"/>
                <a:gd name="T1" fmla="*/ 8 h 8"/>
                <a:gd name="T2" fmla="*/ 11 w 16"/>
                <a:gd name="T3" fmla="*/ 4 h 8"/>
                <a:gd name="T4" fmla="*/ 16 w 16"/>
                <a:gd name="T5" fmla="*/ 3 h 8"/>
                <a:gd name="T6" fmla="*/ 15 w 16"/>
                <a:gd name="T7" fmla="*/ 1 h 8"/>
                <a:gd name="T8" fmla="*/ 8 w 16"/>
                <a:gd name="T9" fmla="*/ 1 h 8"/>
                <a:gd name="T10" fmla="*/ 0 w 16"/>
                <a:gd name="T11" fmla="*/ 7 h 8"/>
                <a:gd name="T12" fmla="*/ 9 w 1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6" h="8">
                  <a:moveTo>
                    <a:pt x="9" y="8"/>
                  </a:moveTo>
                  <a:cubicBezTo>
                    <a:pt x="11" y="7"/>
                    <a:pt x="9" y="5"/>
                    <a:pt x="11" y="4"/>
                  </a:cubicBezTo>
                  <a:cubicBezTo>
                    <a:pt x="13" y="6"/>
                    <a:pt x="15" y="4"/>
                    <a:pt x="16" y="3"/>
                  </a:cubicBezTo>
                  <a:cubicBezTo>
                    <a:pt x="15" y="2"/>
                    <a:pt x="16" y="1"/>
                    <a:pt x="15" y="1"/>
                  </a:cubicBezTo>
                  <a:cubicBezTo>
                    <a:pt x="12" y="0"/>
                    <a:pt x="11" y="4"/>
                    <a:pt x="8" y="1"/>
                  </a:cubicBezTo>
                  <a:cubicBezTo>
                    <a:pt x="6" y="4"/>
                    <a:pt x="3" y="4"/>
                    <a:pt x="0" y="7"/>
                  </a:cubicBezTo>
                  <a:cubicBezTo>
                    <a:pt x="3" y="8"/>
                    <a:pt x="6" y="8"/>
                    <a:pt x="9"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99" name="Freeform 25"/>
            <p:cNvSpPr>
              <a:spLocks/>
            </p:cNvSpPr>
            <p:nvPr/>
          </p:nvSpPr>
          <p:spPr bwMode="auto">
            <a:xfrm>
              <a:off x="6669088" y="3363913"/>
              <a:ext cx="31750" cy="23813"/>
            </a:xfrm>
            <a:custGeom>
              <a:avLst/>
              <a:gdLst>
                <a:gd name="T0" fmla="*/ 9 w 10"/>
                <a:gd name="T1" fmla="*/ 0 h 7"/>
                <a:gd name="T2" fmla="*/ 0 w 10"/>
                <a:gd name="T3" fmla="*/ 3 h 7"/>
                <a:gd name="T4" fmla="*/ 3 w 10"/>
                <a:gd name="T5" fmla="*/ 7 h 7"/>
                <a:gd name="T6" fmla="*/ 10 w 10"/>
                <a:gd name="T7" fmla="*/ 2 h 7"/>
                <a:gd name="T8" fmla="*/ 9 w 10"/>
                <a:gd name="T9" fmla="*/ 0 h 7"/>
              </a:gdLst>
              <a:ahLst/>
              <a:cxnLst>
                <a:cxn ang="0">
                  <a:pos x="T0" y="T1"/>
                </a:cxn>
                <a:cxn ang="0">
                  <a:pos x="T2" y="T3"/>
                </a:cxn>
                <a:cxn ang="0">
                  <a:pos x="T4" y="T5"/>
                </a:cxn>
                <a:cxn ang="0">
                  <a:pos x="T6" y="T7"/>
                </a:cxn>
                <a:cxn ang="0">
                  <a:pos x="T8" y="T9"/>
                </a:cxn>
              </a:cxnLst>
              <a:rect l="0" t="0" r="r" b="b"/>
              <a:pathLst>
                <a:path w="10" h="7">
                  <a:moveTo>
                    <a:pt x="9" y="0"/>
                  </a:moveTo>
                  <a:cubicBezTo>
                    <a:pt x="6" y="1"/>
                    <a:pt x="3" y="1"/>
                    <a:pt x="0" y="3"/>
                  </a:cubicBezTo>
                  <a:cubicBezTo>
                    <a:pt x="0" y="5"/>
                    <a:pt x="1" y="7"/>
                    <a:pt x="3" y="7"/>
                  </a:cubicBezTo>
                  <a:cubicBezTo>
                    <a:pt x="4" y="3"/>
                    <a:pt x="7" y="4"/>
                    <a:pt x="10" y="2"/>
                  </a:cubicBezTo>
                  <a:cubicBezTo>
                    <a:pt x="10" y="1"/>
                    <a:pt x="10" y="1"/>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0" name="Freeform 26"/>
            <p:cNvSpPr>
              <a:spLocks/>
            </p:cNvSpPr>
            <p:nvPr/>
          </p:nvSpPr>
          <p:spPr bwMode="auto">
            <a:xfrm>
              <a:off x="6477001" y="3219451"/>
              <a:ext cx="34925" cy="36513"/>
            </a:xfrm>
            <a:custGeom>
              <a:avLst/>
              <a:gdLst>
                <a:gd name="T0" fmla="*/ 8 w 11"/>
                <a:gd name="T1" fmla="*/ 11 h 11"/>
                <a:gd name="T2" fmla="*/ 10 w 11"/>
                <a:gd name="T3" fmla="*/ 4 h 11"/>
                <a:gd name="T4" fmla="*/ 4 w 11"/>
                <a:gd name="T5" fmla="*/ 0 h 11"/>
                <a:gd name="T6" fmla="*/ 3 w 11"/>
                <a:gd name="T7" fmla="*/ 5 h 11"/>
                <a:gd name="T8" fmla="*/ 6 w 11"/>
                <a:gd name="T9" fmla="*/ 9 h 11"/>
                <a:gd name="T10" fmla="*/ 1 w 11"/>
                <a:gd name="T11" fmla="*/ 8 h 11"/>
                <a:gd name="T12" fmla="*/ 8 w 11"/>
                <a:gd name="T13" fmla="*/ 11 h 11"/>
              </a:gdLst>
              <a:ahLst/>
              <a:cxnLst>
                <a:cxn ang="0">
                  <a:pos x="T0" y="T1"/>
                </a:cxn>
                <a:cxn ang="0">
                  <a:pos x="T2" y="T3"/>
                </a:cxn>
                <a:cxn ang="0">
                  <a:pos x="T4" y="T5"/>
                </a:cxn>
                <a:cxn ang="0">
                  <a:pos x="T6" y="T7"/>
                </a:cxn>
                <a:cxn ang="0">
                  <a:pos x="T8" y="T9"/>
                </a:cxn>
                <a:cxn ang="0">
                  <a:pos x="T10" y="T11"/>
                </a:cxn>
                <a:cxn ang="0">
                  <a:pos x="T12" y="T13"/>
                </a:cxn>
              </a:cxnLst>
              <a:rect l="0" t="0" r="r" b="b"/>
              <a:pathLst>
                <a:path w="11" h="11">
                  <a:moveTo>
                    <a:pt x="8" y="11"/>
                  </a:moveTo>
                  <a:cubicBezTo>
                    <a:pt x="9" y="8"/>
                    <a:pt x="11" y="6"/>
                    <a:pt x="10" y="4"/>
                  </a:cubicBezTo>
                  <a:cubicBezTo>
                    <a:pt x="8" y="3"/>
                    <a:pt x="6" y="0"/>
                    <a:pt x="4" y="0"/>
                  </a:cubicBezTo>
                  <a:cubicBezTo>
                    <a:pt x="1" y="1"/>
                    <a:pt x="6" y="3"/>
                    <a:pt x="3" y="5"/>
                  </a:cubicBezTo>
                  <a:cubicBezTo>
                    <a:pt x="5" y="6"/>
                    <a:pt x="7" y="7"/>
                    <a:pt x="6" y="9"/>
                  </a:cubicBezTo>
                  <a:cubicBezTo>
                    <a:pt x="3" y="11"/>
                    <a:pt x="2" y="6"/>
                    <a:pt x="1" y="8"/>
                  </a:cubicBezTo>
                  <a:cubicBezTo>
                    <a:pt x="0" y="11"/>
                    <a:pt x="6" y="9"/>
                    <a:pt x="8" y="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1" name="Freeform 27"/>
            <p:cNvSpPr>
              <a:spLocks/>
            </p:cNvSpPr>
            <p:nvPr/>
          </p:nvSpPr>
          <p:spPr bwMode="auto">
            <a:xfrm>
              <a:off x="6456363" y="3211513"/>
              <a:ext cx="23813" cy="39688"/>
            </a:xfrm>
            <a:custGeom>
              <a:avLst/>
              <a:gdLst>
                <a:gd name="T0" fmla="*/ 6 w 7"/>
                <a:gd name="T1" fmla="*/ 3 h 12"/>
                <a:gd name="T2" fmla="*/ 3 w 7"/>
                <a:gd name="T3" fmla="*/ 2 h 12"/>
                <a:gd name="T4" fmla="*/ 1 w 7"/>
                <a:gd name="T5" fmla="*/ 12 h 12"/>
                <a:gd name="T6" fmla="*/ 6 w 7"/>
                <a:gd name="T7" fmla="*/ 3 h 12"/>
              </a:gdLst>
              <a:ahLst/>
              <a:cxnLst>
                <a:cxn ang="0">
                  <a:pos x="T0" y="T1"/>
                </a:cxn>
                <a:cxn ang="0">
                  <a:pos x="T2" y="T3"/>
                </a:cxn>
                <a:cxn ang="0">
                  <a:pos x="T4" y="T5"/>
                </a:cxn>
                <a:cxn ang="0">
                  <a:pos x="T6" y="T7"/>
                </a:cxn>
              </a:cxnLst>
              <a:rect l="0" t="0" r="r" b="b"/>
              <a:pathLst>
                <a:path w="7" h="12">
                  <a:moveTo>
                    <a:pt x="6" y="3"/>
                  </a:moveTo>
                  <a:cubicBezTo>
                    <a:pt x="5" y="0"/>
                    <a:pt x="4" y="3"/>
                    <a:pt x="3" y="2"/>
                  </a:cubicBezTo>
                  <a:cubicBezTo>
                    <a:pt x="1" y="5"/>
                    <a:pt x="0" y="8"/>
                    <a:pt x="1" y="12"/>
                  </a:cubicBezTo>
                  <a:cubicBezTo>
                    <a:pt x="7" y="11"/>
                    <a:pt x="1" y="4"/>
                    <a:pt x="6"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2" name="Freeform 28"/>
            <p:cNvSpPr>
              <a:spLocks/>
            </p:cNvSpPr>
            <p:nvPr/>
          </p:nvSpPr>
          <p:spPr bwMode="auto">
            <a:xfrm>
              <a:off x="6665913" y="3394076"/>
              <a:ext cx="31750" cy="23813"/>
            </a:xfrm>
            <a:custGeom>
              <a:avLst/>
              <a:gdLst>
                <a:gd name="T0" fmla="*/ 10 w 10"/>
                <a:gd name="T1" fmla="*/ 5 h 7"/>
                <a:gd name="T2" fmla="*/ 6 w 10"/>
                <a:gd name="T3" fmla="*/ 0 h 7"/>
                <a:gd name="T4" fmla="*/ 0 w 10"/>
                <a:gd name="T5" fmla="*/ 7 h 7"/>
                <a:gd name="T6" fmla="*/ 10 w 10"/>
                <a:gd name="T7" fmla="*/ 5 h 7"/>
              </a:gdLst>
              <a:ahLst/>
              <a:cxnLst>
                <a:cxn ang="0">
                  <a:pos x="T0" y="T1"/>
                </a:cxn>
                <a:cxn ang="0">
                  <a:pos x="T2" y="T3"/>
                </a:cxn>
                <a:cxn ang="0">
                  <a:pos x="T4" y="T5"/>
                </a:cxn>
                <a:cxn ang="0">
                  <a:pos x="T6" y="T7"/>
                </a:cxn>
              </a:cxnLst>
              <a:rect l="0" t="0" r="r" b="b"/>
              <a:pathLst>
                <a:path w="10" h="7">
                  <a:moveTo>
                    <a:pt x="10" y="5"/>
                  </a:moveTo>
                  <a:cubicBezTo>
                    <a:pt x="9" y="2"/>
                    <a:pt x="9" y="0"/>
                    <a:pt x="6" y="0"/>
                  </a:cubicBezTo>
                  <a:cubicBezTo>
                    <a:pt x="5" y="4"/>
                    <a:pt x="0" y="4"/>
                    <a:pt x="0" y="7"/>
                  </a:cubicBezTo>
                  <a:cubicBezTo>
                    <a:pt x="3" y="4"/>
                    <a:pt x="7" y="7"/>
                    <a:pt x="1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3" name="Freeform 30"/>
            <p:cNvSpPr>
              <a:spLocks/>
            </p:cNvSpPr>
            <p:nvPr/>
          </p:nvSpPr>
          <p:spPr bwMode="auto">
            <a:xfrm>
              <a:off x="6551613" y="3367088"/>
              <a:ext cx="114300" cy="63500"/>
            </a:xfrm>
            <a:custGeom>
              <a:avLst/>
              <a:gdLst>
                <a:gd name="T0" fmla="*/ 10 w 35"/>
                <a:gd name="T1" fmla="*/ 7 h 19"/>
                <a:gd name="T2" fmla="*/ 7 w 35"/>
                <a:gd name="T3" fmla="*/ 13 h 19"/>
                <a:gd name="T4" fmla="*/ 4 w 35"/>
                <a:gd name="T5" fmla="*/ 11 h 19"/>
                <a:gd name="T6" fmla="*/ 0 w 35"/>
                <a:gd name="T7" fmla="*/ 17 h 19"/>
                <a:gd name="T8" fmla="*/ 10 w 35"/>
                <a:gd name="T9" fmla="*/ 15 h 19"/>
                <a:gd name="T10" fmla="*/ 15 w 35"/>
                <a:gd name="T11" fmla="*/ 8 h 19"/>
                <a:gd name="T12" fmla="*/ 12 w 35"/>
                <a:gd name="T13" fmla="*/ 13 h 19"/>
                <a:gd name="T14" fmla="*/ 17 w 35"/>
                <a:gd name="T15" fmla="*/ 15 h 19"/>
                <a:gd name="T16" fmla="*/ 23 w 35"/>
                <a:gd name="T17" fmla="*/ 4 h 19"/>
                <a:gd name="T18" fmla="*/ 23 w 35"/>
                <a:gd name="T19" fmla="*/ 11 h 19"/>
                <a:gd name="T20" fmla="*/ 29 w 35"/>
                <a:gd name="T21" fmla="*/ 10 h 19"/>
                <a:gd name="T22" fmla="*/ 30 w 35"/>
                <a:gd name="T23" fmla="*/ 13 h 19"/>
                <a:gd name="T24" fmla="*/ 35 w 35"/>
                <a:gd name="T25" fmla="*/ 8 h 19"/>
                <a:gd name="T26" fmla="*/ 32 w 35"/>
                <a:gd name="T27" fmla="*/ 3 h 19"/>
                <a:gd name="T28" fmla="*/ 27 w 35"/>
                <a:gd name="T29" fmla="*/ 6 h 19"/>
                <a:gd name="T30" fmla="*/ 25 w 35"/>
                <a:gd name="T31" fmla="*/ 3 h 19"/>
                <a:gd name="T32" fmla="*/ 28 w 35"/>
                <a:gd name="T33" fmla="*/ 1 h 19"/>
                <a:gd name="T34" fmla="*/ 22 w 35"/>
                <a:gd name="T35" fmla="*/ 0 h 19"/>
                <a:gd name="T36" fmla="*/ 21 w 35"/>
                <a:gd name="T37" fmla="*/ 4 h 19"/>
                <a:gd name="T38" fmla="*/ 13 w 35"/>
                <a:gd name="T39" fmla="*/ 8 h 19"/>
                <a:gd name="T40" fmla="*/ 10 w 35"/>
                <a:gd name="T41" fmla="*/ 7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5" h="19">
                  <a:moveTo>
                    <a:pt x="10" y="7"/>
                  </a:moveTo>
                  <a:cubicBezTo>
                    <a:pt x="8" y="9"/>
                    <a:pt x="9" y="11"/>
                    <a:pt x="7" y="13"/>
                  </a:cubicBezTo>
                  <a:cubicBezTo>
                    <a:pt x="5" y="12"/>
                    <a:pt x="5" y="13"/>
                    <a:pt x="4" y="11"/>
                  </a:cubicBezTo>
                  <a:cubicBezTo>
                    <a:pt x="3" y="14"/>
                    <a:pt x="0" y="15"/>
                    <a:pt x="0" y="17"/>
                  </a:cubicBezTo>
                  <a:cubicBezTo>
                    <a:pt x="4" y="19"/>
                    <a:pt x="6" y="12"/>
                    <a:pt x="10" y="15"/>
                  </a:cubicBezTo>
                  <a:cubicBezTo>
                    <a:pt x="11" y="13"/>
                    <a:pt x="12" y="9"/>
                    <a:pt x="15" y="8"/>
                  </a:cubicBezTo>
                  <a:cubicBezTo>
                    <a:pt x="15" y="10"/>
                    <a:pt x="14" y="11"/>
                    <a:pt x="12" y="13"/>
                  </a:cubicBezTo>
                  <a:cubicBezTo>
                    <a:pt x="14" y="14"/>
                    <a:pt x="16" y="16"/>
                    <a:pt x="17" y="15"/>
                  </a:cubicBezTo>
                  <a:cubicBezTo>
                    <a:pt x="12" y="11"/>
                    <a:pt x="21" y="7"/>
                    <a:pt x="23" y="4"/>
                  </a:cubicBezTo>
                  <a:cubicBezTo>
                    <a:pt x="26" y="6"/>
                    <a:pt x="21" y="9"/>
                    <a:pt x="23" y="11"/>
                  </a:cubicBezTo>
                  <a:cubicBezTo>
                    <a:pt x="25" y="12"/>
                    <a:pt x="27" y="9"/>
                    <a:pt x="29" y="10"/>
                  </a:cubicBezTo>
                  <a:cubicBezTo>
                    <a:pt x="29" y="11"/>
                    <a:pt x="28" y="12"/>
                    <a:pt x="30" y="13"/>
                  </a:cubicBezTo>
                  <a:cubicBezTo>
                    <a:pt x="31" y="10"/>
                    <a:pt x="33" y="10"/>
                    <a:pt x="35" y="8"/>
                  </a:cubicBezTo>
                  <a:cubicBezTo>
                    <a:pt x="34" y="6"/>
                    <a:pt x="34" y="4"/>
                    <a:pt x="32" y="3"/>
                  </a:cubicBezTo>
                  <a:cubicBezTo>
                    <a:pt x="30" y="2"/>
                    <a:pt x="29" y="7"/>
                    <a:pt x="27" y="6"/>
                  </a:cubicBezTo>
                  <a:cubicBezTo>
                    <a:pt x="26" y="5"/>
                    <a:pt x="25" y="4"/>
                    <a:pt x="25" y="3"/>
                  </a:cubicBezTo>
                  <a:cubicBezTo>
                    <a:pt x="26" y="3"/>
                    <a:pt x="27" y="2"/>
                    <a:pt x="28" y="1"/>
                  </a:cubicBezTo>
                  <a:cubicBezTo>
                    <a:pt x="26" y="0"/>
                    <a:pt x="24" y="0"/>
                    <a:pt x="22" y="0"/>
                  </a:cubicBezTo>
                  <a:cubicBezTo>
                    <a:pt x="24" y="1"/>
                    <a:pt x="22" y="3"/>
                    <a:pt x="21" y="4"/>
                  </a:cubicBezTo>
                  <a:cubicBezTo>
                    <a:pt x="17" y="2"/>
                    <a:pt x="15" y="4"/>
                    <a:pt x="13" y="8"/>
                  </a:cubicBezTo>
                  <a:cubicBezTo>
                    <a:pt x="12" y="7"/>
                    <a:pt x="11" y="7"/>
                    <a:pt x="1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4" name="Freeform 31"/>
            <p:cNvSpPr>
              <a:spLocks/>
            </p:cNvSpPr>
            <p:nvPr/>
          </p:nvSpPr>
          <p:spPr bwMode="auto">
            <a:xfrm>
              <a:off x="6378576" y="3216276"/>
              <a:ext cx="36513" cy="19050"/>
            </a:xfrm>
            <a:custGeom>
              <a:avLst/>
              <a:gdLst>
                <a:gd name="T0" fmla="*/ 9 w 11"/>
                <a:gd name="T1" fmla="*/ 0 h 6"/>
                <a:gd name="T2" fmla="*/ 1 w 11"/>
                <a:gd name="T3" fmla="*/ 0 h 6"/>
                <a:gd name="T4" fmla="*/ 2 w 11"/>
                <a:gd name="T5" fmla="*/ 6 h 6"/>
                <a:gd name="T6" fmla="*/ 8 w 11"/>
                <a:gd name="T7" fmla="*/ 6 h 6"/>
                <a:gd name="T8" fmla="*/ 9 w 11"/>
                <a:gd name="T9" fmla="*/ 0 h 6"/>
              </a:gdLst>
              <a:ahLst/>
              <a:cxnLst>
                <a:cxn ang="0">
                  <a:pos x="T0" y="T1"/>
                </a:cxn>
                <a:cxn ang="0">
                  <a:pos x="T2" y="T3"/>
                </a:cxn>
                <a:cxn ang="0">
                  <a:pos x="T4" y="T5"/>
                </a:cxn>
                <a:cxn ang="0">
                  <a:pos x="T6" y="T7"/>
                </a:cxn>
                <a:cxn ang="0">
                  <a:pos x="T8" y="T9"/>
                </a:cxn>
              </a:cxnLst>
              <a:rect l="0" t="0" r="r" b="b"/>
              <a:pathLst>
                <a:path w="11" h="6">
                  <a:moveTo>
                    <a:pt x="9" y="0"/>
                  </a:moveTo>
                  <a:cubicBezTo>
                    <a:pt x="6" y="1"/>
                    <a:pt x="4" y="1"/>
                    <a:pt x="1" y="0"/>
                  </a:cubicBezTo>
                  <a:cubicBezTo>
                    <a:pt x="2" y="2"/>
                    <a:pt x="0" y="5"/>
                    <a:pt x="2" y="6"/>
                  </a:cubicBezTo>
                  <a:cubicBezTo>
                    <a:pt x="4" y="6"/>
                    <a:pt x="5" y="4"/>
                    <a:pt x="8" y="6"/>
                  </a:cubicBezTo>
                  <a:cubicBezTo>
                    <a:pt x="10" y="4"/>
                    <a:pt x="11" y="2"/>
                    <a:pt x="9"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5" name="Freeform 32"/>
            <p:cNvSpPr>
              <a:spLocks/>
            </p:cNvSpPr>
            <p:nvPr/>
          </p:nvSpPr>
          <p:spPr bwMode="auto">
            <a:xfrm>
              <a:off x="6359526" y="3211513"/>
              <a:ext cx="25400" cy="33338"/>
            </a:xfrm>
            <a:custGeom>
              <a:avLst/>
              <a:gdLst>
                <a:gd name="T0" fmla="*/ 3 w 8"/>
                <a:gd name="T1" fmla="*/ 10 h 10"/>
                <a:gd name="T2" fmla="*/ 6 w 8"/>
                <a:gd name="T3" fmla="*/ 3 h 10"/>
                <a:gd name="T4" fmla="*/ 5 w 8"/>
                <a:gd name="T5" fmla="*/ 0 h 10"/>
                <a:gd name="T6" fmla="*/ 3 w 8"/>
                <a:gd name="T7" fmla="*/ 0 h 10"/>
                <a:gd name="T8" fmla="*/ 0 w 8"/>
                <a:gd name="T9" fmla="*/ 8 h 10"/>
                <a:gd name="T10" fmla="*/ 3 w 8"/>
                <a:gd name="T11" fmla="*/ 10 h 10"/>
              </a:gdLst>
              <a:ahLst/>
              <a:cxnLst>
                <a:cxn ang="0">
                  <a:pos x="T0" y="T1"/>
                </a:cxn>
                <a:cxn ang="0">
                  <a:pos x="T2" y="T3"/>
                </a:cxn>
                <a:cxn ang="0">
                  <a:pos x="T4" y="T5"/>
                </a:cxn>
                <a:cxn ang="0">
                  <a:pos x="T6" y="T7"/>
                </a:cxn>
                <a:cxn ang="0">
                  <a:pos x="T8" y="T9"/>
                </a:cxn>
                <a:cxn ang="0">
                  <a:pos x="T10" y="T11"/>
                </a:cxn>
              </a:cxnLst>
              <a:rect l="0" t="0" r="r" b="b"/>
              <a:pathLst>
                <a:path w="8" h="10">
                  <a:moveTo>
                    <a:pt x="3" y="10"/>
                  </a:moveTo>
                  <a:cubicBezTo>
                    <a:pt x="8" y="7"/>
                    <a:pt x="2" y="7"/>
                    <a:pt x="6" y="3"/>
                  </a:cubicBezTo>
                  <a:cubicBezTo>
                    <a:pt x="4" y="2"/>
                    <a:pt x="5" y="1"/>
                    <a:pt x="5" y="0"/>
                  </a:cubicBezTo>
                  <a:cubicBezTo>
                    <a:pt x="4" y="1"/>
                    <a:pt x="4" y="1"/>
                    <a:pt x="3" y="0"/>
                  </a:cubicBezTo>
                  <a:cubicBezTo>
                    <a:pt x="2" y="3"/>
                    <a:pt x="0" y="6"/>
                    <a:pt x="0" y="8"/>
                  </a:cubicBezTo>
                  <a:cubicBezTo>
                    <a:pt x="1" y="10"/>
                    <a:pt x="2" y="9"/>
                    <a:pt x="3"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6" name="Freeform 33"/>
            <p:cNvSpPr>
              <a:spLocks/>
            </p:cNvSpPr>
            <p:nvPr/>
          </p:nvSpPr>
          <p:spPr bwMode="auto">
            <a:xfrm>
              <a:off x="6551613" y="3371851"/>
              <a:ext cx="41275" cy="34925"/>
            </a:xfrm>
            <a:custGeom>
              <a:avLst/>
              <a:gdLst>
                <a:gd name="T0" fmla="*/ 10 w 13"/>
                <a:gd name="T1" fmla="*/ 0 h 11"/>
                <a:gd name="T2" fmla="*/ 1 w 13"/>
                <a:gd name="T3" fmla="*/ 5 h 11"/>
                <a:gd name="T4" fmla="*/ 2 w 13"/>
                <a:gd name="T5" fmla="*/ 11 h 11"/>
                <a:gd name="T6" fmla="*/ 8 w 13"/>
                <a:gd name="T7" fmla="*/ 7 h 11"/>
                <a:gd name="T8" fmla="*/ 10 w 13"/>
                <a:gd name="T9" fmla="*/ 0 h 11"/>
              </a:gdLst>
              <a:ahLst/>
              <a:cxnLst>
                <a:cxn ang="0">
                  <a:pos x="T0" y="T1"/>
                </a:cxn>
                <a:cxn ang="0">
                  <a:pos x="T2" y="T3"/>
                </a:cxn>
                <a:cxn ang="0">
                  <a:pos x="T4" y="T5"/>
                </a:cxn>
                <a:cxn ang="0">
                  <a:pos x="T6" y="T7"/>
                </a:cxn>
                <a:cxn ang="0">
                  <a:pos x="T8" y="T9"/>
                </a:cxn>
              </a:cxnLst>
              <a:rect l="0" t="0" r="r" b="b"/>
              <a:pathLst>
                <a:path w="13" h="11">
                  <a:moveTo>
                    <a:pt x="10" y="0"/>
                  </a:moveTo>
                  <a:cubicBezTo>
                    <a:pt x="7" y="2"/>
                    <a:pt x="3" y="0"/>
                    <a:pt x="1" y="5"/>
                  </a:cubicBezTo>
                  <a:cubicBezTo>
                    <a:pt x="0" y="6"/>
                    <a:pt x="1" y="9"/>
                    <a:pt x="2" y="11"/>
                  </a:cubicBezTo>
                  <a:cubicBezTo>
                    <a:pt x="3" y="7"/>
                    <a:pt x="4" y="6"/>
                    <a:pt x="8" y="7"/>
                  </a:cubicBezTo>
                  <a:cubicBezTo>
                    <a:pt x="4" y="4"/>
                    <a:pt x="13" y="3"/>
                    <a:pt x="1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7" name="Freeform 35"/>
            <p:cNvSpPr>
              <a:spLocks/>
            </p:cNvSpPr>
            <p:nvPr/>
          </p:nvSpPr>
          <p:spPr bwMode="auto">
            <a:xfrm>
              <a:off x="6502401" y="3375026"/>
              <a:ext cx="46038" cy="55563"/>
            </a:xfrm>
            <a:custGeom>
              <a:avLst/>
              <a:gdLst>
                <a:gd name="T0" fmla="*/ 2 w 14"/>
                <a:gd name="T1" fmla="*/ 15 h 17"/>
                <a:gd name="T2" fmla="*/ 14 w 14"/>
                <a:gd name="T3" fmla="*/ 10 h 17"/>
                <a:gd name="T4" fmla="*/ 9 w 14"/>
                <a:gd name="T5" fmla="*/ 7 h 17"/>
                <a:gd name="T6" fmla="*/ 0 w 14"/>
                <a:gd name="T7" fmla="*/ 1 h 17"/>
                <a:gd name="T8" fmla="*/ 4 w 14"/>
                <a:gd name="T9" fmla="*/ 7 h 17"/>
                <a:gd name="T10" fmla="*/ 7 w 14"/>
                <a:gd name="T11" fmla="*/ 5 h 17"/>
                <a:gd name="T12" fmla="*/ 9 w 14"/>
                <a:gd name="T13" fmla="*/ 6 h 17"/>
                <a:gd name="T14" fmla="*/ 2 w 14"/>
                <a:gd name="T15" fmla="*/ 15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 h="17">
                  <a:moveTo>
                    <a:pt x="2" y="15"/>
                  </a:moveTo>
                  <a:cubicBezTo>
                    <a:pt x="6" y="17"/>
                    <a:pt x="10" y="13"/>
                    <a:pt x="14" y="10"/>
                  </a:cubicBezTo>
                  <a:cubicBezTo>
                    <a:pt x="13" y="8"/>
                    <a:pt x="11" y="9"/>
                    <a:pt x="9" y="7"/>
                  </a:cubicBezTo>
                  <a:cubicBezTo>
                    <a:pt x="13" y="0"/>
                    <a:pt x="5" y="1"/>
                    <a:pt x="0" y="1"/>
                  </a:cubicBezTo>
                  <a:cubicBezTo>
                    <a:pt x="3" y="3"/>
                    <a:pt x="0" y="6"/>
                    <a:pt x="4" y="7"/>
                  </a:cubicBezTo>
                  <a:cubicBezTo>
                    <a:pt x="5" y="7"/>
                    <a:pt x="6" y="4"/>
                    <a:pt x="7" y="5"/>
                  </a:cubicBezTo>
                  <a:cubicBezTo>
                    <a:pt x="9" y="5"/>
                    <a:pt x="7" y="5"/>
                    <a:pt x="9" y="6"/>
                  </a:cubicBezTo>
                  <a:cubicBezTo>
                    <a:pt x="5" y="10"/>
                    <a:pt x="4" y="10"/>
                    <a:pt x="2"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8" name="Freeform 36"/>
            <p:cNvSpPr>
              <a:spLocks/>
            </p:cNvSpPr>
            <p:nvPr/>
          </p:nvSpPr>
          <p:spPr bwMode="auto">
            <a:xfrm>
              <a:off x="6765926" y="3579813"/>
              <a:ext cx="19050" cy="12700"/>
            </a:xfrm>
            <a:custGeom>
              <a:avLst/>
              <a:gdLst>
                <a:gd name="T0" fmla="*/ 4 w 6"/>
                <a:gd name="T1" fmla="*/ 0 h 4"/>
                <a:gd name="T2" fmla="*/ 2 w 6"/>
                <a:gd name="T3" fmla="*/ 4 h 4"/>
                <a:gd name="T4" fmla="*/ 5 w 6"/>
                <a:gd name="T5" fmla="*/ 2 h 4"/>
                <a:gd name="T6" fmla="*/ 4 w 6"/>
                <a:gd name="T7" fmla="*/ 0 h 4"/>
              </a:gdLst>
              <a:ahLst/>
              <a:cxnLst>
                <a:cxn ang="0">
                  <a:pos x="T0" y="T1"/>
                </a:cxn>
                <a:cxn ang="0">
                  <a:pos x="T2" y="T3"/>
                </a:cxn>
                <a:cxn ang="0">
                  <a:pos x="T4" y="T5"/>
                </a:cxn>
                <a:cxn ang="0">
                  <a:pos x="T6" y="T7"/>
                </a:cxn>
              </a:cxnLst>
              <a:rect l="0" t="0" r="r" b="b"/>
              <a:pathLst>
                <a:path w="6" h="4">
                  <a:moveTo>
                    <a:pt x="4" y="0"/>
                  </a:moveTo>
                  <a:cubicBezTo>
                    <a:pt x="3" y="1"/>
                    <a:pt x="0" y="3"/>
                    <a:pt x="2" y="4"/>
                  </a:cubicBezTo>
                  <a:cubicBezTo>
                    <a:pt x="3" y="2"/>
                    <a:pt x="4" y="3"/>
                    <a:pt x="5" y="2"/>
                  </a:cubicBezTo>
                  <a:cubicBezTo>
                    <a:pt x="5" y="1"/>
                    <a:pt x="6" y="0"/>
                    <a:pt x="4"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09" name="Freeform 37"/>
            <p:cNvSpPr>
              <a:spLocks/>
            </p:cNvSpPr>
            <p:nvPr/>
          </p:nvSpPr>
          <p:spPr bwMode="auto">
            <a:xfrm>
              <a:off x="6408738" y="3378201"/>
              <a:ext cx="71438" cy="52388"/>
            </a:xfrm>
            <a:custGeom>
              <a:avLst/>
              <a:gdLst>
                <a:gd name="T0" fmla="*/ 22 w 22"/>
                <a:gd name="T1" fmla="*/ 1 h 16"/>
                <a:gd name="T2" fmla="*/ 16 w 22"/>
                <a:gd name="T3" fmla="*/ 1 h 16"/>
                <a:gd name="T4" fmla="*/ 3 w 22"/>
                <a:gd name="T5" fmla="*/ 8 h 16"/>
                <a:gd name="T6" fmla="*/ 5 w 22"/>
                <a:gd name="T7" fmla="*/ 16 h 16"/>
                <a:gd name="T8" fmla="*/ 22 w 22"/>
                <a:gd name="T9" fmla="*/ 1 h 16"/>
              </a:gdLst>
              <a:ahLst/>
              <a:cxnLst>
                <a:cxn ang="0">
                  <a:pos x="T0" y="T1"/>
                </a:cxn>
                <a:cxn ang="0">
                  <a:pos x="T2" y="T3"/>
                </a:cxn>
                <a:cxn ang="0">
                  <a:pos x="T4" y="T5"/>
                </a:cxn>
                <a:cxn ang="0">
                  <a:pos x="T6" y="T7"/>
                </a:cxn>
                <a:cxn ang="0">
                  <a:pos x="T8" y="T9"/>
                </a:cxn>
              </a:cxnLst>
              <a:rect l="0" t="0" r="r" b="b"/>
              <a:pathLst>
                <a:path w="22" h="16">
                  <a:moveTo>
                    <a:pt x="22" y="1"/>
                  </a:moveTo>
                  <a:cubicBezTo>
                    <a:pt x="20" y="3"/>
                    <a:pt x="17" y="0"/>
                    <a:pt x="16" y="1"/>
                  </a:cubicBezTo>
                  <a:cubicBezTo>
                    <a:pt x="13" y="5"/>
                    <a:pt x="6" y="5"/>
                    <a:pt x="3" y="8"/>
                  </a:cubicBezTo>
                  <a:cubicBezTo>
                    <a:pt x="6" y="10"/>
                    <a:pt x="0" y="13"/>
                    <a:pt x="5" y="16"/>
                  </a:cubicBezTo>
                  <a:cubicBezTo>
                    <a:pt x="8" y="9"/>
                    <a:pt x="17" y="8"/>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0" name="Freeform 38"/>
            <p:cNvSpPr>
              <a:spLocks/>
            </p:cNvSpPr>
            <p:nvPr/>
          </p:nvSpPr>
          <p:spPr bwMode="auto">
            <a:xfrm>
              <a:off x="6470651" y="3397251"/>
              <a:ext cx="31750" cy="26988"/>
            </a:xfrm>
            <a:custGeom>
              <a:avLst/>
              <a:gdLst>
                <a:gd name="T0" fmla="*/ 1 w 10"/>
                <a:gd name="T1" fmla="*/ 8 h 8"/>
                <a:gd name="T2" fmla="*/ 10 w 10"/>
                <a:gd name="T3" fmla="*/ 4 h 8"/>
                <a:gd name="T4" fmla="*/ 5 w 10"/>
                <a:gd name="T5" fmla="*/ 0 h 8"/>
                <a:gd name="T6" fmla="*/ 0 w 10"/>
                <a:gd name="T7" fmla="*/ 3 h 8"/>
                <a:gd name="T8" fmla="*/ 1 w 10"/>
                <a:gd name="T9" fmla="*/ 8 h 8"/>
              </a:gdLst>
              <a:ahLst/>
              <a:cxnLst>
                <a:cxn ang="0">
                  <a:pos x="T0" y="T1"/>
                </a:cxn>
                <a:cxn ang="0">
                  <a:pos x="T2" y="T3"/>
                </a:cxn>
                <a:cxn ang="0">
                  <a:pos x="T4" y="T5"/>
                </a:cxn>
                <a:cxn ang="0">
                  <a:pos x="T6" y="T7"/>
                </a:cxn>
                <a:cxn ang="0">
                  <a:pos x="T8" y="T9"/>
                </a:cxn>
              </a:cxnLst>
              <a:rect l="0" t="0" r="r" b="b"/>
              <a:pathLst>
                <a:path w="10" h="8">
                  <a:moveTo>
                    <a:pt x="1" y="8"/>
                  </a:moveTo>
                  <a:cubicBezTo>
                    <a:pt x="4" y="6"/>
                    <a:pt x="8" y="7"/>
                    <a:pt x="10" y="4"/>
                  </a:cubicBezTo>
                  <a:cubicBezTo>
                    <a:pt x="9" y="1"/>
                    <a:pt x="5" y="3"/>
                    <a:pt x="5" y="0"/>
                  </a:cubicBezTo>
                  <a:cubicBezTo>
                    <a:pt x="3" y="2"/>
                    <a:pt x="1" y="1"/>
                    <a:pt x="0" y="3"/>
                  </a:cubicBezTo>
                  <a:cubicBezTo>
                    <a:pt x="3" y="4"/>
                    <a:pt x="1" y="6"/>
                    <a:pt x="1"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1" name="Freeform 39"/>
            <p:cNvSpPr>
              <a:spLocks/>
            </p:cNvSpPr>
            <p:nvPr/>
          </p:nvSpPr>
          <p:spPr bwMode="auto">
            <a:xfrm>
              <a:off x="6319838" y="3397251"/>
              <a:ext cx="30163" cy="30163"/>
            </a:xfrm>
            <a:custGeom>
              <a:avLst/>
              <a:gdLst>
                <a:gd name="T0" fmla="*/ 2 w 9"/>
                <a:gd name="T1" fmla="*/ 0 h 9"/>
                <a:gd name="T2" fmla="*/ 0 w 9"/>
                <a:gd name="T3" fmla="*/ 6 h 9"/>
                <a:gd name="T4" fmla="*/ 9 w 9"/>
                <a:gd name="T5" fmla="*/ 4 h 9"/>
                <a:gd name="T6" fmla="*/ 6 w 9"/>
                <a:gd name="T7" fmla="*/ 0 h 9"/>
                <a:gd name="T8" fmla="*/ 2 w 9"/>
                <a:gd name="T9" fmla="*/ 0 h 9"/>
              </a:gdLst>
              <a:ahLst/>
              <a:cxnLst>
                <a:cxn ang="0">
                  <a:pos x="T0" y="T1"/>
                </a:cxn>
                <a:cxn ang="0">
                  <a:pos x="T2" y="T3"/>
                </a:cxn>
                <a:cxn ang="0">
                  <a:pos x="T4" y="T5"/>
                </a:cxn>
                <a:cxn ang="0">
                  <a:pos x="T6" y="T7"/>
                </a:cxn>
                <a:cxn ang="0">
                  <a:pos x="T8" y="T9"/>
                </a:cxn>
              </a:cxnLst>
              <a:rect l="0" t="0" r="r" b="b"/>
              <a:pathLst>
                <a:path w="9" h="9">
                  <a:moveTo>
                    <a:pt x="2" y="0"/>
                  </a:moveTo>
                  <a:cubicBezTo>
                    <a:pt x="0" y="2"/>
                    <a:pt x="2" y="4"/>
                    <a:pt x="0" y="6"/>
                  </a:cubicBezTo>
                  <a:cubicBezTo>
                    <a:pt x="3" y="9"/>
                    <a:pt x="6" y="7"/>
                    <a:pt x="9" y="4"/>
                  </a:cubicBezTo>
                  <a:cubicBezTo>
                    <a:pt x="8" y="3"/>
                    <a:pt x="8" y="1"/>
                    <a:pt x="6" y="0"/>
                  </a:cubicBezTo>
                  <a:cubicBezTo>
                    <a:pt x="5" y="2"/>
                    <a:pt x="3" y="1"/>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2" name="Freeform 40"/>
            <p:cNvSpPr>
              <a:spLocks/>
            </p:cNvSpPr>
            <p:nvPr/>
          </p:nvSpPr>
          <p:spPr bwMode="auto">
            <a:xfrm>
              <a:off x="6259513" y="3384551"/>
              <a:ext cx="44450" cy="73025"/>
            </a:xfrm>
            <a:custGeom>
              <a:avLst/>
              <a:gdLst>
                <a:gd name="T0" fmla="*/ 13 w 14"/>
                <a:gd name="T1" fmla="*/ 3 h 22"/>
                <a:gd name="T2" fmla="*/ 7 w 14"/>
                <a:gd name="T3" fmla="*/ 12 h 22"/>
                <a:gd name="T4" fmla="*/ 0 w 14"/>
                <a:gd name="T5" fmla="*/ 16 h 22"/>
                <a:gd name="T6" fmla="*/ 9 w 14"/>
                <a:gd name="T7" fmla="*/ 18 h 22"/>
                <a:gd name="T8" fmla="*/ 7 w 14"/>
                <a:gd name="T9" fmla="*/ 14 h 22"/>
                <a:gd name="T10" fmla="*/ 13 w 14"/>
                <a:gd name="T11" fmla="*/ 3 h 22"/>
              </a:gdLst>
              <a:ahLst/>
              <a:cxnLst>
                <a:cxn ang="0">
                  <a:pos x="T0" y="T1"/>
                </a:cxn>
                <a:cxn ang="0">
                  <a:pos x="T2" y="T3"/>
                </a:cxn>
                <a:cxn ang="0">
                  <a:pos x="T4" y="T5"/>
                </a:cxn>
                <a:cxn ang="0">
                  <a:pos x="T6" y="T7"/>
                </a:cxn>
                <a:cxn ang="0">
                  <a:pos x="T8" y="T9"/>
                </a:cxn>
                <a:cxn ang="0">
                  <a:pos x="T10" y="T11"/>
                </a:cxn>
              </a:cxnLst>
              <a:rect l="0" t="0" r="r" b="b"/>
              <a:pathLst>
                <a:path w="14" h="22">
                  <a:moveTo>
                    <a:pt x="13" y="3"/>
                  </a:moveTo>
                  <a:cubicBezTo>
                    <a:pt x="9" y="0"/>
                    <a:pt x="6" y="9"/>
                    <a:pt x="7" y="12"/>
                  </a:cubicBezTo>
                  <a:cubicBezTo>
                    <a:pt x="4" y="10"/>
                    <a:pt x="3" y="16"/>
                    <a:pt x="0" y="16"/>
                  </a:cubicBezTo>
                  <a:cubicBezTo>
                    <a:pt x="1" y="22"/>
                    <a:pt x="5" y="18"/>
                    <a:pt x="9" y="18"/>
                  </a:cubicBezTo>
                  <a:cubicBezTo>
                    <a:pt x="10" y="17"/>
                    <a:pt x="7" y="16"/>
                    <a:pt x="7" y="14"/>
                  </a:cubicBezTo>
                  <a:cubicBezTo>
                    <a:pt x="8" y="11"/>
                    <a:pt x="14" y="7"/>
                    <a:pt x="1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3" name="Freeform 41"/>
            <p:cNvSpPr>
              <a:spLocks/>
            </p:cNvSpPr>
            <p:nvPr/>
          </p:nvSpPr>
          <p:spPr bwMode="auto">
            <a:xfrm>
              <a:off x="6300788" y="3406776"/>
              <a:ext cx="9525" cy="14288"/>
            </a:xfrm>
            <a:custGeom>
              <a:avLst/>
              <a:gdLst>
                <a:gd name="T0" fmla="*/ 2 w 3"/>
                <a:gd name="T1" fmla="*/ 3 h 4"/>
                <a:gd name="T2" fmla="*/ 3 w 3"/>
                <a:gd name="T3" fmla="*/ 1 h 4"/>
                <a:gd name="T4" fmla="*/ 1 w 3"/>
                <a:gd name="T5" fmla="*/ 0 h 4"/>
                <a:gd name="T6" fmla="*/ 2 w 3"/>
                <a:gd name="T7" fmla="*/ 3 h 4"/>
              </a:gdLst>
              <a:ahLst/>
              <a:cxnLst>
                <a:cxn ang="0">
                  <a:pos x="T0" y="T1"/>
                </a:cxn>
                <a:cxn ang="0">
                  <a:pos x="T2" y="T3"/>
                </a:cxn>
                <a:cxn ang="0">
                  <a:pos x="T4" y="T5"/>
                </a:cxn>
                <a:cxn ang="0">
                  <a:pos x="T6" y="T7"/>
                </a:cxn>
              </a:cxnLst>
              <a:rect l="0" t="0" r="r" b="b"/>
              <a:pathLst>
                <a:path w="3" h="4">
                  <a:moveTo>
                    <a:pt x="2" y="3"/>
                  </a:moveTo>
                  <a:cubicBezTo>
                    <a:pt x="2" y="3"/>
                    <a:pt x="2" y="2"/>
                    <a:pt x="3" y="1"/>
                  </a:cubicBezTo>
                  <a:cubicBezTo>
                    <a:pt x="2" y="1"/>
                    <a:pt x="2" y="0"/>
                    <a:pt x="1" y="0"/>
                  </a:cubicBezTo>
                  <a:cubicBezTo>
                    <a:pt x="0" y="1"/>
                    <a:pt x="1" y="4"/>
                    <a:pt x="2"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4" name="Freeform 42"/>
            <p:cNvSpPr>
              <a:spLocks/>
            </p:cNvSpPr>
            <p:nvPr/>
          </p:nvSpPr>
          <p:spPr bwMode="auto">
            <a:xfrm>
              <a:off x="6291263" y="3427413"/>
              <a:ext cx="15875" cy="15875"/>
            </a:xfrm>
            <a:custGeom>
              <a:avLst/>
              <a:gdLst>
                <a:gd name="T0" fmla="*/ 0 w 5"/>
                <a:gd name="T1" fmla="*/ 5 h 5"/>
                <a:gd name="T2" fmla="*/ 4 w 5"/>
                <a:gd name="T3" fmla="*/ 3 h 5"/>
                <a:gd name="T4" fmla="*/ 4 w 5"/>
                <a:gd name="T5" fmla="*/ 0 h 5"/>
                <a:gd name="T6" fmla="*/ 0 w 5"/>
                <a:gd name="T7" fmla="*/ 5 h 5"/>
              </a:gdLst>
              <a:ahLst/>
              <a:cxnLst>
                <a:cxn ang="0">
                  <a:pos x="T0" y="T1"/>
                </a:cxn>
                <a:cxn ang="0">
                  <a:pos x="T2" y="T3"/>
                </a:cxn>
                <a:cxn ang="0">
                  <a:pos x="T4" y="T5"/>
                </a:cxn>
                <a:cxn ang="0">
                  <a:pos x="T6" y="T7"/>
                </a:cxn>
              </a:cxnLst>
              <a:rect l="0" t="0" r="r" b="b"/>
              <a:pathLst>
                <a:path w="5" h="5">
                  <a:moveTo>
                    <a:pt x="0" y="5"/>
                  </a:moveTo>
                  <a:cubicBezTo>
                    <a:pt x="1" y="3"/>
                    <a:pt x="3" y="5"/>
                    <a:pt x="4" y="3"/>
                  </a:cubicBezTo>
                  <a:cubicBezTo>
                    <a:pt x="5" y="2"/>
                    <a:pt x="4" y="1"/>
                    <a:pt x="4" y="0"/>
                  </a:cubicBezTo>
                  <a:cubicBezTo>
                    <a:pt x="1" y="0"/>
                    <a:pt x="0" y="3"/>
                    <a:pt x="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5" name="Freeform 43"/>
            <p:cNvSpPr>
              <a:spLocks/>
            </p:cNvSpPr>
            <p:nvPr/>
          </p:nvSpPr>
          <p:spPr bwMode="auto">
            <a:xfrm>
              <a:off x="6118226" y="3400426"/>
              <a:ext cx="157163" cy="63500"/>
            </a:xfrm>
            <a:custGeom>
              <a:avLst/>
              <a:gdLst>
                <a:gd name="T0" fmla="*/ 44 w 48"/>
                <a:gd name="T1" fmla="*/ 2 h 19"/>
                <a:gd name="T2" fmla="*/ 37 w 48"/>
                <a:gd name="T3" fmla="*/ 7 h 19"/>
                <a:gd name="T4" fmla="*/ 39 w 48"/>
                <a:gd name="T5" fmla="*/ 0 h 19"/>
                <a:gd name="T6" fmla="*/ 32 w 48"/>
                <a:gd name="T7" fmla="*/ 8 h 19"/>
                <a:gd name="T8" fmla="*/ 30 w 48"/>
                <a:gd name="T9" fmla="*/ 7 h 19"/>
                <a:gd name="T10" fmla="*/ 30 w 48"/>
                <a:gd name="T11" fmla="*/ 3 h 19"/>
                <a:gd name="T12" fmla="*/ 26 w 48"/>
                <a:gd name="T13" fmla="*/ 3 h 19"/>
                <a:gd name="T14" fmla="*/ 17 w 48"/>
                <a:gd name="T15" fmla="*/ 6 h 19"/>
                <a:gd name="T16" fmla="*/ 14 w 48"/>
                <a:gd name="T17" fmla="*/ 2 h 19"/>
                <a:gd name="T18" fmla="*/ 4 w 48"/>
                <a:gd name="T19" fmla="*/ 15 h 19"/>
                <a:gd name="T20" fmla="*/ 2 w 48"/>
                <a:gd name="T21" fmla="*/ 18 h 19"/>
                <a:gd name="T22" fmla="*/ 8 w 48"/>
                <a:gd name="T23" fmla="*/ 19 h 19"/>
                <a:gd name="T24" fmla="*/ 11 w 48"/>
                <a:gd name="T25" fmla="*/ 7 h 19"/>
                <a:gd name="T26" fmla="*/ 15 w 48"/>
                <a:gd name="T27" fmla="*/ 18 h 19"/>
                <a:gd name="T28" fmla="*/ 19 w 48"/>
                <a:gd name="T29" fmla="*/ 10 h 19"/>
                <a:gd name="T30" fmla="*/ 16 w 48"/>
                <a:gd name="T31" fmla="*/ 8 h 19"/>
                <a:gd name="T32" fmla="*/ 19 w 48"/>
                <a:gd name="T33" fmla="*/ 8 h 19"/>
                <a:gd name="T34" fmla="*/ 22 w 48"/>
                <a:gd name="T35" fmla="*/ 12 h 19"/>
                <a:gd name="T36" fmla="*/ 27 w 48"/>
                <a:gd name="T37" fmla="*/ 7 h 19"/>
                <a:gd name="T38" fmla="*/ 28 w 48"/>
                <a:gd name="T39" fmla="*/ 12 h 19"/>
                <a:gd name="T40" fmla="*/ 25 w 48"/>
                <a:gd name="T41" fmla="*/ 17 h 19"/>
                <a:gd name="T42" fmla="*/ 31 w 48"/>
                <a:gd name="T43" fmla="*/ 16 h 19"/>
                <a:gd name="T44" fmla="*/ 29 w 48"/>
                <a:gd name="T45" fmla="*/ 13 h 19"/>
                <a:gd name="T46" fmla="*/ 33 w 48"/>
                <a:gd name="T47" fmla="*/ 9 h 19"/>
                <a:gd name="T48" fmla="*/ 35 w 48"/>
                <a:gd name="T49" fmla="*/ 14 h 19"/>
                <a:gd name="T50" fmla="*/ 48 w 48"/>
                <a:gd name="T51" fmla="*/ 5 h 19"/>
                <a:gd name="T52" fmla="*/ 44 w 48"/>
                <a:gd name="T53"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8" h="19">
                  <a:moveTo>
                    <a:pt x="44" y="2"/>
                  </a:moveTo>
                  <a:cubicBezTo>
                    <a:pt x="41" y="5"/>
                    <a:pt x="41" y="8"/>
                    <a:pt x="37" y="7"/>
                  </a:cubicBezTo>
                  <a:cubicBezTo>
                    <a:pt x="35" y="4"/>
                    <a:pt x="38" y="2"/>
                    <a:pt x="39" y="0"/>
                  </a:cubicBezTo>
                  <a:cubicBezTo>
                    <a:pt x="35" y="0"/>
                    <a:pt x="35" y="4"/>
                    <a:pt x="32" y="8"/>
                  </a:cubicBezTo>
                  <a:cubicBezTo>
                    <a:pt x="31" y="8"/>
                    <a:pt x="31" y="8"/>
                    <a:pt x="30" y="7"/>
                  </a:cubicBezTo>
                  <a:cubicBezTo>
                    <a:pt x="31" y="6"/>
                    <a:pt x="32" y="4"/>
                    <a:pt x="30" y="3"/>
                  </a:cubicBezTo>
                  <a:cubicBezTo>
                    <a:pt x="29" y="4"/>
                    <a:pt x="26" y="6"/>
                    <a:pt x="26" y="3"/>
                  </a:cubicBezTo>
                  <a:cubicBezTo>
                    <a:pt x="23" y="5"/>
                    <a:pt x="20" y="4"/>
                    <a:pt x="17" y="6"/>
                  </a:cubicBezTo>
                  <a:cubicBezTo>
                    <a:pt x="15" y="5"/>
                    <a:pt x="15" y="3"/>
                    <a:pt x="14" y="2"/>
                  </a:cubicBezTo>
                  <a:cubicBezTo>
                    <a:pt x="8" y="2"/>
                    <a:pt x="2" y="9"/>
                    <a:pt x="4" y="15"/>
                  </a:cubicBezTo>
                  <a:cubicBezTo>
                    <a:pt x="2" y="15"/>
                    <a:pt x="0" y="16"/>
                    <a:pt x="2" y="18"/>
                  </a:cubicBezTo>
                  <a:cubicBezTo>
                    <a:pt x="4" y="17"/>
                    <a:pt x="6" y="18"/>
                    <a:pt x="8" y="19"/>
                  </a:cubicBezTo>
                  <a:cubicBezTo>
                    <a:pt x="10" y="15"/>
                    <a:pt x="5" y="10"/>
                    <a:pt x="11" y="7"/>
                  </a:cubicBezTo>
                  <a:cubicBezTo>
                    <a:pt x="15" y="10"/>
                    <a:pt x="12" y="14"/>
                    <a:pt x="15" y="18"/>
                  </a:cubicBezTo>
                  <a:cubicBezTo>
                    <a:pt x="15" y="14"/>
                    <a:pt x="17" y="13"/>
                    <a:pt x="19" y="10"/>
                  </a:cubicBezTo>
                  <a:cubicBezTo>
                    <a:pt x="18" y="8"/>
                    <a:pt x="16" y="9"/>
                    <a:pt x="16" y="8"/>
                  </a:cubicBezTo>
                  <a:cubicBezTo>
                    <a:pt x="17" y="7"/>
                    <a:pt x="18" y="7"/>
                    <a:pt x="19" y="8"/>
                  </a:cubicBezTo>
                  <a:cubicBezTo>
                    <a:pt x="20" y="9"/>
                    <a:pt x="20" y="11"/>
                    <a:pt x="22" y="12"/>
                  </a:cubicBezTo>
                  <a:cubicBezTo>
                    <a:pt x="24" y="11"/>
                    <a:pt x="25" y="7"/>
                    <a:pt x="27" y="7"/>
                  </a:cubicBezTo>
                  <a:cubicBezTo>
                    <a:pt x="29" y="9"/>
                    <a:pt x="28" y="10"/>
                    <a:pt x="28" y="12"/>
                  </a:cubicBezTo>
                  <a:cubicBezTo>
                    <a:pt x="25" y="12"/>
                    <a:pt x="24" y="15"/>
                    <a:pt x="25" y="17"/>
                  </a:cubicBezTo>
                  <a:cubicBezTo>
                    <a:pt x="27" y="14"/>
                    <a:pt x="28" y="18"/>
                    <a:pt x="31" y="16"/>
                  </a:cubicBezTo>
                  <a:cubicBezTo>
                    <a:pt x="30" y="15"/>
                    <a:pt x="28" y="14"/>
                    <a:pt x="29" y="13"/>
                  </a:cubicBezTo>
                  <a:cubicBezTo>
                    <a:pt x="30" y="12"/>
                    <a:pt x="31" y="9"/>
                    <a:pt x="33" y="9"/>
                  </a:cubicBezTo>
                  <a:cubicBezTo>
                    <a:pt x="35" y="11"/>
                    <a:pt x="32" y="13"/>
                    <a:pt x="35" y="14"/>
                  </a:cubicBezTo>
                  <a:cubicBezTo>
                    <a:pt x="40" y="11"/>
                    <a:pt x="43" y="7"/>
                    <a:pt x="48" y="5"/>
                  </a:cubicBezTo>
                  <a:cubicBezTo>
                    <a:pt x="46" y="3"/>
                    <a:pt x="46" y="2"/>
                    <a:pt x="44"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6" name="Freeform 44"/>
            <p:cNvSpPr>
              <a:spLocks/>
            </p:cNvSpPr>
            <p:nvPr/>
          </p:nvSpPr>
          <p:spPr bwMode="auto">
            <a:xfrm>
              <a:off x="6030913" y="3433763"/>
              <a:ext cx="19050" cy="17463"/>
            </a:xfrm>
            <a:custGeom>
              <a:avLst/>
              <a:gdLst>
                <a:gd name="T0" fmla="*/ 4 w 6"/>
                <a:gd name="T1" fmla="*/ 5 h 5"/>
                <a:gd name="T2" fmla="*/ 6 w 6"/>
                <a:gd name="T3" fmla="*/ 3 h 5"/>
                <a:gd name="T4" fmla="*/ 0 w 6"/>
                <a:gd name="T5" fmla="*/ 2 h 5"/>
                <a:gd name="T6" fmla="*/ 4 w 6"/>
                <a:gd name="T7" fmla="*/ 5 h 5"/>
              </a:gdLst>
              <a:ahLst/>
              <a:cxnLst>
                <a:cxn ang="0">
                  <a:pos x="T0" y="T1"/>
                </a:cxn>
                <a:cxn ang="0">
                  <a:pos x="T2" y="T3"/>
                </a:cxn>
                <a:cxn ang="0">
                  <a:pos x="T4" y="T5"/>
                </a:cxn>
                <a:cxn ang="0">
                  <a:pos x="T6" y="T7"/>
                </a:cxn>
              </a:cxnLst>
              <a:rect l="0" t="0" r="r" b="b"/>
              <a:pathLst>
                <a:path w="6" h="5">
                  <a:moveTo>
                    <a:pt x="4" y="5"/>
                  </a:moveTo>
                  <a:cubicBezTo>
                    <a:pt x="4" y="4"/>
                    <a:pt x="5" y="3"/>
                    <a:pt x="6" y="3"/>
                  </a:cubicBezTo>
                  <a:cubicBezTo>
                    <a:pt x="3" y="1"/>
                    <a:pt x="1" y="0"/>
                    <a:pt x="0" y="2"/>
                  </a:cubicBezTo>
                  <a:cubicBezTo>
                    <a:pt x="0" y="3"/>
                    <a:pt x="2" y="3"/>
                    <a:pt x="4"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7" name="Freeform 45"/>
            <p:cNvSpPr>
              <a:spLocks/>
            </p:cNvSpPr>
            <p:nvPr/>
          </p:nvSpPr>
          <p:spPr bwMode="auto">
            <a:xfrm>
              <a:off x="5862638" y="3440113"/>
              <a:ext cx="71438" cy="39688"/>
            </a:xfrm>
            <a:custGeom>
              <a:avLst/>
              <a:gdLst>
                <a:gd name="T0" fmla="*/ 22 w 22"/>
                <a:gd name="T1" fmla="*/ 1 h 12"/>
                <a:gd name="T2" fmla="*/ 18 w 22"/>
                <a:gd name="T3" fmla="*/ 0 h 12"/>
                <a:gd name="T4" fmla="*/ 11 w 22"/>
                <a:gd name="T5" fmla="*/ 7 h 12"/>
                <a:gd name="T6" fmla="*/ 10 w 22"/>
                <a:gd name="T7" fmla="*/ 1 h 12"/>
                <a:gd name="T8" fmla="*/ 7 w 22"/>
                <a:gd name="T9" fmla="*/ 1 h 12"/>
                <a:gd name="T10" fmla="*/ 2 w 22"/>
                <a:gd name="T11" fmla="*/ 12 h 12"/>
                <a:gd name="T12" fmla="*/ 4 w 22"/>
                <a:gd name="T13" fmla="*/ 12 h 12"/>
                <a:gd name="T14" fmla="*/ 9 w 22"/>
                <a:gd name="T15" fmla="*/ 7 h 12"/>
                <a:gd name="T16" fmla="*/ 10 w 22"/>
                <a:gd name="T17" fmla="*/ 11 h 12"/>
                <a:gd name="T18" fmla="*/ 22 w 22"/>
                <a:gd name="T19" fmla="*/ 1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2" h="12">
                  <a:moveTo>
                    <a:pt x="22" y="1"/>
                  </a:moveTo>
                  <a:cubicBezTo>
                    <a:pt x="21" y="0"/>
                    <a:pt x="20" y="0"/>
                    <a:pt x="18" y="0"/>
                  </a:cubicBezTo>
                  <a:cubicBezTo>
                    <a:pt x="16" y="1"/>
                    <a:pt x="14" y="8"/>
                    <a:pt x="11" y="7"/>
                  </a:cubicBezTo>
                  <a:cubicBezTo>
                    <a:pt x="11" y="5"/>
                    <a:pt x="11" y="3"/>
                    <a:pt x="10" y="1"/>
                  </a:cubicBezTo>
                  <a:cubicBezTo>
                    <a:pt x="9" y="2"/>
                    <a:pt x="8" y="1"/>
                    <a:pt x="7" y="1"/>
                  </a:cubicBezTo>
                  <a:cubicBezTo>
                    <a:pt x="6" y="6"/>
                    <a:pt x="0" y="8"/>
                    <a:pt x="2" y="12"/>
                  </a:cubicBezTo>
                  <a:cubicBezTo>
                    <a:pt x="2" y="12"/>
                    <a:pt x="3" y="12"/>
                    <a:pt x="4" y="12"/>
                  </a:cubicBezTo>
                  <a:cubicBezTo>
                    <a:pt x="6" y="10"/>
                    <a:pt x="5" y="7"/>
                    <a:pt x="9" y="7"/>
                  </a:cubicBezTo>
                  <a:cubicBezTo>
                    <a:pt x="9" y="8"/>
                    <a:pt x="10" y="9"/>
                    <a:pt x="10" y="11"/>
                  </a:cubicBezTo>
                  <a:cubicBezTo>
                    <a:pt x="16" y="12"/>
                    <a:pt x="19" y="3"/>
                    <a:pt x="22"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8" name="Freeform 46"/>
            <p:cNvSpPr>
              <a:spLocks/>
            </p:cNvSpPr>
            <p:nvPr/>
          </p:nvSpPr>
          <p:spPr bwMode="auto">
            <a:xfrm>
              <a:off x="5953126" y="3476626"/>
              <a:ext cx="9525" cy="11113"/>
            </a:xfrm>
            <a:custGeom>
              <a:avLst/>
              <a:gdLst>
                <a:gd name="T0" fmla="*/ 0 w 3"/>
                <a:gd name="T1" fmla="*/ 2 h 3"/>
                <a:gd name="T2" fmla="*/ 3 w 3"/>
                <a:gd name="T3" fmla="*/ 2 h 3"/>
                <a:gd name="T4" fmla="*/ 0 w 3"/>
                <a:gd name="T5" fmla="*/ 2 h 3"/>
              </a:gdLst>
              <a:ahLst/>
              <a:cxnLst>
                <a:cxn ang="0">
                  <a:pos x="T0" y="T1"/>
                </a:cxn>
                <a:cxn ang="0">
                  <a:pos x="T2" y="T3"/>
                </a:cxn>
                <a:cxn ang="0">
                  <a:pos x="T4" y="T5"/>
                </a:cxn>
              </a:cxnLst>
              <a:rect l="0" t="0" r="r" b="b"/>
              <a:pathLst>
                <a:path w="3" h="3">
                  <a:moveTo>
                    <a:pt x="0" y="2"/>
                  </a:moveTo>
                  <a:cubicBezTo>
                    <a:pt x="0" y="3"/>
                    <a:pt x="2" y="3"/>
                    <a:pt x="3" y="2"/>
                  </a:cubicBezTo>
                  <a:cubicBezTo>
                    <a:pt x="2" y="1"/>
                    <a:pt x="1" y="0"/>
                    <a:pt x="0"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19" name="Freeform 47"/>
            <p:cNvSpPr>
              <a:spLocks/>
            </p:cNvSpPr>
            <p:nvPr/>
          </p:nvSpPr>
          <p:spPr bwMode="auto">
            <a:xfrm>
              <a:off x="5816601" y="3443288"/>
              <a:ext cx="55563" cy="53975"/>
            </a:xfrm>
            <a:custGeom>
              <a:avLst/>
              <a:gdLst>
                <a:gd name="T0" fmla="*/ 9 w 17"/>
                <a:gd name="T1" fmla="*/ 9 h 16"/>
                <a:gd name="T2" fmla="*/ 17 w 17"/>
                <a:gd name="T3" fmla="*/ 4 h 16"/>
                <a:gd name="T4" fmla="*/ 16 w 17"/>
                <a:gd name="T5" fmla="*/ 1 h 16"/>
                <a:gd name="T6" fmla="*/ 11 w 17"/>
                <a:gd name="T7" fmla="*/ 2 h 16"/>
                <a:gd name="T8" fmla="*/ 10 w 17"/>
                <a:gd name="T9" fmla="*/ 7 h 16"/>
                <a:gd name="T10" fmla="*/ 10 w 17"/>
                <a:gd name="T11" fmla="*/ 3 h 16"/>
                <a:gd name="T12" fmla="*/ 0 w 17"/>
                <a:gd name="T13" fmla="*/ 8 h 16"/>
                <a:gd name="T14" fmla="*/ 5 w 17"/>
                <a:gd name="T15" fmla="*/ 9 h 16"/>
                <a:gd name="T16" fmla="*/ 1 w 17"/>
                <a:gd name="T17" fmla="*/ 15 h 16"/>
                <a:gd name="T18" fmla="*/ 10 w 17"/>
                <a:gd name="T19" fmla="*/ 15 h 16"/>
                <a:gd name="T20" fmla="*/ 11 w 17"/>
                <a:gd name="T21" fmla="*/ 12 h 16"/>
                <a:gd name="T22" fmla="*/ 9 w 17"/>
                <a:gd name="T23" fmla="*/ 9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 h="16">
                  <a:moveTo>
                    <a:pt x="9" y="9"/>
                  </a:moveTo>
                  <a:cubicBezTo>
                    <a:pt x="12" y="8"/>
                    <a:pt x="13" y="4"/>
                    <a:pt x="17" y="4"/>
                  </a:cubicBezTo>
                  <a:cubicBezTo>
                    <a:pt x="15" y="3"/>
                    <a:pt x="17" y="2"/>
                    <a:pt x="16" y="1"/>
                  </a:cubicBezTo>
                  <a:cubicBezTo>
                    <a:pt x="15" y="1"/>
                    <a:pt x="13" y="0"/>
                    <a:pt x="11" y="2"/>
                  </a:cubicBezTo>
                  <a:cubicBezTo>
                    <a:pt x="12" y="3"/>
                    <a:pt x="13" y="7"/>
                    <a:pt x="10" y="7"/>
                  </a:cubicBezTo>
                  <a:cubicBezTo>
                    <a:pt x="10" y="5"/>
                    <a:pt x="12" y="5"/>
                    <a:pt x="10" y="3"/>
                  </a:cubicBezTo>
                  <a:cubicBezTo>
                    <a:pt x="7" y="5"/>
                    <a:pt x="1" y="4"/>
                    <a:pt x="0" y="8"/>
                  </a:cubicBezTo>
                  <a:cubicBezTo>
                    <a:pt x="1" y="8"/>
                    <a:pt x="3" y="6"/>
                    <a:pt x="5" y="9"/>
                  </a:cubicBezTo>
                  <a:cubicBezTo>
                    <a:pt x="6" y="12"/>
                    <a:pt x="3" y="13"/>
                    <a:pt x="1" y="15"/>
                  </a:cubicBezTo>
                  <a:cubicBezTo>
                    <a:pt x="4" y="16"/>
                    <a:pt x="7" y="14"/>
                    <a:pt x="10" y="15"/>
                  </a:cubicBezTo>
                  <a:cubicBezTo>
                    <a:pt x="11" y="14"/>
                    <a:pt x="12" y="13"/>
                    <a:pt x="11" y="12"/>
                  </a:cubicBezTo>
                  <a:cubicBezTo>
                    <a:pt x="10" y="13"/>
                    <a:pt x="8" y="10"/>
                    <a:pt x="9" y="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0" name="Freeform 48"/>
            <p:cNvSpPr>
              <a:spLocks/>
            </p:cNvSpPr>
            <p:nvPr/>
          </p:nvSpPr>
          <p:spPr bwMode="auto">
            <a:xfrm>
              <a:off x="5894388" y="3479801"/>
              <a:ext cx="22225" cy="17463"/>
            </a:xfrm>
            <a:custGeom>
              <a:avLst/>
              <a:gdLst>
                <a:gd name="T0" fmla="*/ 2 w 7"/>
                <a:gd name="T1" fmla="*/ 0 h 5"/>
                <a:gd name="T2" fmla="*/ 0 w 7"/>
                <a:gd name="T3" fmla="*/ 3 h 5"/>
                <a:gd name="T4" fmla="*/ 7 w 7"/>
                <a:gd name="T5" fmla="*/ 2 h 5"/>
                <a:gd name="T6" fmla="*/ 2 w 7"/>
                <a:gd name="T7" fmla="*/ 0 h 5"/>
              </a:gdLst>
              <a:ahLst/>
              <a:cxnLst>
                <a:cxn ang="0">
                  <a:pos x="T0" y="T1"/>
                </a:cxn>
                <a:cxn ang="0">
                  <a:pos x="T2" y="T3"/>
                </a:cxn>
                <a:cxn ang="0">
                  <a:pos x="T4" y="T5"/>
                </a:cxn>
                <a:cxn ang="0">
                  <a:pos x="T6" y="T7"/>
                </a:cxn>
              </a:cxnLst>
              <a:rect l="0" t="0" r="r" b="b"/>
              <a:pathLst>
                <a:path w="7" h="5">
                  <a:moveTo>
                    <a:pt x="2" y="0"/>
                  </a:moveTo>
                  <a:cubicBezTo>
                    <a:pt x="1" y="1"/>
                    <a:pt x="2" y="2"/>
                    <a:pt x="0" y="3"/>
                  </a:cubicBezTo>
                  <a:cubicBezTo>
                    <a:pt x="3" y="4"/>
                    <a:pt x="6" y="5"/>
                    <a:pt x="7" y="2"/>
                  </a:cubicBezTo>
                  <a:cubicBezTo>
                    <a:pt x="5" y="0"/>
                    <a:pt x="4" y="2"/>
                    <a:pt x="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1" name="Freeform 49"/>
            <p:cNvSpPr>
              <a:spLocks/>
            </p:cNvSpPr>
            <p:nvPr/>
          </p:nvSpPr>
          <p:spPr bwMode="auto">
            <a:xfrm>
              <a:off x="5735638" y="3451226"/>
              <a:ext cx="84138" cy="61913"/>
            </a:xfrm>
            <a:custGeom>
              <a:avLst/>
              <a:gdLst>
                <a:gd name="T0" fmla="*/ 21 w 26"/>
                <a:gd name="T1" fmla="*/ 1 h 19"/>
                <a:gd name="T2" fmla="*/ 19 w 26"/>
                <a:gd name="T3" fmla="*/ 0 h 19"/>
                <a:gd name="T4" fmla="*/ 15 w 26"/>
                <a:gd name="T5" fmla="*/ 2 h 19"/>
                <a:gd name="T6" fmla="*/ 11 w 26"/>
                <a:gd name="T7" fmla="*/ 5 h 19"/>
                <a:gd name="T8" fmla="*/ 9 w 26"/>
                <a:gd name="T9" fmla="*/ 2 h 19"/>
                <a:gd name="T10" fmla="*/ 5 w 26"/>
                <a:gd name="T11" fmla="*/ 11 h 19"/>
                <a:gd name="T12" fmla="*/ 4 w 26"/>
                <a:gd name="T13" fmla="*/ 9 h 19"/>
                <a:gd name="T14" fmla="*/ 2 w 26"/>
                <a:gd name="T15" fmla="*/ 14 h 19"/>
                <a:gd name="T16" fmla="*/ 5 w 26"/>
                <a:gd name="T17" fmla="*/ 12 h 19"/>
                <a:gd name="T18" fmla="*/ 6 w 26"/>
                <a:gd name="T19" fmla="*/ 16 h 19"/>
                <a:gd name="T20" fmla="*/ 12 w 26"/>
                <a:gd name="T21" fmla="*/ 12 h 19"/>
                <a:gd name="T22" fmla="*/ 17 w 26"/>
                <a:gd name="T23" fmla="*/ 10 h 19"/>
                <a:gd name="T24" fmla="*/ 14 w 26"/>
                <a:gd name="T25" fmla="*/ 8 h 19"/>
                <a:gd name="T26" fmla="*/ 15 w 26"/>
                <a:gd name="T27" fmla="*/ 7 h 19"/>
                <a:gd name="T28" fmla="*/ 20 w 26"/>
                <a:gd name="T29" fmla="*/ 5 h 19"/>
                <a:gd name="T30" fmla="*/ 20 w 26"/>
                <a:gd name="T31" fmla="*/ 11 h 19"/>
                <a:gd name="T32" fmla="*/ 26 w 26"/>
                <a:gd name="T33" fmla="*/ 14 h 19"/>
                <a:gd name="T34" fmla="*/ 21 w 26"/>
                <a:gd name="T35" fmla="*/ 1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6" h="19">
                  <a:moveTo>
                    <a:pt x="21" y="1"/>
                  </a:moveTo>
                  <a:cubicBezTo>
                    <a:pt x="20" y="1"/>
                    <a:pt x="20" y="0"/>
                    <a:pt x="19" y="0"/>
                  </a:cubicBezTo>
                  <a:cubicBezTo>
                    <a:pt x="18" y="2"/>
                    <a:pt x="16" y="0"/>
                    <a:pt x="15" y="2"/>
                  </a:cubicBezTo>
                  <a:cubicBezTo>
                    <a:pt x="17" y="4"/>
                    <a:pt x="12" y="6"/>
                    <a:pt x="11" y="5"/>
                  </a:cubicBezTo>
                  <a:cubicBezTo>
                    <a:pt x="10" y="4"/>
                    <a:pt x="11" y="2"/>
                    <a:pt x="9" y="2"/>
                  </a:cubicBezTo>
                  <a:cubicBezTo>
                    <a:pt x="7" y="5"/>
                    <a:pt x="8" y="8"/>
                    <a:pt x="5" y="11"/>
                  </a:cubicBezTo>
                  <a:cubicBezTo>
                    <a:pt x="5" y="10"/>
                    <a:pt x="4" y="10"/>
                    <a:pt x="4" y="9"/>
                  </a:cubicBezTo>
                  <a:cubicBezTo>
                    <a:pt x="3" y="11"/>
                    <a:pt x="0" y="13"/>
                    <a:pt x="2" y="14"/>
                  </a:cubicBezTo>
                  <a:cubicBezTo>
                    <a:pt x="3" y="14"/>
                    <a:pt x="4" y="11"/>
                    <a:pt x="5" y="12"/>
                  </a:cubicBezTo>
                  <a:cubicBezTo>
                    <a:pt x="6" y="14"/>
                    <a:pt x="7" y="15"/>
                    <a:pt x="6" y="16"/>
                  </a:cubicBezTo>
                  <a:cubicBezTo>
                    <a:pt x="9" y="19"/>
                    <a:pt x="10" y="13"/>
                    <a:pt x="12" y="12"/>
                  </a:cubicBezTo>
                  <a:cubicBezTo>
                    <a:pt x="13" y="15"/>
                    <a:pt x="17" y="13"/>
                    <a:pt x="17" y="10"/>
                  </a:cubicBezTo>
                  <a:cubicBezTo>
                    <a:pt x="17" y="8"/>
                    <a:pt x="14" y="10"/>
                    <a:pt x="14" y="8"/>
                  </a:cubicBezTo>
                  <a:cubicBezTo>
                    <a:pt x="15" y="8"/>
                    <a:pt x="14" y="8"/>
                    <a:pt x="15" y="7"/>
                  </a:cubicBezTo>
                  <a:cubicBezTo>
                    <a:pt x="16" y="6"/>
                    <a:pt x="18" y="6"/>
                    <a:pt x="20" y="5"/>
                  </a:cubicBezTo>
                  <a:cubicBezTo>
                    <a:pt x="21" y="7"/>
                    <a:pt x="21" y="9"/>
                    <a:pt x="20" y="11"/>
                  </a:cubicBezTo>
                  <a:cubicBezTo>
                    <a:pt x="22" y="12"/>
                    <a:pt x="23" y="16"/>
                    <a:pt x="26" y="14"/>
                  </a:cubicBezTo>
                  <a:cubicBezTo>
                    <a:pt x="25" y="9"/>
                    <a:pt x="20" y="6"/>
                    <a:pt x="21"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2" name="Freeform 50"/>
            <p:cNvSpPr>
              <a:spLocks/>
            </p:cNvSpPr>
            <p:nvPr/>
          </p:nvSpPr>
          <p:spPr bwMode="auto">
            <a:xfrm>
              <a:off x="5791201" y="3494088"/>
              <a:ext cx="9525" cy="9525"/>
            </a:xfrm>
            <a:custGeom>
              <a:avLst/>
              <a:gdLst>
                <a:gd name="T0" fmla="*/ 1 w 3"/>
                <a:gd name="T1" fmla="*/ 3 h 3"/>
                <a:gd name="T2" fmla="*/ 3 w 3"/>
                <a:gd name="T3" fmla="*/ 1 h 3"/>
                <a:gd name="T4" fmla="*/ 2 w 3"/>
                <a:gd name="T5" fmla="*/ 0 h 3"/>
                <a:gd name="T6" fmla="*/ 1 w 3"/>
                <a:gd name="T7" fmla="*/ 3 h 3"/>
              </a:gdLst>
              <a:ahLst/>
              <a:cxnLst>
                <a:cxn ang="0">
                  <a:pos x="T0" y="T1"/>
                </a:cxn>
                <a:cxn ang="0">
                  <a:pos x="T2" y="T3"/>
                </a:cxn>
                <a:cxn ang="0">
                  <a:pos x="T4" y="T5"/>
                </a:cxn>
                <a:cxn ang="0">
                  <a:pos x="T6" y="T7"/>
                </a:cxn>
              </a:cxnLst>
              <a:rect l="0" t="0" r="r" b="b"/>
              <a:pathLst>
                <a:path w="3" h="3">
                  <a:moveTo>
                    <a:pt x="1" y="3"/>
                  </a:moveTo>
                  <a:cubicBezTo>
                    <a:pt x="1" y="3"/>
                    <a:pt x="2" y="3"/>
                    <a:pt x="3" y="1"/>
                  </a:cubicBezTo>
                  <a:cubicBezTo>
                    <a:pt x="3" y="1"/>
                    <a:pt x="2" y="1"/>
                    <a:pt x="2" y="0"/>
                  </a:cubicBezTo>
                  <a:cubicBezTo>
                    <a:pt x="1" y="1"/>
                    <a:pt x="0" y="3"/>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3" name="Freeform 51"/>
            <p:cNvSpPr>
              <a:spLocks/>
            </p:cNvSpPr>
            <p:nvPr/>
          </p:nvSpPr>
          <p:spPr bwMode="auto">
            <a:xfrm>
              <a:off x="5719763" y="3497263"/>
              <a:ext cx="12700" cy="12700"/>
            </a:xfrm>
            <a:custGeom>
              <a:avLst/>
              <a:gdLst>
                <a:gd name="T0" fmla="*/ 1 w 4"/>
                <a:gd name="T1" fmla="*/ 3 h 4"/>
                <a:gd name="T2" fmla="*/ 4 w 4"/>
                <a:gd name="T3" fmla="*/ 2 h 4"/>
                <a:gd name="T4" fmla="*/ 2 w 4"/>
                <a:gd name="T5" fmla="*/ 0 h 4"/>
                <a:gd name="T6" fmla="*/ 1 w 4"/>
                <a:gd name="T7" fmla="*/ 3 h 4"/>
              </a:gdLst>
              <a:ahLst/>
              <a:cxnLst>
                <a:cxn ang="0">
                  <a:pos x="T0" y="T1"/>
                </a:cxn>
                <a:cxn ang="0">
                  <a:pos x="T2" y="T3"/>
                </a:cxn>
                <a:cxn ang="0">
                  <a:pos x="T4" y="T5"/>
                </a:cxn>
                <a:cxn ang="0">
                  <a:pos x="T6" y="T7"/>
                </a:cxn>
              </a:cxnLst>
              <a:rect l="0" t="0" r="r" b="b"/>
              <a:pathLst>
                <a:path w="4" h="4">
                  <a:moveTo>
                    <a:pt x="1" y="3"/>
                  </a:moveTo>
                  <a:cubicBezTo>
                    <a:pt x="2" y="2"/>
                    <a:pt x="3" y="4"/>
                    <a:pt x="4" y="2"/>
                  </a:cubicBezTo>
                  <a:cubicBezTo>
                    <a:pt x="4" y="1"/>
                    <a:pt x="3" y="0"/>
                    <a:pt x="2" y="0"/>
                  </a:cubicBezTo>
                  <a:cubicBezTo>
                    <a:pt x="1" y="1"/>
                    <a:pt x="0" y="2"/>
                    <a:pt x="1"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4" name="Freeform 52"/>
            <p:cNvSpPr>
              <a:spLocks/>
            </p:cNvSpPr>
            <p:nvPr/>
          </p:nvSpPr>
          <p:spPr bwMode="auto">
            <a:xfrm>
              <a:off x="5595938" y="3473451"/>
              <a:ext cx="9525" cy="14288"/>
            </a:xfrm>
            <a:custGeom>
              <a:avLst/>
              <a:gdLst>
                <a:gd name="T0" fmla="*/ 1 w 3"/>
                <a:gd name="T1" fmla="*/ 4 h 4"/>
                <a:gd name="T2" fmla="*/ 2 w 3"/>
                <a:gd name="T3" fmla="*/ 0 h 4"/>
                <a:gd name="T4" fmla="*/ 0 w 3"/>
                <a:gd name="T5" fmla="*/ 1 h 4"/>
                <a:gd name="T6" fmla="*/ 1 w 3"/>
                <a:gd name="T7" fmla="*/ 4 h 4"/>
              </a:gdLst>
              <a:ahLst/>
              <a:cxnLst>
                <a:cxn ang="0">
                  <a:pos x="T0" y="T1"/>
                </a:cxn>
                <a:cxn ang="0">
                  <a:pos x="T2" y="T3"/>
                </a:cxn>
                <a:cxn ang="0">
                  <a:pos x="T4" y="T5"/>
                </a:cxn>
                <a:cxn ang="0">
                  <a:pos x="T6" y="T7"/>
                </a:cxn>
              </a:cxnLst>
              <a:rect l="0" t="0" r="r" b="b"/>
              <a:pathLst>
                <a:path w="3" h="4">
                  <a:moveTo>
                    <a:pt x="1" y="4"/>
                  </a:moveTo>
                  <a:cubicBezTo>
                    <a:pt x="3" y="2"/>
                    <a:pt x="3" y="1"/>
                    <a:pt x="2" y="0"/>
                  </a:cubicBezTo>
                  <a:cubicBezTo>
                    <a:pt x="1" y="1"/>
                    <a:pt x="0" y="1"/>
                    <a:pt x="0" y="1"/>
                  </a:cubicBezTo>
                  <a:cubicBezTo>
                    <a:pt x="2" y="2"/>
                    <a:pt x="0" y="3"/>
                    <a:pt x="1"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5" name="Freeform 53"/>
            <p:cNvSpPr>
              <a:spLocks/>
            </p:cNvSpPr>
            <p:nvPr/>
          </p:nvSpPr>
          <p:spPr bwMode="auto">
            <a:xfrm>
              <a:off x="5592763" y="3516313"/>
              <a:ext cx="12700" cy="11113"/>
            </a:xfrm>
            <a:custGeom>
              <a:avLst/>
              <a:gdLst>
                <a:gd name="T0" fmla="*/ 3 w 4"/>
                <a:gd name="T1" fmla="*/ 3 h 3"/>
                <a:gd name="T2" fmla="*/ 3 w 4"/>
                <a:gd name="T3" fmla="*/ 0 h 3"/>
                <a:gd name="T4" fmla="*/ 3 w 4"/>
                <a:gd name="T5" fmla="*/ 3 h 3"/>
              </a:gdLst>
              <a:ahLst/>
              <a:cxnLst>
                <a:cxn ang="0">
                  <a:pos x="T0" y="T1"/>
                </a:cxn>
                <a:cxn ang="0">
                  <a:pos x="T2" y="T3"/>
                </a:cxn>
                <a:cxn ang="0">
                  <a:pos x="T4" y="T5"/>
                </a:cxn>
              </a:cxnLst>
              <a:rect l="0" t="0" r="r" b="b"/>
              <a:pathLst>
                <a:path w="4" h="3">
                  <a:moveTo>
                    <a:pt x="3" y="3"/>
                  </a:moveTo>
                  <a:cubicBezTo>
                    <a:pt x="4" y="2"/>
                    <a:pt x="3" y="1"/>
                    <a:pt x="3" y="0"/>
                  </a:cubicBezTo>
                  <a:cubicBezTo>
                    <a:pt x="1" y="2"/>
                    <a:pt x="0" y="3"/>
                    <a:pt x="3"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6" name="Freeform 54"/>
            <p:cNvSpPr>
              <a:spLocks/>
            </p:cNvSpPr>
            <p:nvPr/>
          </p:nvSpPr>
          <p:spPr bwMode="auto">
            <a:xfrm>
              <a:off x="5481638" y="3522663"/>
              <a:ext cx="25400" cy="23813"/>
            </a:xfrm>
            <a:custGeom>
              <a:avLst/>
              <a:gdLst>
                <a:gd name="T0" fmla="*/ 0 w 8"/>
                <a:gd name="T1" fmla="*/ 3 h 7"/>
                <a:gd name="T2" fmla="*/ 8 w 8"/>
                <a:gd name="T3" fmla="*/ 3 h 7"/>
                <a:gd name="T4" fmla="*/ 0 w 8"/>
                <a:gd name="T5" fmla="*/ 3 h 7"/>
              </a:gdLst>
              <a:ahLst/>
              <a:cxnLst>
                <a:cxn ang="0">
                  <a:pos x="T0" y="T1"/>
                </a:cxn>
                <a:cxn ang="0">
                  <a:pos x="T2" y="T3"/>
                </a:cxn>
                <a:cxn ang="0">
                  <a:pos x="T4" y="T5"/>
                </a:cxn>
              </a:cxnLst>
              <a:rect l="0" t="0" r="r" b="b"/>
              <a:pathLst>
                <a:path w="8" h="7">
                  <a:moveTo>
                    <a:pt x="0" y="3"/>
                  </a:moveTo>
                  <a:cubicBezTo>
                    <a:pt x="1" y="6"/>
                    <a:pt x="6" y="7"/>
                    <a:pt x="8" y="3"/>
                  </a:cubicBezTo>
                  <a:cubicBezTo>
                    <a:pt x="5" y="0"/>
                    <a:pt x="3" y="4"/>
                    <a:pt x="0" y="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7" name="Freeform 55"/>
            <p:cNvSpPr>
              <a:spLocks/>
            </p:cNvSpPr>
            <p:nvPr/>
          </p:nvSpPr>
          <p:spPr bwMode="auto">
            <a:xfrm>
              <a:off x="6856413" y="3262313"/>
              <a:ext cx="58738" cy="30163"/>
            </a:xfrm>
            <a:custGeom>
              <a:avLst/>
              <a:gdLst>
                <a:gd name="T0" fmla="*/ 3 w 18"/>
                <a:gd name="T1" fmla="*/ 6 h 9"/>
                <a:gd name="T2" fmla="*/ 2 w 18"/>
                <a:gd name="T3" fmla="*/ 8 h 9"/>
                <a:gd name="T4" fmla="*/ 4 w 18"/>
                <a:gd name="T5" fmla="*/ 9 h 9"/>
                <a:gd name="T6" fmla="*/ 9 w 18"/>
                <a:gd name="T7" fmla="*/ 4 h 9"/>
                <a:gd name="T8" fmla="*/ 11 w 18"/>
                <a:gd name="T9" fmla="*/ 8 h 9"/>
                <a:gd name="T10" fmla="*/ 18 w 18"/>
                <a:gd name="T11" fmla="*/ 1 h 9"/>
                <a:gd name="T12" fmla="*/ 1 w 18"/>
                <a:gd name="T13" fmla="*/ 1 h 9"/>
                <a:gd name="T14" fmla="*/ 0 w 18"/>
                <a:gd name="T15" fmla="*/ 4 h 9"/>
                <a:gd name="T16" fmla="*/ 3 w 18"/>
                <a:gd name="T17" fmla="*/ 6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 h="9">
                  <a:moveTo>
                    <a:pt x="3" y="6"/>
                  </a:moveTo>
                  <a:cubicBezTo>
                    <a:pt x="3" y="7"/>
                    <a:pt x="0" y="7"/>
                    <a:pt x="2" y="8"/>
                  </a:cubicBezTo>
                  <a:cubicBezTo>
                    <a:pt x="3" y="6"/>
                    <a:pt x="2" y="9"/>
                    <a:pt x="4" y="9"/>
                  </a:cubicBezTo>
                  <a:cubicBezTo>
                    <a:pt x="7" y="9"/>
                    <a:pt x="5" y="5"/>
                    <a:pt x="9" y="4"/>
                  </a:cubicBezTo>
                  <a:cubicBezTo>
                    <a:pt x="11" y="5"/>
                    <a:pt x="9" y="7"/>
                    <a:pt x="11" y="8"/>
                  </a:cubicBezTo>
                  <a:cubicBezTo>
                    <a:pt x="14" y="6"/>
                    <a:pt x="13" y="1"/>
                    <a:pt x="18" y="1"/>
                  </a:cubicBezTo>
                  <a:cubicBezTo>
                    <a:pt x="12" y="0"/>
                    <a:pt x="7" y="3"/>
                    <a:pt x="1" y="1"/>
                  </a:cubicBezTo>
                  <a:cubicBezTo>
                    <a:pt x="0" y="2"/>
                    <a:pt x="0" y="3"/>
                    <a:pt x="0" y="4"/>
                  </a:cubicBezTo>
                  <a:cubicBezTo>
                    <a:pt x="1" y="5"/>
                    <a:pt x="2" y="4"/>
                    <a:pt x="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8" name="Freeform 56"/>
            <p:cNvSpPr>
              <a:spLocks/>
            </p:cNvSpPr>
            <p:nvPr/>
          </p:nvSpPr>
          <p:spPr bwMode="auto">
            <a:xfrm>
              <a:off x="6797676" y="3327401"/>
              <a:ext cx="188913" cy="84138"/>
            </a:xfrm>
            <a:custGeom>
              <a:avLst/>
              <a:gdLst>
                <a:gd name="T0" fmla="*/ 6 w 58"/>
                <a:gd name="T1" fmla="*/ 23 h 25"/>
                <a:gd name="T2" fmla="*/ 1 w 58"/>
                <a:gd name="T3" fmla="*/ 19 h 25"/>
                <a:gd name="T4" fmla="*/ 1 w 58"/>
                <a:gd name="T5" fmla="*/ 23 h 25"/>
                <a:gd name="T6" fmla="*/ 16 w 58"/>
                <a:gd name="T7" fmla="*/ 24 h 25"/>
                <a:gd name="T8" fmla="*/ 18 w 58"/>
                <a:gd name="T9" fmla="*/ 19 h 25"/>
                <a:gd name="T10" fmla="*/ 28 w 58"/>
                <a:gd name="T11" fmla="*/ 21 h 25"/>
                <a:gd name="T12" fmla="*/ 32 w 58"/>
                <a:gd name="T13" fmla="*/ 18 h 25"/>
                <a:gd name="T14" fmla="*/ 35 w 58"/>
                <a:gd name="T15" fmla="*/ 12 h 25"/>
                <a:gd name="T16" fmla="*/ 39 w 58"/>
                <a:gd name="T17" fmla="*/ 15 h 25"/>
                <a:gd name="T18" fmla="*/ 33 w 58"/>
                <a:gd name="T19" fmla="*/ 17 h 25"/>
                <a:gd name="T20" fmla="*/ 33 w 58"/>
                <a:gd name="T21" fmla="*/ 21 h 25"/>
                <a:gd name="T22" fmla="*/ 39 w 58"/>
                <a:gd name="T23" fmla="*/ 22 h 25"/>
                <a:gd name="T24" fmla="*/ 41 w 58"/>
                <a:gd name="T25" fmla="*/ 13 h 25"/>
                <a:gd name="T26" fmla="*/ 51 w 58"/>
                <a:gd name="T27" fmla="*/ 10 h 25"/>
                <a:gd name="T28" fmla="*/ 50 w 58"/>
                <a:gd name="T29" fmla="*/ 14 h 25"/>
                <a:gd name="T30" fmla="*/ 47 w 58"/>
                <a:gd name="T31" fmla="*/ 13 h 25"/>
                <a:gd name="T32" fmla="*/ 43 w 58"/>
                <a:gd name="T33" fmla="*/ 19 h 25"/>
                <a:gd name="T34" fmla="*/ 51 w 58"/>
                <a:gd name="T35" fmla="*/ 20 h 25"/>
                <a:gd name="T36" fmla="*/ 48 w 58"/>
                <a:gd name="T37" fmla="*/ 17 h 25"/>
                <a:gd name="T38" fmla="*/ 58 w 58"/>
                <a:gd name="T39" fmla="*/ 11 h 25"/>
                <a:gd name="T40" fmla="*/ 55 w 58"/>
                <a:gd name="T41" fmla="*/ 2 h 25"/>
                <a:gd name="T42" fmla="*/ 50 w 58"/>
                <a:gd name="T43" fmla="*/ 2 h 25"/>
                <a:gd name="T44" fmla="*/ 51 w 58"/>
                <a:gd name="T45" fmla="*/ 6 h 25"/>
                <a:gd name="T46" fmla="*/ 48 w 58"/>
                <a:gd name="T47" fmla="*/ 9 h 25"/>
                <a:gd name="T48" fmla="*/ 30 w 58"/>
                <a:gd name="T49" fmla="*/ 13 h 25"/>
                <a:gd name="T50" fmla="*/ 20 w 58"/>
                <a:gd name="T51" fmla="*/ 10 h 25"/>
                <a:gd name="T52" fmla="*/ 6 w 58"/>
                <a:gd name="T53" fmla="*/ 23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8" h="25">
                  <a:moveTo>
                    <a:pt x="6" y="23"/>
                  </a:moveTo>
                  <a:cubicBezTo>
                    <a:pt x="6" y="21"/>
                    <a:pt x="3" y="19"/>
                    <a:pt x="1" y="19"/>
                  </a:cubicBezTo>
                  <a:cubicBezTo>
                    <a:pt x="0" y="21"/>
                    <a:pt x="1" y="22"/>
                    <a:pt x="1" y="23"/>
                  </a:cubicBezTo>
                  <a:cubicBezTo>
                    <a:pt x="6" y="25"/>
                    <a:pt x="11" y="23"/>
                    <a:pt x="16" y="24"/>
                  </a:cubicBezTo>
                  <a:cubicBezTo>
                    <a:pt x="18" y="22"/>
                    <a:pt x="17" y="21"/>
                    <a:pt x="18" y="19"/>
                  </a:cubicBezTo>
                  <a:cubicBezTo>
                    <a:pt x="21" y="20"/>
                    <a:pt x="25" y="22"/>
                    <a:pt x="28" y="21"/>
                  </a:cubicBezTo>
                  <a:cubicBezTo>
                    <a:pt x="24" y="17"/>
                    <a:pt x="31" y="16"/>
                    <a:pt x="32" y="18"/>
                  </a:cubicBezTo>
                  <a:cubicBezTo>
                    <a:pt x="33" y="16"/>
                    <a:pt x="33" y="16"/>
                    <a:pt x="35" y="12"/>
                  </a:cubicBezTo>
                  <a:cubicBezTo>
                    <a:pt x="36" y="12"/>
                    <a:pt x="39" y="13"/>
                    <a:pt x="39" y="15"/>
                  </a:cubicBezTo>
                  <a:cubicBezTo>
                    <a:pt x="37" y="18"/>
                    <a:pt x="35" y="16"/>
                    <a:pt x="33" y="17"/>
                  </a:cubicBezTo>
                  <a:cubicBezTo>
                    <a:pt x="36" y="18"/>
                    <a:pt x="34" y="20"/>
                    <a:pt x="33" y="21"/>
                  </a:cubicBezTo>
                  <a:cubicBezTo>
                    <a:pt x="35" y="23"/>
                    <a:pt x="37" y="22"/>
                    <a:pt x="39" y="22"/>
                  </a:cubicBezTo>
                  <a:cubicBezTo>
                    <a:pt x="40" y="19"/>
                    <a:pt x="41" y="16"/>
                    <a:pt x="41" y="13"/>
                  </a:cubicBezTo>
                  <a:cubicBezTo>
                    <a:pt x="44" y="12"/>
                    <a:pt x="47" y="10"/>
                    <a:pt x="51" y="10"/>
                  </a:cubicBezTo>
                  <a:cubicBezTo>
                    <a:pt x="50" y="12"/>
                    <a:pt x="51" y="13"/>
                    <a:pt x="50" y="14"/>
                  </a:cubicBezTo>
                  <a:cubicBezTo>
                    <a:pt x="48" y="13"/>
                    <a:pt x="48" y="13"/>
                    <a:pt x="47" y="13"/>
                  </a:cubicBezTo>
                  <a:cubicBezTo>
                    <a:pt x="43" y="15"/>
                    <a:pt x="45" y="17"/>
                    <a:pt x="43" y="19"/>
                  </a:cubicBezTo>
                  <a:cubicBezTo>
                    <a:pt x="46" y="20"/>
                    <a:pt x="49" y="23"/>
                    <a:pt x="51" y="20"/>
                  </a:cubicBezTo>
                  <a:cubicBezTo>
                    <a:pt x="50" y="19"/>
                    <a:pt x="47" y="18"/>
                    <a:pt x="48" y="17"/>
                  </a:cubicBezTo>
                  <a:cubicBezTo>
                    <a:pt x="52" y="18"/>
                    <a:pt x="54" y="14"/>
                    <a:pt x="58" y="11"/>
                  </a:cubicBezTo>
                  <a:cubicBezTo>
                    <a:pt x="57" y="8"/>
                    <a:pt x="54" y="5"/>
                    <a:pt x="55" y="2"/>
                  </a:cubicBezTo>
                  <a:cubicBezTo>
                    <a:pt x="53" y="2"/>
                    <a:pt x="52" y="0"/>
                    <a:pt x="50" y="2"/>
                  </a:cubicBezTo>
                  <a:cubicBezTo>
                    <a:pt x="50" y="3"/>
                    <a:pt x="51" y="5"/>
                    <a:pt x="51" y="6"/>
                  </a:cubicBezTo>
                  <a:cubicBezTo>
                    <a:pt x="50" y="8"/>
                    <a:pt x="49" y="7"/>
                    <a:pt x="48" y="9"/>
                  </a:cubicBezTo>
                  <a:cubicBezTo>
                    <a:pt x="43" y="6"/>
                    <a:pt x="35" y="8"/>
                    <a:pt x="30" y="13"/>
                  </a:cubicBezTo>
                  <a:cubicBezTo>
                    <a:pt x="27" y="9"/>
                    <a:pt x="21" y="15"/>
                    <a:pt x="20" y="10"/>
                  </a:cubicBezTo>
                  <a:cubicBezTo>
                    <a:pt x="22" y="17"/>
                    <a:pt x="10" y="20"/>
                    <a:pt x="6" y="2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29" name="Freeform 58"/>
            <p:cNvSpPr>
              <a:spLocks/>
            </p:cNvSpPr>
            <p:nvPr/>
          </p:nvSpPr>
          <p:spPr bwMode="auto">
            <a:xfrm>
              <a:off x="6707188" y="3354388"/>
              <a:ext cx="30163" cy="17463"/>
            </a:xfrm>
            <a:custGeom>
              <a:avLst/>
              <a:gdLst>
                <a:gd name="T0" fmla="*/ 7 w 9"/>
                <a:gd name="T1" fmla="*/ 2 h 5"/>
                <a:gd name="T2" fmla="*/ 0 w 9"/>
                <a:gd name="T3" fmla="*/ 4 h 5"/>
                <a:gd name="T4" fmla="*/ 9 w 9"/>
                <a:gd name="T5" fmla="*/ 5 h 5"/>
                <a:gd name="T6" fmla="*/ 7 w 9"/>
                <a:gd name="T7" fmla="*/ 2 h 5"/>
              </a:gdLst>
              <a:ahLst/>
              <a:cxnLst>
                <a:cxn ang="0">
                  <a:pos x="T0" y="T1"/>
                </a:cxn>
                <a:cxn ang="0">
                  <a:pos x="T2" y="T3"/>
                </a:cxn>
                <a:cxn ang="0">
                  <a:pos x="T4" y="T5"/>
                </a:cxn>
                <a:cxn ang="0">
                  <a:pos x="T6" y="T7"/>
                </a:cxn>
              </a:cxnLst>
              <a:rect l="0" t="0" r="r" b="b"/>
              <a:pathLst>
                <a:path w="9" h="5">
                  <a:moveTo>
                    <a:pt x="7" y="2"/>
                  </a:moveTo>
                  <a:cubicBezTo>
                    <a:pt x="5" y="4"/>
                    <a:pt x="1" y="0"/>
                    <a:pt x="0" y="4"/>
                  </a:cubicBezTo>
                  <a:cubicBezTo>
                    <a:pt x="4" y="4"/>
                    <a:pt x="6" y="4"/>
                    <a:pt x="9" y="5"/>
                  </a:cubicBezTo>
                  <a:cubicBezTo>
                    <a:pt x="9" y="4"/>
                    <a:pt x="8" y="3"/>
                    <a:pt x="7" y="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0" name="Freeform 59"/>
            <p:cNvSpPr>
              <a:spLocks/>
            </p:cNvSpPr>
            <p:nvPr/>
          </p:nvSpPr>
          <p:spPr bwMode="auto">
            <a:xfrm>
              <a:off x="6446838" y="3406776"/>
              <a:ext cx="23813" cy="33338"/>
            </a:xfrm>
            <a:custGeom>
              <a:avLst/>
              <a:gdLst>
                <a:gd name="T0" fmla="*/ 5 w 7"/>
                <a:gd name="T1" fmla="*/ 1 h 10"/>
                <a:gd name="T2" fmla="*/ 2 w 7"/>
                <a:gd name="T3" fmla="*/ 1 h 10"/>
                <a:gd name="T4" fmla="*/ 3 w 7"/>
                <a:gd name="T5" fmla="*/ 9 h 10"/>
                <a:gd name="T6" fmla="*/ 2 w 7"/>
                <a:gd name="T7" fmla="*/ 9 h 10"/>
                <a:gd name="T8" fmla="*/ 7 w 7"/>
                <a:gd name="T9" fmla="*/ 8 h 10"/>
                <a:gd name="T10" fmla="*/ 5 w 7"/>
                <a:gd name="T11" fmla="*/ 1 h 10"/>
              </a:gdLst>
              <a:ahLst/>
              <a:cxnLst>
                <a:cxn ang="0">
                  <a:pos x="T0" y="T1"/>
                </a:cxn>
                <a:cxn ang="0">
                  <a:pos x="T2" y="T3"/>
                </a:cxn>
                <a:cxn ang="0">
                  <a:pos x="T4" y="T5"/>
                </a:cxn>
                <a:cxn ang="0">
                  <a:pos x="T6" y="T7"/>
                </a:cxn>
                <a:cxn ang="0">
                  <a:pos x="T8" y="T9"/>
                </a:cxn>
                <a:cxn ang="0">
                  <a:pos x="T10" y="T11"/>
                </a:cxn>
              </a:cxnLst>
              <a:rect l="0" t="0" r="r" b="b"/>
              <a:pathLst>
                <a:path w="7" h="10">
                  <a:moveTo>
                    <a:pt x="5" y="1"/>
                  </a:moveTo>
                  <a:cubicBezTo>
                    <a:pt x="4" y="0"/>
                    <a:pt x="3" y="1"/>
                    <a:pt x="2" y="1"/>
                  </a:cubicBezTo>
                  <a:cubicBezTo>
                    <a:pt x="0" y="4"/>
                    <a:pt x="3" y="6"/>
                    <a:pt x="3" y="9"/>
                  </a:cubicBezTo>
                  <a:cubicBezTo>
                    <a:pt x="2" y="9"/>
                    <a:pt x="2" y="9"/>
                    <a:pt x="2" y="9"/>
                  </a:cubicBezTo>
                  <a:cubicBezTo>
                    <a:pt x="4" y="10"/>
                    <a:pt x="6" y="9"/>
                    <a:pt x="7" y="8"/>
                  </a:cubicBezTo>
                  <a:cubicBezTo>
                    <a:pt x="4" y="6"/>
                    <a:pt x="5" y="4"/>
                    <a:pt x="5" y="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1" name="Freeform 60"/>
            <p:cNvSpPr>
              <a:spLocks/>
            </p:cNvSpPr>
            <p:nvPr/>
          </p:nvSpPr>
          <p:spPr bwMode="auto">
            <a:xfrm>
              <a:off x="5927726" y="3430588"/>
              <a:ext cx="103188" cy="52388"/>
            </a:xfrm>
            <a:custGeom>
              <a:avLst/>
              <a:gdLst>
                <a:gd name="T0" fmla="*/ 30 w 32"/>
                <a:gd name="T1" fmla="*/ 5 h 16"/>
                <a:gd name="T2" fmla="*/ 28 w 32"/>
                <a:gd name="T3" fmla="*/ 5 h 16"/>
                <a:gd name="T4" fmla="*/ 28 w 32"/>
                <a:gd name="T5" fmla="*/ 1 h 16"/>
                <a:gd name="T6" fmla="*/ 25 w 32"/>
                <a:gd name="T7" fmla="*/ 7 h 16"/>
                <a:gd name="T8" fmla="*/ 18 w 32"/>
                <a:gd name="T9" fmla="*/ 8 h 16"/>
                <a:gd name="T10" fmla="*/ 17 w 32"/>
                <a:gd name="T11" fmla="*/ 6 h 16"/>
                <a:gd name="T12" fmla="*/ 13 w 32"/>
                <a:gd name="T13" fmla="*/ 7 h 16"/>
                <a:gd name="T14" fmla="*/ 14 w 32"/>
                <a:gd name="T15" fmla="*/ 4 h 16"/>
                <a:gd name="T16" fmla="*/ 22 w 32"/>
                <a:gd name="T17" fmla="*/ 1 h 16"/>
                <a:gd name="T18" fmla="*/ 14 w 32"/>
                <a:gd name="T19" fmla="*/ 0 h 16"/>
                <a:gd name="T20" fmla="*/ 0 w 32"/>
                <a:gd name="T21" fmla="*/ 14 h 16"/>
                <a:gd name="T22" fmla="*/ 5 w 32"/>
                <a:gd name="T23" fmla="*/ 14 h 16"/>
                <a:gd name="T24" fmla="*/ 12 w 32"/>
                <a:gd name="T25" fmla="*/ 10 h 16"/>
                <a:gd name="T26" fmla="*/ 13 w 32"/>
                <a:gd name="T27" fmla="*/ 14 h 16"/>
                <a:gd name="T28" fmla="*/ 14 w 32"/>
                <a:gd name="T29" fmla="*/ 15 h 16"/>
                <a:gd name="T30" fmla="*/ 19 w 32"/>
                <a:gd name="T31" fmla="*/ 9 h 16"/>
                <a:gd name="T32" fmla="*/ 18 w 32"/>
                <a:gd name="T33" fmla="*/ 15 h 16"/>
                <a:gd name="T34" fmla="*/ 26 w 32"/>
                <a:gd name="T35" fmla="*/ 11 h 16"/>
                <a:gd name="T36" fmla="*/ 25 w 32"/>
                <a:gd name="T37" fmla="*/ 7 h 16"/>
                <a:gd name="T38" fmla="*/ 27 w 32"/>
                <a:gd name="T39" fmla="*/ 9 h 16"/>
                <a:gd name="T40" fmla="*/ 30 w 32"/>
                <a:gd name="T41" fmla="*/ 5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32" h="16">
                  <a:moveTo>
                    <a:pt x="30" y="5"/>
                  </a:moveTo>
                  <a:cubicBezTo>
                    <a:pt x="30" y="6"/>
                    <a:pt x="29" y="6"/>
                    <a:pt x="28" y="5"/>
                  </a:cubicBezTo>
                  <a:cubicBezTo>
                    <a:pt x="27" y="4"/>
                    <a:pt x="30" y="2"/>
                    <a:pt x="28" y="1"/>
                  </a:cubicBezTo>
                  <a:cubicBezTo>
                    <a:pt x="25" y="2"/>
                    <a:pt x="27" y="5"/>
                    <a:pt x="25" y="7"/>
                  </a:cubicBezTo>
                  <a:cubicBezTo>
                    <a:pt x="22" y="6"/>
                    <a:pt x="21" y="9"/>
                    <a:pt x="18" y="8"/>
                  </a:cubicBezTo>
                  <a:cubicBezTo>
                    <a:pt x="19" y="7"/>
                    <a:pt x="18" y="7"/>
                    <a:pt x="17" y="6"/>
                  </a:cubicBezTo>
                  <a:cubicBezTo>
                    <a:pt x="16" y="7"/>
                    <a:pt x="15" y="8"/>
                    <a:pt x="13" y="7"/>
                  </a:cubicBezTo>
                  <a:cubicBezTo>
                    <a:pt x="12" y="6"/>
                    <a:pt x="13" y="5"/>
                    <a:pt x="14" y="4"/>
                  </a:cubicBezTo>
                  <a:cubicBezTo>
                    <a:pt x="17" y="6"/>
                    <a:pt x="19" y="2"/>
                    <a:pt x="22" y="1"/>
                  </a:cubicBezTo>
                  <a:cubicBezTo>
                    <a:pt x="19" y="0"/>
                    <a:pt x="17" y="0"/>
                    <a:pt x="14" y="0"/>
                  </a:cubicBezTo>
                  <a:cubicBezTo>
                    <a:pt x="11" y="7"/>
                    <a:pt x="3" y="5"/>
                    <a:pt x="0" y="14"/>
                  </a:cubicBezTo>
                  <a:cubicBezTo>
                    <a:pt x="2" y="13"/>
                    <a:pt x="3" y="14"/>
                    <a:pt x="5" y="14"/>
                  </a:cubicBezTo>
                  <a:cubicBezTo>
                    <a:pt x="6" y="11"/>
                    <a:pt x="9" y="9"/>
                    <a:pt x="12" y="10"/>
                  </a:cubicBezTo>
                  <a:cubicBezTo>
                    <a:pt x="14" y="11"/>
                    <a:pt x="10" y="13"/>
                    <a:pt x="13" y="14"/>
                  </a:cubicBezTo>
                  <a:cubicBezTo>
                    <a:pt x="13" y="14"/>
                    <a:pt x="14" y="14"/>
                    <a:pt x="14" y="15"/>
                  </a:cubicBezTo>
                  <a:cubicBezTo>
                    <a:pt x="17" y="12"/>
                    <a:pt x="17" y="10"/>
                    <a:pt x="19" y="9"/>
                  </a:cubicBezTo>
                  <a:cubicBezTo>
                    <a:pt x="21" y="11"/>
                    <a:pt x="18" y="14"/>
                    <a:pt x="18" y="15"/>
                  </a:cubicBezTo>
                  <a:cubicBezTo>
                    <a:pt x="21" y="16"/>
                    <a:pt x="23" y="13"/>
                    <a:pt x="26" y="11"/>
                  </a:cubicBezTo>
                  <a:cubicBezTo>
                    <a:pt x="24" y="10"/>
                    <a:pt x="24" y="9"/>
                    <a:pt x="25" y="7"/>
                  </a:cubicBezTo>
                  <a:cubicBezTo>
                    <a:pt x="26" y="8"/>
                    <a:pt x="26" y="9"/>
                    <a:pt x="27" y="9"/>
                  </a:cubicBezTo>
                  <a:cubicBezTo>
                    <a:pt x="28" y="7"/>
                    <a:pt x="32" y="6"/>
                    <a:pt x="30" y="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2" name="Freeform 61"/>
            <p:cNvSpPr>
              <a:spLocks/>
            </p:cNvSpPr>
            <p:nvPr/>
          </p:nvSpPr>
          <p:spPr bwMode="auto">
            <a:xfrm>
              <a:off x="5422901" y="3487738"/>
              <a:ext cx="80963" cy="65088"/>
            </a:xfrm>
            <a:custGeom>
              <a:avLst/>
              <a:gdLst>
                <a:gd name="T0" fmla="*/ 23 w 25"/>
                <a:gd name="T1" fmla="*/ 0 h 20"/>
                <a:gd name="T2" fmla="*/ 13 w 25"/>
                <a:gd name="T3" fmla="*/ 4 h 20"/>
                <a:gd name="T4" fmla="*/ 9 w 25"/>
                <a:gd name="T5" fmla="*/ 2 h 20"/>
                <a:gd name="T6" fmla="*/ 0 w 25"/>
                <a:gd name="T7" fmla="*/ 12 h 20"/>
                <a:gd name="T8" fmla="*/ 3 w 25"/>
                <a:gd name="T9" fmla="*/ 20 h 20"/>
                <a:gd name="T10" fmla="*/ 16 w 25"/>
                <a:gd name="T11" fmla="*/ 17 h 20"/>
                <a:gd name="T12" fmla="*/ 12 w 25"/>
                <a:gd name="T13" fmla="*/ 10 h 20"/>
                <a:gd name="T14" fmla="*/ 10 w 25"/>
                <a:gd name="T15" fmla="*/ 14 h 20"/>
                <a:gd name="T16" fmla="*/ 5 w 25"/>
                <a:gd name="T17" fmla="*/ 10 h 20"/>
                <a:gd name="T18" fmla="*/ 12 w 25"/>
                <a:gd name="T19" fmla="*/ 10 h 20"/>
                <a:gd name="T20" fmla="*/ 13 w 25"/>
                <a:gd name="T21" fmla="*/ 5 h 20"/>
                <a:gd name="T22" fmla="*/ 18 w 25"/>
                <a:gd name="T23" fmla="*/ 7 h 20"/>
                <a:gd name="T24" fmla="*/ 20 w 25"/>
                <a:gd name="T25" fmla="*/ 4 h 20"/>
                <a:gd name="T26" fmla="*/ 23 w 25"/>
                <a:gd name="T27" fmla="*/ 5 h 20"/>
                <a:gd name="T28" fmla="*/ 23 w 25"/>
                <a:gd name="T29" fmla="*/ 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5" h="20">
                  <a:moveTo>
                    <a:pt x="23" y="0"/>
                  </a:moveTo>
                  <a:cubicBezTo>
                    <a:pt x="20" y="2"/>
                    <a:pt x="16" y="0"/>
                    <a:pt x="13" y="4"/>
                  </a:cubicBezTo>
                  <a:cubicBezTo>
                    <a:pt x="12" y="3"/>
                    <a:pt x="11" y="3"/>
                    <a:pt x="9" y="2"/>
                  </a:cubicBezTo>
                  <a:cubicBezTo>
                    <a:pt x="5" y="5"/>
                    <a:pt x="2" y="6"/>
                    <a:pt x="0" y="12"/>
                  </a:cubicBezTo>
                  <a:cubicBezTo>
                    <a:pt x="2" y="14"/>
                    <a:pt x="2" y="17"/>
                    <a:pt x="3" y="20"/>
                  </a:cubicBezTo>
                  <a:cubicBezTo>
                    <a:pt x="6" y="14"/>
                    <a:pt x="12" y="20"/>
                    <a:pt x="16" y="17"/>
                  </a:cubicBezTo>
                  <a:cubicBezTo>
                    <a:pt x="16" y="15"/>
                    <a:pt x="14" y="12"/>
                    <a:pt x="12" y="10"/>
                  </a:cubicBezTo>
                  <a:cubicBezTo>
                    <a:pt x="12" y="11"/>
                    <a:pt x="11" y="12"/>
                    <a:pt x="10" y="14"/>
                  </a:cubicBezTo>
                  <a:cubicBezTo>
                    <a:pt x="7" y="13"/>
                    <a:pt x="6" y="11"/>
                    <a:pt x="5" y="10"/>
                  </a:cubicBezTo>
                  <a:cubicBezTo>
                    <a:pt x="7" y="8"/>
                    <a:pt x="9" y="8"/>
                    <a:pt x="12" y="10"/>
                  </a:cubicBezTo>
                  <a:cubicBezTo>
                    <a:pt x="14" y="8"/>
                    <a:pt x="13" y="7"/>
                    <a:pt x="13" y="5"/>
                  </a:cubicBezTo>
                  <a:cubicBezTo>
                    <a:pt x="15" y="7"/>
                    <a:pt x="16" y="5"/>
                    <a:pt x="18" y="7"/>
                  </a:cubicBezTo>
                  <a:cubicBezTo>
                    <a:pt x="19" y="6"/>
                    <a:pt x="19" y="5"/>
                    <a:pt x="20" y="4"/>
                  </a:cubicBezTo>
                  <a:cubicBezTo>
                    <a:pt x="21" y="4"/>
                    <a:pt x="22" y="4"/>
                    <a:pt x="23" y="5"/>
                  </a:cubicBezTo>
                  <a:cubicBezTo>
                    <a:pt x="25" y="4"/>
                    <a:pt x="25" y="2"/>
                    <a:pt x="2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3" name="Freeform 62"/>
            <p:cNvSpPr>
              <a:spLocks noEditPoints="1"/>
            </p:cNvSpPr>
            <p:nvPr/>
          </p:nvSpPr>
          <p:spPr bwMode="auto">
            <a:xfrm>
              <a:off x="5465763" y="3446463"/>
              <a:ext cx="249238" cy="90488"/>
            </a:xfrm>
            <a:custGeom>
              <a:avLst/>
              <a:gdLst>
                <a:gd name="T0" fmla="*/ 60 w 77"/>
                <a:gd name="T1" fmla="*/ 9 h 27"/>
                <a:gd name="T2" fmla="*/ 61 w 77"/>
                <a:gd name="T3" fmla="*/ 15 h 27"/>
                <a:gd name="T4" fmla="*/ 48 w 77"/>
                <a:gd name="T5" fmla="*/ 19 h 27"/>
                <a:gd name="T6" fmla="*/ 47 w 77"/>
                <a:gd name="T7" fmla="*/ 17 h 27"/>
                <a:gd name="T8" fmla="*/ 53 w 77"/>
                <a:gd name="T9" fmla="*/ 12 h 27"/>
                <a:gd name="T10" fmla="*/ 55 w 77"/>
                <a:gd name="T11" fmla="*/ 16 h 27"/>
                <a:gd name="T12" fmla="*/ 56 w 77"/>
                <a:gd name="T13" fmla="*/ 8 h 27"/>
                <a:gd name="T14" fmla="*/ 48 w 77"/>
                <a:gd name="T15" fmla="*/ 12 h 27"/>
                <a:gd name="T16" fmla="*/ 45 w 77"/>
                <a:gd name="T17" fmla="*/ 10 h 27"/>
                <a:gd name="T18" fmla="*/ 40 w 77"/>
                <a:gd name="T19" fmla="*/ 14 h 27"/>
                <a:gd name="T20" fmla="*/ 35 w 77"/>
                <a:gd name="T21" fmla="*/ 9 h 27"/>
                <a:gd name="T22" fmla="*/ 27 w 77"/>
                <a:gd name="T23" fmla="*/ 12 h 27"/>
                <a:gd name="T24" fmla="*/ 26 w 77"/>
                <a:gd name="T25" fmla="*/ 17 h 27"/>
                <a:gd name="T26" fmla="*/ 22 w 77"/>
                <a:gd name="T27" fmla="*/ 18 h 27"/>
                <a:gd name="T28" fmla="*/ 22 w 77"/>
                <a:gd name="T29" fmla="*/ 12 h 27"/>
                <a:gd name="T30" fmla="*/ 14 w 77"/>
                <a:gd name="T31" fmla="*/ 17 h 27"/>
                <a:gd name="T32" fmla="*/ 10 w 77"/>
                <a:gd name="T33" fmla="*/ 17 h 27"/>
                <a:gd name="T34" fmla="*/ 8 w 77"/>
                <a:gd name="T35" fmla="*/ 20 h 27"/>
                <a:gd name="T36" fmla="*/ 4 w 77"/>
                <a:gd name="T37" fmla="*/ 23 h 27"/>
                <a:gd name="T38" fmla="*/ 8 w 77"/>
                <a:gd name="T39" fmla="*/ 21 h 27"/>
                <a:gd name="T40" fmla="*/ 9 w 77"/>
                <a:gd name="T41" fmla="*/ 23 h 27"/>
                <a:gd name="T42" fmla="*/ 18 w 77"/>
                <a:gd name="T43" fmla="*/ 21 h 27"/>
                <a:gd name="T44" fmla="*/ 18 w 77"/>
                <a:gd name="T45" fmla="*/ 27 h 27"/>
                <a:gd name="T46" fmla="*/ 29 w 77"/>
                <a:gd name="T47" fmla="*/ 25 h 27"/>
                <a:gd name="T48" fmla="*/ 37 w 77"/>
                <a:gd name="T49" fmla="*/ 20 h 27"/>
                <a:gd name="T50" fmla="*/ 41 w 77"/>
                <a:gd name="T51" fmla="*/ 16 h 27"/>
                <a:gd name="T52" fmla="*/ 46 w 77"/>
                <a:gd name="T53" fmla="*/ 18 h 27"/>
                <a:gd name="T54" fmla="*/ 46 w 77"/>
                <a:gd name="T55" fmla="*/ 24 h 27"/>
                <a:gd name="T56" fmla="*/ 58 w 77"/>
                <a:gd name="T57" fmla="*/ 21 h 27"/>
                <a:gd name="T58" fmla="*/ 62 w 77"/>
                <a:gd name="T59" fmla="*/ 17 h 27"/>
                <a:gd name="T60" fmla="*/ 64 w 77"/>
                <a:gd name="T61" fmla="*/ 21 h 27"/>
                <a:gd name="T62" fmla="*/ 68 w 77"/>
                <a:gd name="T63" fmla="*/ 16 h 27"/>
                <a:gd name="T64" fmla="*/ 73 w 77"/>
                <a:gd name="T65" fmla="*/ 17 h 27"/>
                <a:gd name="T66" fmla="*/ 72 w 77"/>
                <a:gd name="T67" fmla="*/ 21 h 27"/>
                <a:gd name="T68" fmla="*/ 75 w 77"/>
                <a:gd name="T69" fmla="*/ 22 h 27"/>
                <a:gd name="T70" fmla="*/ 77 w 77"/>
                <a:gd name="T71" fmla="*/ 18 h 27"/>
                <a:gd name="T72" fmla="*/ 60 w 77"/>
                <a:gd name="T73" fmla="*/ 9 h 27"/>
                <a:gd name="T74" fmla="*/ 26 w 77"/>
                <a:gd name="T75" fmla="*/ 21 h 27"/>
                <a:gd name="T76" fmla="*/ 28 w 77"/>
                <a:gd name="T77" fmla="*/ 23 h 27"/>
                <a:gd name="T78" fmla="*/ 26 w 77"/>
                <a:gd name="T79" fmla="*/ 21 h 27"/>
                <a:gd name="T80" fmla="*/ 66 w 77"/>
                <a:gd name="T81" fmla="*/ 15 h 27"/>
                <a:gd name="T82" fmla="*/ 66 w 77"/>
                <a:gd name="T83" fmla="*/ 10 h 27"/>
                <a:gd name="T84" fmla="*/ 66 w 77"/>
                <a:gd name="T85" fmla="*/ 15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77" h="27">
                  <a:moveTo>
                    <a:pt x="60" y="9"/>
                  </a:moveTo>
                  <a:cubicBezTo>
                    <a:pt x="60" y="11"/>
                    <a:pt x="61" y="13"/>
                    <a:pt x="61" y="15"/>
                  </a:cubicBezTo>
                  <a:cubicBezTo>
                    <a:pt x="57" y="17"/>
                    <a:pt x="53" y="18"/>
                    <a:pt x="48" y="19"/>
                  </a:cubicBezTo>
                  <a:cubicBezTo>
                    <a:pt x="48" y="19"/>
                    <a:pt x="46" y="18"/>
                    <a:pt x="47" y="17"/>
                  </a:cubicBezTo>
                  <a:cubicBezTo>
                    <a:pt x="49" y="16"/>
                    <a:pt x="51" y="13"/>
                    <a:pt x="53" y="12"/>
                  </a:cubicBezTo>
                  <a:cubicBezTo>
                    <a:pt x="54" y="13"/>
                    <a:pt x="53" y="15"/>
                    <a:pt x="55" y="16"/>
                  </a:cubicBezTo>
                  <a:cubicBezTo>
                    <a:pt x="58" y="14"/>
                    <a:pt x="57" y="10"/>
                    <a:pt x="56" y="8"/>
                  </a:cubicBezTo>
                  <a:cubicBezTo>
                    <a:pt x="53" y="6"/>
                    <a:pt x="50" y="8"/>
                    <a:pt x="48" y="12"/>
                  </a:cubicBezTo>
                  <a:cubicBezTo>
                    <a:pt x="47" y="11"/>
                    <a:pt x="46" y="10"/>
                    <a:pt x="45" y="10"/>
                  </a:cubicBezTo>
                  <a:cubicBezTo>
                    <a:pt x="44" y="12"/>
                    <a:pt x="43" y="15"/>
                    <a:pt x="40" y="14"/>
                  </a:cubicBezTo>
                  <a:cubicBezTo>
                    <a:pt x="41" y="12"/>
                    <a:pt x="37" y="12"/>
                    <a:pt x="35" y="9"/>
                  </a:cubicBezTo>
                  <a:cubicBezTo>
                    <a:pt x="32" y="11"/>
                    <a:pt x="30" y="9"/>
                    <a:pt x="27" y="12"/>
                  </a:cubicBezTo>
                  <a:cubicBezTo>
                    <a:pt x="25" y="14"/>
                    <a:pt x="28" y="15"/>
                    <a:pt x="26" y="17"/>
                  </a:cubicBezTo>
                  <a:cubicBezTo>
                    <a:pt x="25" y="18"/>
                    <a:pt x="24" y="20"/>
                    <a:pt x="22" y="18"/>
                  </a:cubicBezTo>
                  <a:cubicBezTo>
                    <a:pt x="24" y="15"/>
                    <a:pt x="24" y="13"/>
                    <a:pt x="22" y="12"/>
                  </a:cubicBezTo>
                  <a:cubicBezTo>
                    <a:pt x="20" y="16"/>
                    <a:pt x="17" y="13"/>
                    <a:pt x="14" y="17"/>
                  </a:cubicBezTo>
                  <a:cubicBezTo>
                    <a:pt x="12" y="15"/>
                    <a:pt x="12" y="17"/>
                    <a:pt x="10" y="17"/>
                  </a:cubicBezTo>
                  <a:cubicBezTo>
                    <a:pt x="9" y="18"/>
                    <a:pt x="8" y="19"/>
                    <a:pt x="8" y="20"/>
                  </a:cubicBezTo>
                  <a:cubicBezTo>
                    <a:pt x="6" y="19"/>
                    <a:pt x="0" y="21"/>
                    <a:pt x="4" y="23"/>
                  </a:cubicBezTo>
                  <a:cubicBezTo>
                    <a:pt x="6" y="23"/>
                    <a:pt x="5" y="21"/>
                    <a:pt x="8" y="21"/>
                  </a:cubicBezTo>
                  <a:cubicBezTo>
                    <a:pt x="8" y="22"/>
                    <a:pt x="8" y="23"/>
                    <a:pt x="9" y="23"/>
                  </a:cubicBezTo>
                  <a:cubicBezTo>
                    <a:pt x="12" y="22"/>
                    <a:pt x="15" y="17"/>
                    <a:pt x="18" y="21"/>
                  </a:cubicBezTo>
                  <a:cubicBezTo>
                    <a:pt x="17" y="24"/>
                    <a:pt x="19" y="25"/>
                    <a:pt x="18" y="27"/>
                  </a:cubicBezTo>
                  <a:cubicBezTo>
                    <a:pt x="22" y="25"/>
                    <a:pt x="26" y="27"/>
                    <a:pt x="29" y="25"/>
                  </a:cubicBezTo>
                  <a:cubicBezTo>
                    <a:pt x="31" y="23"/>
                    <a:pt x="35" y="18"/>
                    <a:pt x="37" y="20"/>
                  </a:cubicBezTo>
                  <a:cubicBezTo>
                    <a:pt x="38" y="19"/>
                    <a:pt x="39" y="17"/>
                    <a:pt x="41" y="16"/>
                  </a:cubicBezTo>
                  <a:cubicBezTo>
                    <a:pt x="42" y="17"/>
                    <a:pt x="44" y="17"/>
                    <a:pt x="46" y="18"/>
                  </a:cubicBezTo>
                  <a:cubicBezTo>
                    <a:pt x="45" y="20"/>
                    <a:pt x="46" y="22"/>
                    <a:pt x="46" y="24"/>
                  </a:cubicBezTo>
                  <a:cubicBezTo>
                    <a:pt x="50" y="22"/>
                    <a:pt x="54" y="22"/>
                    <a:pt x="58" y="21"/>
                  </a:cubicBezTo>
                  <a:cubicBezTo>
                    <a:pt x="58" y="19"/>
                    <a:pt x="61" y="17"/>
                    <a:pt x="62" y="17"/>
                  </a:cubicBezTo>
                  <a:cubicBezTo>
                    <a:pt x="63" y="19"/>
                    <a:pt x="62" y="20"/>
                    <a:pt x="64" y="21"/>
                  </a:cubicBezTo>
                  <a:cubicBezTo>
                    <a:pt x="66" y="20"/>
                    <a:pt x="66" y="18"/>
                    <a:pt x="68" y="16"/>
                  </a:cubicBezTo>
                  <a:cubicBezTo>
                    <a:pt x="70" y="17"/>
                    <a:pt x="71" y="16"/>
                    <a:pt x="73" y="17"/>
                  </a:cubicBezTo>
                  <a:cubicBezTo>
                    <a:pt x="72" y="19"/>
                    <a:pt x="72" y="19"/>
                    <a:pt x="72" y="21"/>
                  </a:cubicBezTo>
                  <a:cubicBezTo>
                    <a:pt x="73" y="22"/>
                    <a:pt x="74" y="21"/>
                    <a:pt x="75" y="22"/>
                  </a:cubicBezTo>
                  <a:cubicBezTo>
                    <a:pt x="77" y="20"/>
                    <a:pt x="76" y="19"/>
                    <a:pt x="77" y="18"/>
                  </a:cubicBezTo>
                  <a:cubicBezTo>
                    <a:pt x="71" y="14"/>
                    <a:pt x="68" y="0"/>
                    <a:pt x="60" y="9"/>
                  </a:cubicBezTo>
                  <a:close/>
                  <a:moveTo>
                    <a:pt x="26" y="21"/>
                  </a:moveTo>
                  <a:cubicBezTo>
                    <a:pt x="26" y="22"/>
                    <a:pt x="27" y="22"/>
                    <a:pt x="28" y="23"/>
                  </a:cubicBezTo>
                  <a:cubicBezTo>
                    <a:pt x="26" y="25"/>
                    <a:pt x="23" y="23"/>
                    <a:pt x="26" y="21"/>
                  </a:cubicBezTo>
                  <a:close/>
                  <a:moveTo>
                    <a:pt x="66" y="15"/>
                  </a:moveTo>
                  <a:cubicBezTo>
                    <a:pt x="64" y="14"/>
                    <a:pt x="64" y="12"/>
                    <a:pt x="66" y="10"/>
                  </a:cubicBezTo>
                  <a:cubicBezTo>
                    <a:pt x="70" y="12"/>
                    <a:pt x="69" y="15"/>
                    <a:pt x="66" y="1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4" name="Freeform 63"/>
            <p:cNvSpPr>
              <a:spLocks noEditPoints="1"/>
            </p:cNvSpPr>
            <p:nvPr/>
          </p:nvSpPr>
          <p:spPr bwMode="auto">
            <a:xfrm>
              <a:off x="5302251" y="3509963"/>
              <a:ext cx="114300" cy="63500"/>
            </a:xfrm>
            <a:custGeom>
              <a:avLst/>
              <a:gdLst>
                <a:gd name="T0" fmla="*/ 32 w 35"/>
                <a:gd name="T1" fmla="*/ 1 h 19"/>
                <a:gd name="T2" fmla="*/ 27 w 35"/>
                <a:gd name="T3" fmla="*/ 3 h 19"/>
                <a:gd name="T4" fmla="*/ 25 w 35"/>
                <a:gd name="T5" fmla="*/ 1 h 19"/>
                <a:gd name="T6" fmla="*/ 15 w 35"/>
                <a:gd name="T7" fmla="*/ 3 h 19"/>
                <a:gd name="T8" fmla="*/ 13 w 35"/>
                <a:gd name="T9" fmla="*/ 0 h 19"/>
                <a:gd name="T10" fmla="*/ 5 w 35"/>
                <a:gd name="T11" fmla="*/ 4 h 19"/>
                <a:gd name="T12" fmla="*/ 5 w 35"/>
                <a:gd name="T13" fmla="*/ 1 h 19"/>
                <a:gd name="T14" fmla="*/ 2 w 35"/>
                <a:gd name="T15" fmla="*/ 3 h 19"/>
                <a:gd name="T16" fmla="*/ 4 w 35"/>
                <a:gd name="T17" fmla="*/ 6 h 19"/>
                <a:gd name="T18" fmla="*/ 0 w 35"/>
                <a:gd name="T19" fmla="*/ 16 h 19"/>
                <a:gd name="T20" fmla="*/ 3 w 35"/>
                <a:gd name="T21" fmla="*/ 19 h 19"/>
                <a:gd name="T22" fmla="*/ 13 w 35"/>
                <a:gd name="T23" fmla="*/ 12 h 19"/>
                <a:gd name="T24" fmla="*/ 11 w 35"/>
                <a:gd name="T25" fmla="*/ 7 h 19"/>
                <a:gd name="T26" fmla="*/ 14 w 35"/>
                <a:gd name="T27" fmla="*/ 14 h 19"/>
                <a:gd name="T28" fmla="*/ 24 w 35"/>
                <a:gd name="T29" fmla="*/ 14 h 19"/>
                <a:gd name="T30" fmla="*/ 27 w 35"/>
                <a:gd name="T31" fmla="*/ 9 h 19"/>
                <a:gd name="T32" fmla="*/ 29 w 35"/>
                <a:gd name="T33" fmla="*/ 15 h 19"/>
                <a:gd name="T34" fmla="*/ 35 w 35"/>
                <a:gd name="T35" fmla="*/ 10 h 19"/>
                <a:gd name="T36" fmla="*/ 32 w 35"/>
                <a:gd name="T37" fmla="*/ 1 h 19"/>
                <a:gd name="T38" fmla="*/ 19 w 35"/>
                <a:gd name="T39" fmla="*/ 13 h 19"/>
                <a:gd name="T40" fmla="*/ 20 w 35"/>
                <a:gd name="T41" fmla="*/ 6 h 19"/>
                <a:gd name="T42" fmla="*/ 19 w 35"/>
                <a:gd name="T43" fmla="*/ 13 h 19"/>
                <a:gd name="T44" fmla="*/ 22 w 35"/>
                <a:gd name="T45" fmla="*/ 4 h 19"/>
                <a:gd name="T46" fmla="*/ 25 w 35"/>
                <a:gd name="T47" fmla="*/ 5 h 19"/>
                <a:gd name="T48" fmla="*/ 22 w 35"/>
                <a:gd name="T49" fmla="*/ 4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5" h="19">
                  <a:moveTo>
                    <a:pt x="32" y="1"/>
                  </a:moveTo>
                  <a:cubicBezTo>
                    <a:pt x="30" y="2"/>
                    <a:pt x="29" y="5"/>
                    <a:pt x="27" y="3"/>
                  </a:cubicBezTo>
                  <a:cubicBezTo>
                    <a:pt x="26" y="2"/>
                    <a:pt x="27" y="1"/>
                    <a:pt x="25" y="1"/>
                  </a:cubicBezTo>
                  <a:cubicBezTo>
                    <a:pt x="22" y="2"/>
                    <a:pt x="18" y="0"/>
                    <a:pt x="15" y="3"/>
                  </a:cubicBezTo>
                  <a:cubicBezTo>
                    <a:pt x="12" y="2"/>
                    <a:pt x="15" y="1"/>
                    <a:pt x="13" y="0"/>
                  </a:cubicBezTo>
                  <a:cubicBezTo>
                    <a:pt x="11" y="1"/>
                    <a:pt x="8" y="6"/>
                    <a:pt x="5" y="4"/>
                  </a:cubicBezTo>
                  <a:cubicBezTo>
                    <a:pt x="4" y="3"/>
                    <a:pt x="7" y="2"/>
                    <a:pt x="5" y="1"/>
                  </a:cubicBezTo>
                  <a:cubicBezTo>
                    <a:pt x="4" y="2"/>
                    <a:pt x="2" y="2"/>
                    <a:pt x="2" y="3"/>
                  </a:cubicBezTo>
                  <a:cubicBezTo>
                    <a:pt x="2" y="4"/>
                    <a:pt x="2" y="5"/>
                    <a:pt x="4" y="6"/>
                  </a:cubicBezTo>
                  <a:cubicBezTo>
                    <a:pt x="4" y="11"/>
                    <a:pt x="3" y="15"/>
                    <a:pt x="0" y="16"/>
                  </a:cubicBezTo>
                  <a:cubicBezTo>
                    <a:pt x="1" y="17"/>
                    <a:pt x="1" y="18"/>
                    <a:pt x="3" y="19"/>
                  </a:cubicBezTo>
                  <a:cubicBezTo>
                    <a:pt x="6" y="17"/>
                    <a:pt x="8" y="15"/>
                    <a:pt x="13" y="12"/>
                  </a:cubicBezTo>
                  <a:cubicBezTo>
                    <a:pt x="11" y="11"/>
                    <a:pt x="9" y="9"/>
                    <a:pt x="11" y="7"/>
                  </a:cubicBezTo>
                  <a:cubicBezTo>
                    <a:pt x="14" y="9"/>
                    <a:pt x="15" y="12"/>
                    <a:pt x="14" y="14"/>
                  </a:cubicBezTo>
                  <a:cubicBezTo>
                    <a:pt x="18" y="16"/>
                    <a:pt x="21" y="15"/>
                    <a:pt x="24" y="14"/>
                  </a:cubicBezTo>
                  <a:cubicBezTo>
                    <a:pt x="26" y="12"/>
                    <a:pt x="23" y="9"/>
                    <a:pt x="27" y="9"/>
                  </a:cubicBezTo>
                  <a:cubicBezTo>
                    <a:pt x="27" y="11"/>
                    <a:pt x="28" y="13"/>
                    <a:pt x="29" y="15"/>
                  </a:cubicBezTo>
                  <a:cubicBezTo>
                    <a:pt x="31" y="13"/>
                    <a:pt x="34" y="13"/>
                    <a:pt x="35" y="10"/>
                  </a:cubicBezTo>
                  <a:cubicBezTo>
                    <a:pt x="32" y="8"/>
                    <a:pt x="35" y="4"/>
                    <a:pt x="32" y="1"/>
                  </a:cubicBezTo>
                  <a:close/>
                  <a:moveTo>
                    <a:pt x="19" y="13"/>
                  </a:moveTo>
                  <a:cubicBezTo>
                    <a:pt x="16" y="11"/>
                    <a:pt x="17" y="8"/>
                    <a:pt x="20" y="6"/>
                  </a:cubicBezTo>
                  <a:cubicBezTo>
                    <a:pt x="22" y="8"/>
                    <a:pt x="21" y="12"/>
                    <a:pt x="19" y="13"/>
                  </a:cubicBezTo>
                  <a:close/>
                  <a:moveTo>
                    <a:pt x="22" y="4"/>
                  </a:moveTo>
                  <a:cubicBezTo>
                    <a:pt x="23" y="3"/>
                    <a:pt x="24" y="3"/>
                    <a:pt x="25" y="5"/>
                  </a:cubicBezTo>
                  <a:cubicBezTo>
                    <a:pt x="24" y="5"/>
                    <a:pt x="23" y="5"/>
                    <a:pt x="22"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5" name="Freeform 64"/>
            <p:cNvSpPr>
              <a:spLocks noEditPoints="1"/>
            </p:cNvSpPr>
            <p:nvPr/>
          </p:nvSpPr>
          <p:spPr bwMode="auto">
            <a:xfrm>
              <a:off x="4811713" y="3516313"/>
              <a:ext cx="490538" cy="119063"/>
            </a:xfrm>
            <a:custGeom>
              <a:avLst/>
              <a:gdLst>
                <a:gd name="T0" fmla="*/ 151 w 151"/>
                <a:gd name="T1" fmla="*/ 0 h 36"/>
                <a:gd name="T2" fmla="*/ 136 w 151"/>
                <a:gd name="T3" fmla="*/ 5 h 36"/>
                <a:gd name="T4" fmla="*/ 131 w 151"/>
                <a:gd name="T5" fmla="*/ 5 h 36"/>
                <a:gd name="T6" fmla="*/ 106 w 151"/>
                <a:gd name="T7" fmla="*/ 10 h 36"/>
                <a:gd name="T8" fmla="*/ 95 w 151"/>
                <a:gd name="T9" fmla="*/ 7 h 36"/>
                <a:gd name="T10" fmla="*/ 87 w 151"/>
                <a:gd name="T11" fmla="*/ 16 h 36"/>
                <a:gd name="T12" fmla="*/ 90 w 151"/>
                <a:gd name="T13" fmla="*/ 17 h 36"/>
                <a:gd name="T14" fmla="*/ 84 w 151"/>
                <a:gd name="T15" fmla="*/ 15 h 36"/>
                <a:gd name="T16" fmla="*/ 87 w 151"/>
                <a:gd name="T17" fmla="*/ 9 h 36"/>
                <a:gd name="T18" fmla="*/ 69 w 151"/>
                <a:gd name="T19" fmla="*/ 11 h 36"/>
                <a:gd name="T20" fmla="*/ 58 w 151"/>
                <a:gd name="T21" fmla="*/ 14 h 36"/>
                <a:gd name="T22" fmla="*/ 44 w 151"/>
                <a:gd name="T23" fmla="*/ 14 h 36"/>
                <a:gd name="T24" fmla="*/ 37 w 151"/>
                <a:gd name="T25" fmla="*/ 15 h 36"/>
                <a:gd name="T26" fmla="*/ 34 w 151"/>
                <a:gd name="T27" fmla="*/ 20 h 36"/>
                <a:gd name="T28" fmla="*/ 23 w 151"/>
                <a:gd name="T29" fmla="*/ 16 h 36"/>
                <a:gd name="T30" fmla="*/ 20 w 151"/>
                <a:gd name="T31" fmla="*/ 17 h 36"/>
                <a:gd name="T32" fmla="*/ 13 w 151"/>
                <a:gd name="T33" fmla="*/ 21 h 36"/>
                <a:gd name="T34" fmla="*/ 2 w 151"/>
                <a:gd name="T35" fmla="*/ 28 h 36"/>
                <a:gd name="T36" fmla="*/ 9 w 151"/>
                <a:gd name="T37" fmla="*/ 29 h 36"/>
                <a:gd name="T38" fmla="*/ 11 w 151"/>
                <a:gd name="T39" fmla="*/ 33 h 36"/>
                <a:gd name="T40" fmla="*/ 22 w 151"/>
                <a:gd name="T41" fmla="*/ 35 h 36"/>
                <a:gd name="T42" fmla="*/ 31 w 151"/>
                <a:gd name="T43" fmla="*/ 33 h 36"/>
                <a:gd name="T44" fmla="*/ 40 w 151"/>
                <a:gd name="T45" fmla="*/ 33 h 36"/>
                <a:gd name="T46" fmla="*/ 55 w 151"/>
                <a:gd name="T47" fmla="*/ 24 h 36"/>
                <a:gd name="T48" fmla="*/ 68 w 151"/>
                <a:gd name="T49" fmla="*/ 25 h 36"/>
                <a:gd name="T50" fmla="*/ 69 w 151"/>
                <a:gd name="T51" fmla="*/ 29 h 36"/>
                <a:gd name="T52" fmla="*/ 92 w 151"/>
                <a:gd name="T53" fmla="*/ 23 h 36"/>
                <a:gd name="T54" fmla="*/ 99 w 151"/>
                <a:gd name="T55" fmla="*/ 22 h 36"/>
                <a:gd name="T56" fmla="*/ 107 w 151"/>
                <a:gd name="T57" fmla="*/ 17 h 36"/>
                <a:gd name="T58" fmla="*/ 113 w 151"/>
                <a:gd name="T59" fmla="*/ 22 h 36"/>
                <a:gd name="T60" fmla="*/ 127 w 151"/>
                <a:gd name="T61" fmla="*/ 18 h 36"/>
                <a:gd name="T62" fmla="*/ 134 w 151"/>
                <a:gd name="T63" fmla="*/ 11 h 36"/>
                <a:gd name="T64" fmla="*/ 132 w 151"/>
                <a:gd name="T65" fmla="*/ 16 h 36"/>
                <a:gd name="T66" fmla="*/ 144 w 151"/>
                <a:gd name="T67" fmla="*/ 8 h 36"/>
                <a:gd name="T68" fmla="*/ 144 w 151"/>
                <a:gd name="T69" fmla="*/ 18 h 36"/>
                <a:gd name="T70" fmla="*/ 151 w 151"/>
                <a:gd name="T71" fmla="*/ 8 h 36"/>
                <a:gd name="T72" fmla="*/ 16 w 151"/>
                <a:gd name="T73" fmla="*/ 23 h 36"/>
                <a:gd name="T74" fmla="*/ 20 w 151"/>
                <a:gd name="T75" fmla="*/ 23 h 36"/>
                <a:gd name="T76" fmla="*/ 32 w 151"/>
                <a:gd name="T77" fmla="*/ 21 h 36"/>
                <a:gd name="T78" fmla="*/ 30 w 151"/>
                <a:gd name="T79" fmla="*/ 24 h 36"/>
                <a:gd name="T80" fmla="*/ 46 w 151"/>
                <a:gd name="T81" fmla="*/ 24 h 36"/>
                <a:gd name="T82" fmla="*/ 73 w 151"/>
                <a:gd name="T83" fmla="*/ 28 h 36"/>
                <a:gd name="T84" fmla="*/ 73 w 151"/>
                <a:gd name="T85" fmla="*/ 28 h 36"/>
                <a:gd name="T86" fmla="*/ 73 w 151"/>
                <a:gd name="T87" fmla="*/ 23 h 36"/>
                <a:gd name="T88" fmla="*/ 79 w 151"/>
                <a:gd name="T89" fmla="*/ 11 h 36"/>
                <a:gd name="T90" fmla="*/ 77 w 151"/>
                <a:gd name="T91" fmla="*/ 13 h 36"/>
                <a:gd name="T92" fmla="*/ 103 w 151"/>
                <a:gd name="T93" fmla="*/ 15 h 36"/>
                <a:gd name="T94" fmla="*/ 102 w 151"/>
                <a:gd name="T95" fmla="*/ 17 h 36"/>
                <a:gd name="T96" fmla="*/ 111 w 151"/>
                <a:gd name="T97" fmla="*/ 11 h 36"/>
                <a:gd name="T98" fmla="*/ 111 w 151"/>
                <a:gd name="T99" fmla="*/ 14 h 36"/>
                <a:gd name="T100" fmla="*/ 119 w 151"/>
                <a:gd name="T101" fmla="*/ 11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151" h="36">
                  <a:moveTo>
                    <a:pt x="151" y="8"/>
                  </a:moveTo>
                  <a:cubicBezTo>
                    <a:pt x="147" y="5"/>
                    <a:pt x="150" y="2"/>
                    <a:pt x="151" y="0"/>
                  </a:cubicBezTo>
                  <a:cubicBezTo>
                    <a:pt x="148" y="0"/>
                    <a:pt x="145" y="0"/>
                    <a:pt x="143" y="1"/>
                  </a:cubicBezTo>
                  <a:cubicBezTo>
                    <a:pt x="143" y="4"/>
                    <a:pt x="139" y="5"/>
                    <a:pt x="136" y="5"/>
                  </a:cubicBezTo>
                  <a:cubicBezTo>
                    <a:pt x="137" y="4"/>
                    <a:pt x="136" y="3"/>
                    <a:pt x="135" y="2"/>
                  </a:cubicBezTo>
                  <a:cubicBezTo>
                    <a:pt x="134" y="2"/>
                    <a:pt x="133" y="7"/>
                    <a:pt x="131" y="5"/>
                  </a:cubicBezTo>
                  <a:cubicBezTo>
                    <a:pt x="131" y="4"/>
                    <a:pt x="130" y="3"/>
                    <a:pt x="128" y="2"/>
                  </a:cubicBezTo>
                  <a:cubicBezTo>
                    <a:pt x="123" y="9"/>
                    <a:pt x="111" y="2"/>
                    <a:pt x="106" y="10"/>
                  </a:cubicBezTo>
                  <a:cubicBezTo>
                    <a:pt x="102" y="8"/>
                    <a:pt x="99" y="11"/>
                    <a:pt x="96" y="10"/>
                  </a:cubicBezTo>
                  <a:cubicBezTo>
                    <a:pt x="95" y="9"/>
                    <a:pt x="97" y="8"/>
                    <a:pt x="95" y="7"/>
                  </a:cubicBezTo>
                  <a:cubicBezTo>
                    <a:pt x="92" y="10"/>
                    <a:pt x="89" y="9"/>
                    <a:pt x="85" y="15"/>
                  </a:cubicBezTo>
                  <a:cubicBezTo>
                    <a:pt x="86" y="15"/>
                    <a:pt x="86" y="16"/>
                    <a:pt x="87" y="16"/>
                  </a:cubicBezTo>
                  <a:cubicBezTo>
                    <a:pt x="89" y="15"/>
                    <a:pt x="91" y="11"/>
                    <a:pt x="94" y="11"/>
                  </a:cubicBezTo>
                  <a:cubicBezTo>
                    <a:pt x="94" y="13"/>
                    <a:pt x="91" y="15"/>
                    <a:pt x="90" y="17"/>
                  </a:cubicBezTo>
                  <a:cubicBezTo>
                    <a:pt x="86" y="15"/>
                    <a:pt x="83" y="20"/>
                    <a:pt x="80" y="18"/>
                  </a:cubicBezTo>
                  <a:cubicBezTo>
                    <a:pt x="81" y="15"/>
                    <a:pt x="83" y="17"/>
                    <a:pt x="84" y="15"/>
                  </a:cubicBezTo>
                  <a:cubicBezTo>
                    <a:pt x="85" y="13"/>
                    <a:pt x="83" y="12"/>
                    <a:pt x="83" y="10"/>
                  </a:cubicBezTo>
                  <a:cubicBezTo>
                    <a:pt x="85" y="10"/>
                    <a:pt x="86" y="10"/>
                    <a:pt x="87" y="9"/>
                  </a:cubicBezTo>
                  <a:cubicBezTo>
                    <a:pt x="85" y="9"/>
                    <a:pt x="86" y="6"/>
                    <a:pt x="85" y="8"/>
                  </a:cubicBezTo>
                  <a:cubicBezTo>
                    <a:pt x="81" y="8"/>
                    <a:pt x="74" y="10"/>
                    <a:pt x="69" y="11"/>
                  </a:cubicBezTo>
                  <a:cubicBezTo>
                    <a:pt x="67" y="12"/>
                    <a:pt x="69" y="14"/>
                    <a:pt x="67" y="16"/>
                  </a:cubicBezTo>
                  <a:cubicBezTo>
                    <a:pt x="64" y="14"/>
                    <a:pt x="61" y="13"/>
                    <a:pt x="58" y="14"/>
                  </a:cubicBezTo>
                  <a:cubicBezTo>
                    <a:pt x="59" y="15"/>
                    <a:pt x="59" y="16"/>
                    <a:pt x="58" y="17"/>
                  </a:cubicBezTo>
                  <a:cubicBezTo>
                    <a:pt x="56" y="13"/>
                    <a:pt x="49" y="17"/>
                    <a:pt x="44" y="14"/>
                  </a:cubicBezTo>
                  <a:cubicBezTo>
                    <a:pt x="42" y="16"/>
                    <a:pt x="44" y="17"/>
                    <a:pt x="42" y="18"/>
                  </a:cubicBezTo>
                  <a:cubicBezTo>
                    <a:pt x="40" y="17"/>
                    <a:pt x="40" y="15"/>
                    <a:pt x="37" y="15"/>
                  </a:cubicBezTo>
                  <a:cubicBezTo>
                    <a:pt x="36" y="17"/>
                    <a:pt x="39" y="18"/>
                    <a:pt x="37" y="20"/>
                  </a:cubicBezTo>
                  <a:cubicBezTo>
                    <a:pt x="36" y="21"/>
                    <a:pt x="35" y="21"/>
                    <a:pt x="34" y="20"/>
                  </a:cubicBezTo>
                  <a:cubicBezTo>
                    <a:pt x="35" y="19"/>
                    <a:pt x="34" y="18"/>
                    <a:pt x="35" y="17"/>
                  </a:cubicBezTo>
                  <a:cubicBezTo>
                    <a:pt x="29" y="13"/>
                    <a:pt x="28" y="19"/>
                    <a:pt x="23" y="16"/>
                  </a:cubicBezTo>
                  <a:cubicBezTo>
                    <a:pt x="22" y="18"/>
                    <a:pt x="20" y="19"/>
                    <a:pt x="18" y="19"/>
                  </a:cubicBezTo>
                  <a:cubicBezTo>
                    <a:pt x="19" y="17"/>
                    <a:pt x="20" y="18"/>
                    <a:pt x="20" y="17"/>
                  </a:cubicBezTo>
                  <a:cubicBezTo>
                    <a:pt x="18" y="15"/>
                    <a:pt x="17" y="19"/>
                    <a:pt x="15" y="17"/>
                  </a:cubicBezTo>
                  <a:cubicBezTo>
                    <a:pt x="14" y="19"/>
                    <a:pt x="13" y="20"/>
                    <a:pt x="13" y="21"/>
                  </a:cubicBezTo>
                  <a:cubicBezTo>
                    <a:pt x="8" y="20"/>
                    <a:pt x="2" y="24"/>
                    <a:pt x="0" y="26"/>
                  </a:cubicBezTo>
                  <a:cubicBezTo>
                    <a:pt x="1" y="27"/>
                    <a:pt x="2" y="27"/>
                    <a:pt x="2" y="28"/>
                  </a:cubicBezTo>
                  <a:cubicBezTo>
                    <a:pt x="4" y="26"/>
                    <a:pt x="5" y="25"/>
                    <a:pt x="7" y="25"/>
                  </a:cubicBezTo>
                  <a:cubicBezTo>
                    <a:pt x="6" y="26"/>
                    <a:pt x="8" y="27"/>
                    <a:pt x="9" y="29"/>
                  </a:cubicBezTo>
                  <a:cubicBezTo>
                    <a:pt x="10" y="28"/>
                    <a:pt x="11" y="26"/>
                    <a:pt x="13" y="28"/>
                  </a:cubicBezTo>
                  <a:cubicBezTo>
                    <a:pt x="14" y="30"/>
                    <a:pt x="11" y="31"/>
                    <a:pt x="11" y="33"/>
                  </a:cubicBezTo>
                  <a:cubicBezTo>
                    <a:pt x="12" y="32"/>
                    <a:pt x="13" y="33"/>
                    <a:pt x="13" y="34"/>
                  </a:cubicBezTo>
                  <a:cubicBezTo>
                    <a:pt x="15" y="31"/>
                    <a:pt x="19" y="36"/>
                    <a:pt x="22" y="35"/>
                  </a:cubicBezTo>
                  <a:cubicBezTo>
                    <a:pt x="23" y="34"/>
                    <a:pt x="23" y="32"/>
                    <a:pt x="24" y="31"/>
                  </a:cubicBezTo>
                  <a:cubicBezTo>
                    <a:pt x="27" y="34"/>
                    <a:pt x="28" y="30"/>
                    <a:pt x="31" y="33"/>
                  </a:cubicBezTo>
                  <a:cubicBezTo>
                    <a:pt x="34" y="33"/>
                    <a:pt x="36" y="31"/>
                    <a:pt x="39" y="31"/>
                  </a:cubicBezTo>
                  <a:cubicBezTo>
                    <a:pt x="39" y="32"/>
                    <a:pt x="39" y="33"/>
                    <a:pt x="40" y="33"/>
                  </a:cubicBezTo>
                  <a:cubicBezTo>
                    <a:pt x="44" y="34"/>
                    <a:pt x="47" y="27"/>
                    <a:pt x="51" y="31"/>
                  </a:cubicBezTo>
                  <a:cubicBezTo>
                    <a:pt x="53" y="29"/>
                    <a:pt x="51" y="25"/>
                    <a:pt x="55" y="24"/>
                  </a:cubicBezTo>
                  <a:cubicBezTo>
                    <a:pt x="56" y="26"/>
                    <a:pt x="54" y="27"/>
                    <a:pt x="54" y="29"/>
                  </a:cubicBezTo>
                  <a:cubicBezTo>
                    <a:pt x="59" y="32"/>
                    <a:pt x="64" y="29"/>
                    <a:pt x="68" y="25"/>
                  </a:cubicBezTo>
                  <a:cubicBezTo>
                    <a:pt x="67" y="23"/>
                    <a:pt x="63" y="26"/>
                    <a:pt x="63" y="23"/>
                  </a:cubicBezTo>
                  <a:cubicBezTo>
                    <a:pt x="65" y="20"/>
                    <a:pt x="72" y="26"/>
                    <a:pt x="69" y="29"/>
                  </a:cubicBezTo>
                  <a:cubicBezTo>
                    <a:pt x="73" y="30"/>
                    <a:pt x="78" y="29"/>
                    <a:pt x="81" y="24"/>
                  </a:cubicBezTo>
                  <a:cubicBezTo>
                    <a:pt x="85" y="26"/>
                    <a:pt x="88" y="23"/>
                    <a:pt x="92" y="23"/>
                  </a:cubicBezTo>
                  <a:cubicBezTo>
                    <a:pt x="92" y="21"/>
                    <a:pt x="92" y="20"/>
                    <a:pt x="93" y="18"/>
                  </a:cubicBezTo>
                  <a:cubicBezTo>
                    <a:pt x="95" y="18"/>
                    <a:pt x="97" y="21"/>
                    <a:pt x="99" y="22"/>
                  </a:cubicBezTo>
                  <a:cubicBezTo>
                    <a:pt x="100" y="20"/>
                    <a:pt x="102" y="22"/>
                    <a:pt x="104" y="21"/>
                  </a:cubicBezTo>
                  <a:cubicBezTo>
                    <a:pt x="106" y="20"/>
                    <a:pt x="104" y="17"/>
                    <a:pt x="107" y="17"/>
                  </a:cubicBezTo>
                  <a:cubicBezTo>
                    <a:pt x="109" y="18"/>
                    <a:pt x="106" y="19"/>
                    <a:pt x="107" y="20"/>
                  </a:cubicBezTo>
                  <a:cubicBezTo>
                    <a:pt x="109" y="19"/>
                    <a:pt x="111" y="22"/>
                    <a:pt x="113" y="22"/>
                  </a:cubicBezTo>
                  <a:cubicBezTo>
                    <a:pt x="115" y="22"/>
                    <a:pt x="113" y="20"/>
                    <a:pt x="114" y="19"/>
                  </a:cubicBezTo>
                  <a:cubicBezTo>
                    <a:pt x="119" y="19"/>
                    <a:pt x="123" y="21"/>
                    <a:pt x="127" y="18"/>
                  </a:cubicBezTo>
                  <a:cubicBezTo>
                    <a:pt x="126" y="17"/>
                    <a:pt x="124" y="17"/>
                    <a:pt x="125" y="16"/>
                  </a:cubicBezTo>
                  <a:cubicBezTo>
                    <a:pt x="128" y="15"/>
                    <a:pt x="131" y="10"/>
                    <a:pt x="134" y="11"/>
                  </a:cubicBezTo>
                  <a:cubicBezTo>
                    <a:pt x="134" y="12"/>
                    <a:pt x="135" y="13"/>
                    <a:pt x="135" y="14"/>
                  </a:cubicBezTo>
                  <a:cubicBezTo>
                    <a:pt x="134" y="15"/>
                    <a:pt x="133" y="15"/>
                    <a:pt x="132" y="16"/>
                  </a:cubicBezTo>
                  <a:cubicBezTo>
                    <a:pt x="135" y="19"/>
                    <a:pt x="139" y="16"/>
                    <a:pt x="140" y="18"/>
                  </a:cubicBezTo>
                  <a:cubicBezTo>
                    <a:pt x="140" y="14"/>
                    <a:pt x="138" y="9"/>
                    <a:pt x="144" y="8"/>
                  </a:cubicBezTo>
                  <a:cubicBezTo>
                    <a:pt x="145" y="11"/>
                    <a:pt x="144" y="14"/>
                    <a:pt x="142" y="17"/>
                  </a:cubicBezTo>
                  <a:cubicBezTo>
                    <a:pt x="143" y="18"/>
                    <a:pt x="144" y="18"/>
                    <a:pt x="144" y="18"/>
                  </a:cubicBezTo>
                  <a:cubicBezTo>
                    <a:pt x="145" y="18"/>
                    <a:pt x="145" y="18"/>
                    <a:pt x="145" y="18"/>
                  </a:cubicBezTo>
                  <a:cubicBezTo>
                    <a:pt x="142" y="15"/>
                    <a:pt x="148" y="12"/>
                    <a:pt x="151" y="8"/>
                  </a:cubicBezTo>
                  <a:close/>
                  <a:moveTo>
                    <a:pt x="20" y="23"/>
                  </a:moveTo>
                  <a:cubicBezTo>
                    <a:pt x="19" y="25"/>
                    <a:pt x="17" y="24"/>
                    <a:pt x="16" y="23"/>
                  </a:cubicBezTo>
                  <a:cubicBezTo>
                    <a:pt x="16" y="21"/>
                    <a:pt x="15" y="21"/>
                    <a:pt x="16" y="19"/>
                  </a:cubicBezTo>
                  <a:cubicBezTo>
                    <a:pt x="18" y="19"/>
                    <a:pt x="20" y="22"/>
                    <a:pt x="20" y="23"/>
                  </a:cubicBezTo>
                  <a:close/>
                  <a:moveTo>
                    <a:pt x="30" y="24"/>
                  </a:moveTo>
                  <a:cubicBezTo>
                    <a:pt x="30" y="23"/>
                    <a:pt x="30" y="22"/>
                    <a:pt x="32" y="21"/>
                  </a:cubicBezTo>
                  <a:cubicBezTo>
                    <a:pt x="33" y="22"/>
                    <a:pt x="33" y="22"/>
                    <a:pt x="34" y="22"/>
                  </a:cubicBezTo>
                  <a:cubicBezTo>
                    <a:pt x="32" y="24"/>
                    <a:pt x="31" y="26"/>
                    <a:pt x="30" y="24"/>
                  </a:cubicBezTo>
                  <a:close/>
                  <a:moveTo>
                    <a:pt x="46" y="28"/>
                  </a:moveTo>
                  <a:cubicBezTo>
                    <a:pt x="44" y="26"/>
                    <a:pt x="44" y="25"/>
                    <a:pt x="46" y="24"/>
                  </a:cubicBezTo>
                  <a:cubicBezTo>
                    <a:pt x="48" y="25"/>
                    <a:pt x="47" y="26"/>
                    <a:pt x="46" y="28"/>
                  </a:cubicBezTo>
                  <a:close/>
                  <a:moveTo>
                    <a:pt x="73" y="28"/>
                  </a:moveTo>
                  <a:cubicBezTo>
                    <a:pt x="72" y="26"/>
                    <a:pt x="75" y="26"/>
                    <a:pt x="75" y="24"/>
                  </a:cubicBezTo>
                  <a:cubicBezTo>
                    <a:pt x="78" y="26"/>
                    <a:pt x="74" y="27"/>
                    <a:pt x="73" y="28"/>
                  </a:cubicBezTo>
                  <a:close/>
                  <a:moveTo>
                    <a:pt x="77" y="13"/>
                  </a:moveTo>
                  <a:cubicBezTo>
                    <a:pt x="77" y="17"/>
                    <a:pt x="74" y="19"/>
                    <a:pt x="73" y="23"/>
                  </a:cubicBezTo>
                  <a:cubicBezTo>
                    <a:pt x="69" y="19"/>
                    <a:pt x="75" y="15"/>
                    <a:pt x="75" y="11"/>
                  </a:cubicBezTo>
                  <a:cubicBezTo>
                    <a:pt x="77" y="13"/>
                    <a:pt x="78" y="12"/>
                    <a:pt x="79" y="11"/>
                  </a:cubicBezTo>
                  <a:cubicBezTo>
                    <a:pt x="80" y="12"/>
                    <a:pt x="80" y="13"/>
                    <a:pt x="80" y="13"/>
                  </a:cubicBezTo>
                  <a:cubicBezTo>
                    <a:pt x="79" y="15"/>
                    <a:pt x="78" y="12"/>
                    <a:pt x="77" y="13"/>
                  </a:cubicBezTo>
                  <a:close/>
                  <a:moveTo>
                    <a:pt x="102" y="17"/>
                  </a:moveTo>
                  <a:cubicBezTo>
                    <a:pt x="102" y="16"/>
                    <a:pt x="103" y="16"/>
                    <a:pt x="103" y="15"/>
                  </a:cubicBezTo>
                  <a:cubicBezTo>
                    <a:pt x="105" y="16"/>
                    <a:pt x="105" y="16"/>
                    <a:pt x="105" y="17"/>
                  </a:cubicBezTo>
                  <a:cubicBezTo>
                    <a:pt x="104" y="17"/>
                    <a:pt x="103" y="19"/>
                    <a:pt x="102" y="17"/>
                  </a:cubicBezTo>
                  <a:close/>
                  <a:moveTo>
                    <a:pt x="111" y="14"/>
                  </a:moveTo>
                  <a:cubicBezTo>
                    <a:pt x="109" y="13"/>
                    <a:pt x="109" y="12"/>
                    <a:pt x="111" y="11"/>
                  </a:cubicBezTo>
                  <a:cubicBezTo>
                    <a:pt x="111" y="11"/>
                    <a:pt x="112" y="12"/>
                    <a:pt x="113" y="12"/>
                  </a:cubicBezTo>
                  <a:cubicBezTo>
                    <a:pt x="112" y="13"/>
                    <a:pt x="112" y="14"/>
                    <a:pt x="111" y="14"/>
                  </a:cubicBezTo>
                  <a:close/>
                  <a:moveTo>
                    <a:pt x="117" y="18"/>
                  </a:moveTo>
                  <a:cubicBezTo>
                    <a:pt x="115" y="15"/>
                    <a:pt x="115" y="10"/>
                    <a:pt x="119" y="11"/>
                  </a:cubicBezTo>
                  <a:cubicBezTo>
                    <a:pt x="120" y="13"/>
                    <a:pt x="119" y="15"/>
                    <a:pt x="117" y="1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6" name="Freeform 66"/>
            <p:cNvSpPr>
              <a:spLocks/>
            </p:cNvSpPr>
            <p:nvPr/>
          </p:nvSpPr>
          <p:spPr bwMode="auto">
            <a:xfrm>
              <a:off x="7038976" y="3284538"/>
              <a:ext cx="80963" cy="53975"/>
            </a:xfrm>
            <a:custGeom>
              <a:avLst/>
              <a:gdLst>
                <a:gd name="T0" fmla="*/ 4 w 25"/>
                <a:gd name="T1" fmla="*/ 10 h 16"/>
                <a:gd name="T2" fmla="*/ 5 w 25"/>
                <a:gd name="T3" fmla="*/ 7 h 16"/>
                <a:gd name="T4" fmla="*/ 15 w 25"/>
                <a:gd name="T5" fmla="*/ 8 h 16"/>
                <a:gd name="T6" fmla="*/ 25 w 25"/>
                <a:gd name="T7" fmla="*/ 2 h 16"/>
                <a:gd name="T8" fmla="*/ 11 w 25"/>
                <a:gd name="T9" fmla="*/ 3 h 16"/>
                <a:gd name="T10" fmla="*/ 11 w 25"/>
                <a:gd name="T11" fmla="*/ 0 h 16"/>
                <a:gd name="T12" fmla="*/ 0 w 25"/>
                <a:gd name="T13" fmla="*/ 6 h 16"/>
                <a:gd name="T14" fmla="*/ 4 w 25"/>
                <a:gd name="T15" fmla="*/ 1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5" h="16">
                  <a:moveTo>
                    <a:pt x="4" y="10"/>
                  </a:moveTo>
                  <a:cubicBezTo>
                    <a:pt x="6" y="9"/>
                    <a:pt x="5" y="9"/>
                    <a:pt x="5" y="7"/>
                  </a:cubicBezTo>
                  <a:cubicBezTo>
                    <a:pt x="9" y="11"/>
                    <a:pt x="11" y="8"/>
                    <a:pt x="15" y="8"/>
                  </a:cubicBezTo>
                  <a:cubicBezTo>
                    <a:pt x="18" y="16"/>
                    <a:pt x="25" y="3"/>
                    <a:pt x="25" y="2"/>
                  </a:cubicBezTo>
                  <a:cubicBezTo>
                    <a:pt x="21" y="1"/>
                    <a:pt x="15" y="2"/>
                    <a:pt x="11" y="3"/>
                  </a:cubicBezTo>
                  <a:cubicBezTo>
                    <a:pt x="11" y="2"/>
                    <a:pt x="11" y="1"/>
                    <a:pt x="11" y="0"/>
                  </a:cubicBezTo>
                  <a:cubicBezTo>
                    <a:pt x="6" y="1"/>
                    <a:pt x="5" y="5"/>
                    <a:pt x="0" y="6"/>
                  </a:cubicBezTo>
                  <a:cubicBezTo>
                    <a:pt x="1" y="9"/>
                    <a:pt x="2" y="9"/>
                    <a:pt x="4"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7" name="Freeform 68"/>
            <p:cNvSpPr>
              <a:spLocks/>
            </p:cNvSpPr>
            <p:nvPr/>
          </p:nvSpPr>
          <p:spPr bwMode="auto">
            <a:xfrm>
              <a:off x="6362701" y="3390901"/>
              <a:ext cx="39688" cy="49213"/>
            </a:xfrm>
            <a:custGeom>
              <a:avLst/>
              <a:gdLst>
                <a:gd name="T0" fmla="*/ 8 w 12"/>
                <a:gd name="T1" fmla="*/ 0 h 15"/>
                <a:gd name="T2" fmla="*/ 0 w 12"/>
                <a:gd name="T3" fmla="*/ 7 h 15"/>
                <a:gd name="T4" fmla="*/ 4 w 12"/>
                <a:gd name="T5" fmla="*/ 9 h 15"/>
                <a:gd name="T6" fmla="*/ 2 w 12"/>
                <a:gd name="T7" fmla="*/ 13 h 15"/>
                <a:gd name="T8" fmla="*/ 8 w 12"/>
                <a:gd name="T9" fmla="*/ 14 h 15"/>
                <a:gd name="T10" fmla="*/ 8 w 12"/>
                <a:gd name="T11" fmla="*/ 8 h 15"/>
                <a:gd name="T12" fmla="*/ 12 w 12"/>
                <a:gd name="T13" fmla="*/ 5 h 15"/>
                <a:gd name="T14" fmla="*/ 10 w 12"/>
                <a:gd name="T15" fmla="*/ 0 h 15"/>
                <a:gd name="T16" fmla="*/ 8 w 12"/>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5">
                  <a:moveTo>
                    <a:pt x="8" y="0"/>
                  </a:moveTo>
                  <a:cubicBezTo>
                    <a:pt x="7" y="5"/>
                    <a:pt x="3" y="3"/>
                    <a:pt x="0" y="7"/>
                  </a:cubicBezTo>
                  <a:cubicBezTo>
                    <a:pt x="0" y="9"/>
                    <a:pt x="3" y="8"/>
                    <a:pt x="4" y="9"/>
                  </a:cubicBezTo>
                  <a:cubicBezTo>
                    <a:pt x="4" y="10"/>
                    <a:pt x="3" y="12"/>
                    <a:pt x="2" y="13"/>
                  </a:cubicBezTo>
                  <a:cubicBezTo>
                    <a:pt x="4" y="15"/>
                    <a:pt x="6" y="15"/>
                    <a:pt x="8" y="14"/>
                  </a:cubicBezTo>
                  <a:cubicBezTo>
                    <a:pt x="7" y="12"/>
                    <a:pt x="8" y="10"/>
                    <a:pt x="8" y="8"/>
                  </a:cubicBezTo>
                  <a:cubicBezTo>
                    <a:pt x="9" y="7"/>
                    <a:pt x="11" y="7"/>
                    <a:pt x="12" y="5"/>
                  </a:cubicBezTo>
                  <a:cubicBezTo>
                    <a:pt x="12" y="4"/>
                    <a:pt x="12" y="2"/>
                    <a:pt x="10" y="0"/>
                  </a:cubicBezTo>
                  <a:cubicBezTo>
                    <a:pt x="10" y="0"/>
                    <a:pt x="9" y="0"/>
                    <a:pt x="8"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8" name="Freeform 70"/>
            <p:cNvSpPr>
              <a:spLocks/>
            </p:cNvSpPr>
            <p:nvPr/>
          </p:nvSpPr>
          <p:spPr bwMode="auto">
            <a:xfrm>
              <a:off x="6024563" y="3403601"/>
              <a:ext cx="104775" cy="73025"/>
            </a:xfrm>
            <a:custGeom>
              <a:avLst/>
              <a:gdLst>
                <a:gd name="T0" fmla="*/ 29 w 32"/>
                <a:gd name="T1" fmla="*/ 6 h 22"/>
                <a:gd name="T2" fmla="*/ 17 w 32"/>
                <a:gd name="T3" fmla="*/ 8 h 22"/>
                <a:gd name="T4" fmla="*/ 14 w 32"/>
                <a:gd name="T5" fmla="*/ 4 h 22"/>
                <a:gd name="T6" fmla="*/ 14 w 32"/>
                <a:gd name="T7" fmla="*/ 11 h 22"/>
                <a:gd name="T8" fmla="*/ 9 w 32"/>
                <a:gd name="T9" fmla="*/ 11 h 22"/>
                <a:gd name="T10" fmla="*/ 8 w 32"/>
                <a:gd name="T11" fmla="*/ 16 h 22"/>
                <a:gd name="T12" fmla="*/ 0 w 32"/>
                <a:gd name="T13" fmla="*/ 21 h 22"/>
                <a:gd name="T14" fmla="*/ 7 w 32"/>
                <a:gd name="T15" fmla="*/ 21 h 22"/>
                <a:gd name="T16" fmla="*/ 16 w 32"/>
                <a:gd name="T17" fmla="*/ 16 h 22"/>
                <a:gd name="T18" fmla="*/ 15 w 32"/>
                <a:gd name="T19" fmla="*/ 20 h 22"/>
                <a:gd name="T20" fmla="*/ 28 w 32"/>
                <a:gd name="T21" fmla="*/ 9 h 22"/>
                <a:gd name="T22" fmla="*/ 25 w 32"/>
                <a:gd name="T23" fmla="*/ 14 h 22"/>
                <a:gd name="T24" fmla="*/ 18 w 32"/>
                <a:gd name="T25" fmla="*/ 14 h 22"/>
                <a:gd name="T26" fmla="*/ 29 w 32"/>
                <a:gd name="T27" fmla="*/ 6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 h="22">
                  <a:moveTo>
                    <a:pt x="29" y="6"/>
                  </a:moveTo>
                  <a:cubicBezTo>
                    <a:pt x="28" y="0"/>
                    <a:pt x="21" y="6"/>
                    <a:pt x="17" y="8"/>
                  </a:cubicBezTo>
                  <a:cubicBezTo>
                    <a:pt x="14" y="7"/>
                    <a:pt x="16" y="5"/>
                    <a:pt x="14" y="4"/>
                  </a:cubicBezTo>
                  <a:cubicBezTo>
                    <a:pt x="11" y="6"/>
                    <a:pt x="16" y="8"/>
                    <a:pt x="14" y="11"/>
                  </a:cubicBezTo>
                  <a:cubicBezTo>
                    <a:pt x="12" y="14"/>
                    <a:pt x="10" y="8"/>
                    <a:pt x="9" y="11"/>
                  </a:cubicBezTo>
                  <a:cubicBezTo>
                    <a:pt x="7" y="11"/>
                    <a:pt x="10" y="14"/>
                    <a:pt x="8" y="16"/>
                  </a:cubicBezTo>
                  <a:cubicBezTo>
                    <a:pt x="5" y="19"/>
                    <a:pt x="2" y="18"/>
                    <a:pt x="0" y="21"/>
                  </a:cubicBezTo>
                  <a:cubicBezTo>
                    <a:pt x="2" y="22"/>
                    <a:pt x="5" y="20"/>
                    <a:pt x="7" y="21"/>
                  </a:cubicBezTo>
                  <a:cubicBezTo>
                    <a:pt x="9" y="19"/>
                    <a:pt x="12" y="12"/>
                    <a:pt x="16" y="16"/>
                  </a:cubicBezTo>
                  <a:cubicBezTo>
                    <a:pt x="16" y="17"/>
                    <a:pt x="16" y="18"/>
                    <a:pt x="15" y="20"/>
                  </a:cubicBezTo>
                  <a:cubicBezTo>
                    <a:pt x="19" y="19"/>
                    <a:pt x="32" y="15"/>
                    <a:pt x="28" y="9"/>
                  </a:cubicBezTo>
                  <a:cubicBezTo>
                    <a:pt x="27" y="11"/>
                    <a:pt x="26" y="12"/>
                    <a:pt x="25" y="14"/>
                  </a:cubicBezTo>
                  <a:cubicBezTo>
                    <a:pt x="22" y="12"/>
                    <a:pt x="20" y="15"/>
                    <a:pt x="18" y="14"/>
                  </a:cubicBezTo>
                  <a:cubicBezTo>
                    <a:pt x="20" y="8"/>
                    <a:pt x="26" y="9"/>
                    <a:pt x="29"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sp>
          <p:nvSpPr>
            <p:cNvPr id="139" name="Freeform 71"/>
            <p:cNvSpPr>
              <a:spLocks/>
            </p:cNvSpPr>
            <p:nvPr/>
          </p:nvSpPr>
          <p:spPr bwMode="auto">
            <a:xfrm>
              <a:off x="5699126" y="3457576"/>
              <a:ext cx="55563" cy="33338"/>
            </a:xfrm>
            <a:custGeom>
              <a:avLst/>
              <a:gdLst>
                <a:gd name="T0" fmla="*/ 17 w 17"/>
                <a:gd name="T1" fmla="*/ 4 h 10"/>
                <a:gd name="T2" fmla="*/ 12 w 17"/>
                <a:gd name="T3" fmla="*/ 0 h 10"/>
                <a:gd name="T4" fmla="*/ 7 w 17"/>
                <a:gd name="T5" fmla="*/ 0 h 10"/>
                <a:gd name="T6" fmla="*/ 6 w 17"/>
                <a:gd name="T7" fmla="*/ 4 h 10"/>
                <a:gd name="T8" fmla="*/ 4 w 17"/>
                <a:gd name="T9" fmla="*/ 6 h 10"/>
                <a:gd name="T10" fmla="*/ 0 w 17"/>
                <a:gd name="T11" fmla="*/ 3 h 10"/>
                <a:gd name="T12" fmla="*/ 1 w 17"/>
                <a:gd name="T13" fmla="*/ 7 h 10"/>
                <a:gd name="T14" fmla="*/ 6 w 17"/>
                <a:gd name="T15" fmla="*/ 10 h 10"/>
                <a:gd name="T16" fmla="*/ 17 w 17"/>
                <a:gd name="T17" fmla="*/ 4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7" h="10">
                  <a:moveTo>
                    <a:pt x="17" y="4"/>
                  </a:moveTo>
                  <a:cubicBezTo>
                    <a:pt x="14" y="3"/>
                    <a:pt x="13" y="3"/>
                    <a:pt x="12" y="0"/>
                  </a:cubicBezTo>
                  <a:cubicBezTo>
                    <a:pt x="11" y="2"/>
                    <a:pt x="9" y="2"/>
                    <a:pt x="7" y="0"/>
                  </a:cubicBezTo>
                  <a:cubicBezTo>
                    <a:pt x="4" y="2"/>
                    <a:pt x="6" y="3"/>
                    <a:pt x="6" y="4"/>
                  </a:cubicBezTo>
                  <a:cubicBezTo>
                    <a:pt x="6" y="4"/>
                    <a:pt x="5" y="6"/>
                    <a:pt x="4" y="6"/>
                  </a:cubicBezTo>
                  <a:cubicBezTo>
                    <a:pt x="2" y="5"/>
                    <a:pt x="2" y="2"/>
                    <a:pt x="0" y="3"/>
                  </a:cubicBezTo>
                  <a:cubicBezTo>
                    <a:pt x="0" y="4"/>
                    <a:pt x="2" y="6"/>
                    <a:pt x="1" y="7"/>
                  </a:cubicBezTo>
                  <a:cubicBezTo>
                    <a:pt x="5" y="7"/>
                    <a:pt x="5" y="7"/>
                    <a:pt x="6" y="10"/>
                  </a:cubicBezTo>
                  <a:cubicBezTo>
                    <a:pt x="9" y="7"/>
                    <a:pt x="15" y="9"/>
                    <a:pt x="1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65000"/>
                    <a:lumOff val="35000"/>
                  </a:schemeClr>
                </a:solidFill>
              </a:endParaRPr>
            </a:p>
          </p:txBody>
        </p:sp>
      </p:grpSp>
      <p:graphicFrame>
        <p:nvGraphicFramePr>
          <p:cNvPr id="3" name="对象 2"/>
          <p:cNvGraphicFramePr>
            <a:graphicFrameLocks noChangeAspect="1"/>
          </p:cNvGraphicFramePr>
          <p:nvPr>
            <p:extLst>
              <p:ext uri="{D42A27DB-BD31-4B8C-83A1-F6EECF244321}">
                <p14:modId xmlns:p14="http://schemas.microsoft.com/office/powerpoint/2010/main" val="619501738"/>
              </p:ext>
            </p:extLst>
          </p:nvPr>
        </p:nvGraphicFramePr>
        <p:xfrm>
          <a:off x="358748" y="1199652"/>
          <a:ext cx="8386032" cy="2661148"/>
        </p:xfrm>
        <a:graphic>
          <a:graphicData uri="http://schemas.openxmlformats.org/presentationml/2006/ole">
            <mc:AlternateContent xmlns:mc="http://schemas.openxmlformats.org/markup-compatibility/2006">
              <mc:Choice xmlns:v="urn:schemas-microsoft-com:vml" Requires="v">
                <p:oleObj spid="_x0000_s1171" name="Visio" r:id="rId4" imgW="34830985" imgH="11071781" progId="Visio.Drawing.15">
                  <p:embed/>
                </p:oleObj>
              </mc:Choice>
              <mc:Fallback>
                <p:oleObj name="Visio" r:id="rId4" imgW="34830985" imgH="11071781"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8748" y="1199652"/>
                        <a:ext cx="8386032" cy="2661148"/>
                      </a:xfrm>
                      <a:prstGeom prst="rect">
                        <a:avLst/>
                      </a:prstGeom>
                      <a:noFill/>
                    </p:spPr>
                  </p:pic>
                </p:oleObj>
              </mc:Fallback>
            </mc:AlternateContent>
          </a:graphicData>
        </a:graphic>
      </p:graphicFrame>
      <p:sp>
        <p:nvSpPr>
          <p:cNvPr id="2" name="灯片编号占位符 1"/>
          <p:cNvSpPr>
            <a:spLocks noGrp="1"/>
          </p:cNvSpPr>
          <p:nvPr>
            <p:ph type="sldNum" sz="quarter" idx="12"/>
          </p:nvPr>
        </p:nvSpPr>
        <p:spPr/>
        <p:txBody>
          <a:bodyPr/>
          <a:lstStyle/>
          <a:p>
            <a:fld id="{3D35A4F4-3C3D-4891-9B26-BF833C6D496B}" type="slidenum">
              <a:rPr lang="zh-CN" altLang="en-US" smtClean="0"/>
              <a:t>9</a:t>
            </a:fld>
            <a:endParaRPr lang="zh-CN" altLang="en-US"/>
          </a:p>
        </p:txBody>
      </p:sp>
    </p:spTree>
    <p:extLst>
      <p:ext uri="{BB962C8B-B14F-4D97-AF65-F5344CB8AC3E}">
        <p14:creationId xmlns:p14="http://schemas.microsoft.com/office/powerpoint/2010/main" val="2809597380"/>
      </p:ext>
    </p:extLst>
  </p:cSld>
  <p:clrMapOvr>
    <a:masterClrMapping/>
  </p:clrMapOvr>
  <mc:AlternateContent xmlns:mc="http://schemas.openxmlformats.org/markup-compatibility/2006" xmlns:p14="http://schemas.microsoft.com/office/powerpoint/2010/main">
    <mc:Choice Requires="p14">
      <p:transition p14:dur="10">
        <p:random/>
      </p:transition>
    </mc:Choice>
    <mc:Fallback xmlns="">
      <p:transition>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animEffect transition="in" filter="barn(inVertical)">
                                      <p:cBhvr>
                                        <p:cTn id="7" dur="500"/>
                                        <p:tgtEl>
                                          <p:spTgt spid="7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wipe(left)">
                                      <p:cBhvr>
                                        <p:cTn id="12" dur="500"/>
                                        <p:tgtEl>
                                          <p:spTgt spid="78"/>
                                        </p:tgtEl>
                                      </p:cBhvr>
                                    </p:animEffect>
                                  </p:childTnLst>
                                </p:cTn>
                              </p:par>
                            </p:childTnLst>
                          </p:cTn>
                        </p:par>
                        <p:par>
                          <p:cTn id="13" fill="hold">
                            <p:stCondLst>
                              <p:cond delay="500"/>
                            </p:stCondLst>
                            <p:childTnLst>
                              <p:par>
                                <p:cTn id="14" presetID="47" presetClass="entr" presetSubtype="0" fill="hold" nodeType="afterEffect">
                                  <p:stCondLst>
                                    <p:cond delay="0"/>
                                  </p:stCondLst>
                                  <p:childTnLst>
                                    <p:set>
                                      <p:cBhvr>
                                        <p:cTn id="15" dur="1" fill="hold">
                                          <p:stCondLst>
                                            <p:cond delay="0"/>
                                          </p:stCondLst>
                                        </p:cTn>
                                        <p:tgtEl>
                                          <p:spTgt spid="70"/>
                                        </p:tgtEl>
                                        <p:attrNameLst>
                                          <p:attrName>style.visibility</p:attrName>
                                        </p:attrNameLst>
                                      </p:cBhvr>
                                      <p:to>
                                        <p:strVal val="visible"/>
                                      </p:to>
                                    </p:set>
                                    <p:animEffect transition="in" filter="fade">
                                      <p:cBhvr>
                                        <p:cTn id="16" dur="1000"/>
                                        <p:tgtEl>
                                          <p:spTgt spid="70"/>
                                        </p:tgtEl>
                                      </p:cBhvr>
                                    </p:animEffect>
                                    <p:anim calcmode="lin" valueType="num">
                                      <p:cBhvr>
                                        <p:cTn id="17" dur="1000" fill="hold"/>
                                        <p:tgtEl>
                                          <p:spTgt spid="70"/>
                                        </p:tgtEl>
                                        <p:attrNameLst>
                                          <p:attrName>ppt_x</p:attrName>
                                        </p:attrNameLst>
                                      </p:cBhvr>
                                      <p:tavLst>
                                        <p:tav tm="0">
                                          <p:val>
                                            <p:strVal val="#ppt_x"/>
                                          </p:val>
                                        </p:tav>
                                        <p:tav tm="100000">
                                          <p:val>
                                            <p:strVal val="#ppt_x"/>
                                          </p:val>
                                        </p:tav>
                                      </p:tavLst>
                                    </p:anim>
                                    <p:anim calcmode="lin" valueType="num">
                                      <p:cBhvr>
                                        <p:cTn id="18" dur="1000" fill="hold"/>
                                        <p:tgtEl>
                                          <p:spTgt spid="70"/>
                                        </p:tgtEl>
                                        <p:attrNameLst>
                                          <p:attrName>ppt_y</p:attrName>
                                        </p:attrNameLst>
                                      </p:cBhvr>
                                      <p:tavLst>
                                        <p:tav tm="0">
                                          <p:val>
                                            <p:strVal val="#ppt_y-.1"/>
                                          </p:val>
                                        </p:tav>
                                        <p:tav tm="100000">
                                          <p:val>
                                            <p:strVal val="#ppt_y"/>
                                          </p:val>
                                        </p:tav>
                                      </p:tavLst>
                                    </p:anim>
                                  </p:childTnLst>
                                </p:cTn>
                              </p:par>
                            </p:childTnLst>
                          </p:cTn>
                        </p:par>
                        <p:par>
                          <p:cTn id="19" fill="hold">
                            <p:stCondLst>
                              <p:cond delay="1500"/>
                            </p:stCondLst>
                            <p:childTnLst>
                              <p:par>
                                <p:cTn id="20" presetID="42" presetClass="entr" presetSubtype="0" fill="hold" grpId="0" nodeType="afterEffect">
                                  <p:stCondLst>
                                    <p:cond delay="0"/>
                                  </p:stCondLst>
                                  <p:childTnLst>
                                    <p:set>
                                      <p:cBhvr>
                                        <p:cTn id="21" dur="1" fill="hold">
                                          <p:stCondLst>
                                            <p:cond delay="0"/>
                                          </p:stCondLst>
                                        </p:cTn>
                                        <p:tgtEl>
                                          <p:spTgt spid="73"/>
                                        </p:tgtEl>
                                        <p:attrNameLst>
                                          <p:attrName>style.visibility</p:attrName>
                                        </p:attrNameLst>
                                      </p:cBhvr>
                                      <p:to>
                                        <p:strVal val="visible"/>
                                      </p:to>
                                    </p:set>
                                    <p:animEffect transition="in" filter="fade">
                                      <p:cBhvr>
                                        <p:cTn id="22" dur="1000"/>
                                        <p:tgtEl>
                                          <p:spTgt spid="73"/>
                                        </p:tgtEl>
                                      </p:cBhvr>
                                    </p:animEffect>
                                    <p:anim calcmode="lin" valueType="num">
                                      <p:cBhvr>
                                        <p:cTn id="23" dur="1000" fill="hold"/>
                                        <p:tgtEl>
                                          <p:spTgt spid="73"/>
                                        </p:tgtEl>
                                        <p:attrNameLst>
                                          <p:attrName>ppt_x</p:attrName>
                                        </p:attrNameLst>
                                      </p:cBhvr>
                                      <p:tavLst>
                                        <p:tav tm="0">
                                          <p:val>
                                            <p:strVal val="#ppt_x"/>
                                          </p:val>
                                        </p:tav>
                                        <p:tav tm="100000">
                                          <p:val>
                                            <p:strVal val="#ppt_x"/>
                                          </p:val>
                                        </p:tav>
                                      </p:tavLst>
                                    </p:anim>
                                    <p:anim calcmode="lin" valueType="num">
                                      <p:cBhvr>
                                        <p:cTn id="24"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7"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www.99ppt.com"/>
</p:tagLst>
</file>

<file path=ppt/theme/theme1.xml><?xml version="1.0" encoding="utf-8"?>
<a:theme xmlns:a="http://schemas.openxmlformats.org/drawingml/2006/main" name="www.99ppt.com">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www.33ppt.com</Template>
  <TotalTime>851</TotalTime>
  <Words>2192</Words>
  <Application>Microsoft Office PowerPoint</Application>
  <PresentationFormat>全屏显示(16:9)</PresentationFormat>
  <Paragraphs>317</Paragraphs>
  <Slides>40</Slides>
  <Notes>40</Notes>
  <HiddenSlides>0</HiddenSlides>
  <MMClips>1</MMClips>
  <ScaleCrop>false</ScaleCrop>
  <HeadingPairs>
    <vt:vector size="8" baseType="variant">
      <vt:variant>
        <vt:lpstr>已用的字体</vt:lpstr>
      </vt:variant>
      <vt:variant>
        <vt:i4>12</vt:i4>
      </vt:variant>
      <vt:variant>
        <vt:lpstr>主题</vt:lpstr>
      </vt:variant>
      <vt:variant>
        <vt:i4>1</vt:i4>
      </vt:variant>
      <vt:variant>
        <vt:lpstr>嵌入 OLE 服务器</vt:lpstr>
      </vt:variant>
      <vt:variant>
        <vt:i4>2</vt:i4>
      </vt:variant>
      <vt:variant>
        <vt:lpstr>幻灯片标题</vt:lpstr>
      </vt:variant>
      <vt:variant>
        <vt:i4>40</vt:i4>
      </vt:variant>
    </vt:vector>
  </HeadingPairs>
  <TitlesOfParts>
    <vt:vector size="55" baseType="lpstr">
      <vt:lpstr>Gill Sans</vt:lpstr>
      <vt:lpstr>方正正大黑简体</vt:lpstr>
      <vt:lpstr>楷体</vt:lpstr>
      <vt:lpstr>迷你简卡通</vt:lpstr>
      <vt:lpstr>宋体</vt:lpstr>
      <vt:lpstr>微软雅黑</vt:lpstr>
      <vt:lpstr>Arial</vt:lpstr>
      <vt:lpstr>Calibri</vt:lpstr>
      <vt:lpstr>Calibri Light</vt:lpstr>
      <vt:lpstr>Impact</vt:lpstr>
      <vt:lpstr>Mongolian Baiti</vt:lpstr>
      <vt:lpstr>Times New Roman</vt:lpstr>
      <vt:lpstr>www.99ppt.com</vt:lpstr>
      <vt:lpstr>Visio</vt:lpstr>
      <vt:lpstr>Equation</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www.33ppt.com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www.33ppt.com</dc:title>
  <dc:creator>www.33ppt.com</dc:creator>
  <cp:lastModifiedBy>Liuye</cp:lastModifiedBy>
  <cp:revision>121</cp:revision>
  <dcterms:created xsi:type="dcterms:W3CDTF">2018-01-27T02:21:48Z</dcterms:created>
  <dcterms:modified xsi:type="dcterms:W3CDTF">2018-03-08T13:14:41Z</dcterms:modified>
</cp:coreProperties>
</file>